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7" r:id="rId2"/>
  </p:sldMasterIdLst>
  <p:notesMasterIdLst>
    <p:notesMasterId r:id="rId11"/>
  </p:notesMasterIdLst>
  <p:sldIdLst>
    <p:sldId id="527" r:id="rId3"/>
    <p:sldId id="599" r:id="rId4"/>
    <p:sldId id="601" r:id="rId5"/>
    <p:sldId id="603" r:id="rId6"/>
    <p:sldId id="604" r:id="rId7"/>
    <p:sldId id="605" r:id="rId8"/>
    <p:sldId id="602" r:id="rId9"/>
    <p:sldId id="551" r:id="rId10"/>
  </p:sldIdLst>
  <p:sldSz cx="10693400" cy="7561263"/>
  <p:notesSz cx="6692900" cy="9867900"/>
  <p:defaultTextStyle>
    <a:defPPr>
      <a:defRPr lang="ru-RU"/>
    </a:defPPr>
    <a:lvl1pPr marL="0" algn="l" defTabSz="10286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14334" algn="l" defTabSz="10286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28642" algn="l" defTabSz="10286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42967" algn="l" defTabSz="10286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57296" algn="l" defTabSz="10286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571617" algn="l" defTabSz="10286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085953" algn="l" defTabSz="10286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00283" algn="l" defTabSz="10286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14595" algn="l" defTabSz="10286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 userDrawn="1">
          <p15:clr>
            <a:srgbClr val="A4A3A4"/>
          </p15:clr>
        </p15:guide>
        <p15:guide id="2" orient="horz" pos="1116" userDrawn="1">
          <p15:clr>
            <a:srgbClr val="A4A3A4"/>
          </p15:clr>
        </p15:guide>
        <p15:guide id="3" orient="horz" pos="348" userDrawn="1">
          <p15:clr>
            <a:srgbClr val="A4A3A4"/>
          </p15:clr>
        </p15:guide>
        <p15:guide id="4" orient="horz" pos="4470" userDrawn="1">
          <p15:clr>
            <a:srgbClr val="A4A3A4"/>
          </p15:clr>
        </p15:guide>
        <p15:guide id="5" pos="4234" userDrawn="1">
          <p15:clr>
            <a:srgbClr val="A4A3A4"/>
          </p15:clr>
        </p15:guide>
        <p15:guide id="6" pos="1041" userDrawn="1">
          <p15:clr>
            <a:srgbClr val="A4A3A4"/>
          </p15:clr>
        </p15:guide>
        <p15:guide id="7" pos="2293" userDrawn="1">
          <p15:clr>
            <a:srgbClr val="A4A3A4"/>
          </p15:clr>
        </p15:guide>
        <p15:guide id="8" pos="7557" userDrawn="1">
          <p15:clr>
            <a:srgbClr val="A4A3A4"/>
          </p15:clr>
        </p15:guide>
        <p15:guide id="9" pos="8117" userDrawn="1">
          <p15:clr>
            <a:srgbClr val="A4A3A4"/>
          </p15:clr>
        </p15:guide>
        <p15:guide id="10" pos="762" userDrawn="1">
          <p15:clr>
            <a:srgbClr val="A4A3A4"/>
          </p15:clr>
        </p15:guide>
        <p15:guide id="11" orient="horz" pos="2381" userDrawn="1">
          <p15:clr>
            <a:srgbClr val="A4A3A4"/>
          </p15:clr>
        </p15:guide>
        <p15:guide id="12" orient="horz" pos="657" userDrawn="1">
          <p15:clr>
            <a:srgbClr val="A4A3A4"/>
          </p15:clr>
        </p15:guide>
        <p15:guide id="13" orient="horz" pos="4422" userDrawn="1">
          <p15:clr>
            <a:srgbClr val="A4A3A4"/>
          </p15:clr>
        </p15:guide>
        <p15:guide id="14" pos="2296" userDrawn="1">
          <p15:clr>
            <a:srgbClr val="A4A3A4"/>
          </p15:clr>
        </p15:guide>
        <p15:guide id="15" pos="7541" userDrawn="1">
          <p15:clr>
            <a:srgbClr val="A4A3A4"/>
          </p15:clr>
        </p15:guide>
        <p15:guide id="16" pos="8111" userDrawn="1">
          <p15:clr>
            <a:srgbClr val="A4A3A4"/>
          </p15:clr>
        </p15:guide>
        <p15:guide id="17" pos="756" userDrawn="1">
          <p15:clr>
            <a:srgbClr val="A4A3A4"/>
          </p15:clr>
        </p15:guide>
        <p15:guide id="18" orient="horz" pos="975" userDrawn="1">
          <p15:clr>
            <a:srgbClr val="A4A3A4"/>
          </p15:clr>
        </p15:guide>
        <p15:guide id="19" orient="horz" pos="340" userDrawn="1">
          <p15:clr>
            <a:srgbClr val="A4A3A4"/>
          </p15:clr>
        </p15:guide>
        <p15:guide id="20" orient="horz" pos="4468" userDrawn="1">
          <p15:clr>
            <a:srgbClr val="A4A3A4"/>
          </p15:clr>
        </p15:guide>
        <p15:guide id="21" pos="4634" userDrawn="1">
          <p15:clr>
            <a:srgbClr val="A4A3A4"/>
          </p15:clr>
        </p15:guide>
        <p15:guide id="22" pos="7656" userDrawn="1">
          <p15:clr>
            <a:srgbClr val="A4A3A4"/>
          </p15:clr>
        </p15:guide>
        <p15:guide id="23" pos="7540">
          <p15:clr>
            <a:srgbClr val="A4A3A4"/>
          </p15:clr>
        </p15:guide>
        <p15:guide id="24" pos="3368">
          <p15:clr>
            <a:srgbClr val="A4A3A4"/>
          </p15:clr>
        </p15:guide>
        <p15:guide id="25" pos="828">
          <p15:clr>
            <a:srgbClr val="A4A3A4"/>
          </p15:clr>
        </p15:guide>
        <p15:guide id="26" pos="1824">
          <p15:clr>
            <a:srgbClr val="A4A3A4"/>
          </p15:clr>
        </p15:guide>
        <p15:guide id="27" pos="6011">
          <p15:clr>
            <a:srgbClr val="A4A3A4"/>
          </p15:clr>
        </p15:guide>
        <p15:guide id="28" pos="6457">
          <p15:clr>
            <a:srgbClr val="A4A3A4"/>
          </p15:clr>
        </p15:guide>
        <p15:guide id="29" pos="606">
          <p15:clr>
            <a:srgbClr val="A4A3A4"/>
          </p15:clr>
        </p15:guide>
        <p15:guide id="30" pos="1826">
          <p15:clr>
            <a:srgbClr val="A4A3A4"/>
          </p15:clr>
        </p15:guide>
        <p15:guide id="31" pos="5998">
          <p15:clr>
            <a:srgbClr val="A4A3A4"/>
          </p15:clr>
        </p15:guide>
        <p15:guide id="32" pos="6452">
          <p15:clr>
            <a:srgbClr val="A4A3A4"/>
          </p15:clr>
        </p15:guide>
        <p15:guide id="33" pos="601">
          <p15:clr>
            <a:srgbClr val="A4A3A4"/>
          </p15:clr>
        </p15:guide>
        <p15:guide id="34" pos="3686">
          <p15:clr>
            <a:srgbClr val="A4A3A4"/>
          </p15:clr>
        </p15:guide>
        <p15:guide id="35" pos="6090">
          <p15:clr>
            <a:srgbClr val="A4A3A4"/>
          </p15:clr>
        </p15:guide>
        <p15:guide id="36" pos="4235">
          <p15:clr>
            <a:srgbClr val="A4A3A4"/>
          </p15:clr>
        </p15:guide>
        <p15:guide id="37" pos="755">
          <p15:clr>
            <a:srgbClr val="A4A3A4"/>
          </p15:clr>
        </p15:guide>
        <p15:guide id="38" pos="46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8EE"/>
    <a:srgbClr val="FCD5B5"/>
    <a:srgbClr val="2F527D"/>
    <a:srgbClr val="00CCFF"/>
    <a:srgbClr val="FF9999"/>
    <a:srgbClr val="FF6699"/>
    <a:srgbClr val="E8E6FE"/>
    <a:srgbClr val="4F81BD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5" autoAdjust="0"/>
    <p:restoredTop sz="71163" autoAdjust="0"/>
  </p:normalViewPr>
  <p:slideViewPr>
    <p:cSldViewPr showGuides="1">
      <p:cViewPr varScale="1">
        <p:scale>
          <a:sx n="58" d="100"/>
          <a:sy n="58" d="100"/>
        </p:scale>
        <p:origin x="-1956" y="-96"/>
      </p:cViewPr>
      <p:guideLst>
        <p:guide orient="horz" pos="2382"/>
        <p:guide orient="horz" pos="1116"/>
        <p:guide orient="horz" pos="348"/>
        <p:guide orient="horz" pos="4470"/>
        <p:guide orient="horz" pos="2381"/>
        <p:guide orient="horz" pos="657"/>
        <p:guide orient="horz" pos="4422"/>
        <p:guide orient="horz" pos="975"/>
        <p:guide orient="horz" pos="340"/>
        <p:guide orient="horz" pos="4468"/>
        <p:guide pos="4234"/>
        <p:guide pos="1041"/>
        <p:guide pos="2293"/>
        <p:guide pos="7557"/>
        <p:guide pos="8117"/>
        <p:guide pos="762"/>
        <p:guide pos="2296"/>
        <p:guide pos="7541"/>
        <p:guide pos="8111"/>
        <p:guide pos="756"/>
        <p:guide pos="4634"/>
        <p:guide pos="7656"/>
        <p:guide pos="7540"/>
        <p:guide pos="3368"/>
        <p:guide pos="828"/>
        <p:guide pos="1824"/>
        <p:guide pos="6011"/>
        <p:guide pos="6457"/>
        <p:guide pos="606"/>
        <p:guide pos="1826"/>
        <p:guide pos="5998"/>
        <p:guide pos="6452"/>
        <p:guide pos="601"/>
        <p:guide pos="3686"/>
        <p:guide pos="6090"/>
        <p:guide pos="4235"/>
        <p:guide pos="755"/>
        <p:guide pos="4635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DADB49-29F0-4A8D-BF03-F4B0DAB021C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5EB672AC-6F98-4C76-AC8C-A7657AEB02EB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 СРЕДНЕСПИСОЧНОЙ ЧИСЛЕННОСТИ</a:t>
          </a:r>
          <a:endParaRPr lang="ru-RU" sz="1600" dirty="0"/>
        </a:p>
      </dgm:t>
    </dgm:pt>
    <dgm:pt modelId="{ED459598-0609-486A-BD32-C8EDFF85CEB5}" type="parTrans" cxnId="{0ECF0EA4-356A-4A89-B5CF-DAD4747AF515}">
      <dgm:prSet/>
      <dgm:spPr/>
      <dgm:t>
        <a:bodyPr/>
        <a:lstStyle/>
        <a:p>
          <a:endParaRPr lang="ru-RU"/>
        </a:p>
      </dgm:t>
    </dgm:pt>
    <dgm:pt modelId="{E7D113EA-F821-4658-A48F-5212CB654965}" type="sibTrans" cxnId="{0ECF0EA4-356A-4A89-B5CF-DAD4747AF515}">
      <dgm:prSet/>
      <dgm:spPr/>
      <dgm:t>
        <a:bodyPr/>
        <a:lstStyle/>
        <a:p>
          <a:endParaRPr lang="ru-RU"/>
        </a:p>
      </dgm:t>
    </dgm:pt>
    <dgm:pt modelId="{C5A284C1-2FD4-418A-A2BE-992643103C0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 ДОХОДАХ И РАСХОДАХ</a:t>
          </a:r>
          <a:endParaRPr lang="ru-RU" sz="1600" dirty="0"/>
        </a:p>
      </dgm:t>
    </dgm:pt>
    <dgm:pt modelId="{1BE8997B-9026-468A-B4DC-AAD999064CD4}" type="parTrans" cxnId="{597659C0-9F50-4EFA-A400-8190A5A7BC02}">
      <dgm:prSet/>
      <dgm:spPr/>
      <dgm:t>
        <a:bodyPr/>
        <a:lstStyle/>
        <a:p>
          <a:endParaRPr lang="ru-RU"/>
        </a:p>
      </dgm:t>
    </dgm:pt>
    <dgm:pt modelId="{7AEDAA80-A619-468D-8CAF-A195C19CCCDA}" type="sibTrans" cxnId="{597659C0-9F50-4EFA-A400-8190A5A7BC02}">
      <dgm:prSet/>
      <dgm:spPr/>
      <dgm:t>
        <a:bodyPr/>
        <a:lstStyle/>
        <a:p>
          <a:endParaRPr lang="ru-RU"/>
        </a:p>
      </dgm:t>
    </dgm:pt>
    <dgm:pt modelId="{DD49F05C-A95B-4336-80FF-27692558246E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 УПЛАЧЕННЫХ НАЛОГАХ И СБОРАХ</a:t>
          </a:r>
          <a:endParaRPr lang="ru-RU" sz="1600" dirty="0"/>
        </a:p>
      </dgm:t>
    </dgm:pt>
    <dgm:pt modelId="{5D362B4E-BF9B-4AD6-A646-43FE63E2213D}" type="parTrans" cxnId="{9322F8FA-92C1-4C2A-81F0-A657E1B45D54}">
      <dgm:prSet/>
      <dgm:spPr/>
      <dgm:t>
        <a:bodyPr/>
        <a:lstStyle/>
        <a:p>
          <a:endParaRPr lang="ru-RU"/>
        </a:p>
      </dgm:t>
    </dgm:pt>
    <dgm:pt modelId="{64F7D054-FA57-48F8-96D0-C348BCE8D640}" type="sibTrans" cxnId="{9322F8FA-92C1-4C2A-81F0-A657E1B45D54}">
      <dgm:prSet/>
      <dgm:spPr/>
      <dgm:t>
        <a:bodyPr/>
        <a:lstStyle/>
        <a:p>
          <a:endParaRPr lang="ru-RU"/>
        </a:p>
      </dgm:t>
    </dgm:pt>
    <dgm:pt modelId="{B1BC5931-A10B-4567-A274-C2E8710623FD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 СУММАХ НЕДОИМКИ И ЗАДОЛЖЕННОСТИ ПО ПЕНЯМ И ШТРАФАМ</a:t>
          </a:r>
          <a:endParaRPr lang="ru-R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FB1097-0391-4B5A-B4B4-C86B605D6AFE}" type="parTrans" cxnId="{59664EAF-0ABD-4411-8408-4357593A74C0}">
      <dgm:prSet/>
      <dgm:spPr/>
      <dgm:t>
        <a:bodyPr/>
        <a:lstStyle/>
        <a:p>
          <a:endParaRPr lang="ru-RU"/>
        </a:p>
      </dgm:t>
    </dgm:pt>
    <dgm:pt modelId="{D999F2D5-4B73-44A4-9F39-E94F7C9643B6}" type="sibTrans" cxnId="{59664EAF-0ABD-4411-8408-4357593A74C0}">
      <dgm:prSet/>
      <dgm:spPr/>
      <dgm:t>
        <a:bodyPr/>
        <a:lstStyle/>
        <a:p>
          <a:endParaRPr lang="ru-RU"/>
        </a:p>
      </dgm:t>
    </dgm:pt>
    <dgm:pt modelId="{73C9A38A-F823-4EC4-A8F6-9FD41CC8F0E6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cap="none" spc="0" dirty="0" smtClean="0">
              <a:ln w="10541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СВЕДЕНИЯ О СПЕЦИАЛЬНЫХ НАЛОГОВЫХ РЕЖИМАХ</a:t>
          </a:r>
          <a:endParaRPr lang="ru-RU" sz="1600" b="1" cap="none" spc="0" dirty="0">
            <a:ln w="10541" cmpd="sng">
              <a:noFill/>
              <a:prstDash val="solid"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DFD5A4-5870-46F0-A6BF-52630E66D825}" type="parTrans" cxnId="{96E14D74-3F16-40F5-A461-241AC56791E6}">
      <dgm:prSet/>
      <dgm:spPr/>
      <dgm:t>
        <a:bodyPr/>
        <a:lstStyle/>
        <a:p>
          <a:endParaRPr lang="ru-RU"/>
        </a:p>
      </dgm:t>
    </dgm:pt>
    <dgm:pt modelId="{F7D39C78-AD08-4593-A2E5-2A12562B5FC5}" type="sibTrans" cxnId="{96E14D74-3F16-40F5-A461-241AC56791E6}">
      <dgm:prSet/>
      <dgm:spPr/>
      <dgm:t>
        <a:bodyPr/>
        <a:lstStyle/>
        <a:p>
          <a:endParaRPr lang="ru-RU"/>
        </a:p>
      </dgm:t>
    </dgm:pt>
    <dgm:pt modelId="{D93B188F-BDEF-40CC-A5DB-CF4D36D9420D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СВЕДЕНИЯ ОБ УЧАСТИИ В КОНСОЛИДИРОВАННОЙ ГРУППЕ</a:t>
          </a:r>
          <a:endParaRPr lang="ru-RU" sz="1600" b="1" dirty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9E6D9A-CE7E-4DD7-BC44-05F0CD55EC91}" type="parTrans" cxnId="{6F9C562C-48EA-4EBD-B31B-09AE19F735C0}">
      <dgm:prSet/>
      <dgm:spPr/>
      <dgm:t>
        <a:bodyPr/>
        <a:lstStyle/>
        <a:p>
          <a:endParaRPr lang="ru-RU"/>
        </a:p>
      </dgm:t>
    </dgm:pt>
    <dgm:pt modelId="{93FCA68F-3497-4CE6-9D64-58D23B15EF22}" type="sibTrans" cxnId="{6F9C562C-48EA-4EBD-B31B-09AE19F735C0}">
      <dgm:prSet/>
      <dgm:spPr/>
      <dgm:t>
        <a:bodyPr/>
        <a:lstStyle/>
        <a:p>
          <a:endParaRPr lang="ru-RU"/>
        </a:p>
      </dgm:t>
    </dgm:pt>
    <dgm:pt modelId="{71C0A7EB-624E-487D-B6B3-B2FE1A0FD78F}" type="pres">
      <dgm:prSet presAssocID="{ACDADB49-29F0-4A8D-BF03-F4B0DAB021C3}" presName="compositeShape" presStyleCnt="0">
        <dgm:presLayoutVars>
          <dgm:dir/>
          <dgm:resizeHandles/>
        </dgm:presLayoutVars>
      </dgm:prSet>
      <dgm:spPr/>
    </dgm:pt>
    <dgm:pt modelId="{0035E135-BF2A-46CF-AFA4-539553772829}" type="pres">
      <dgm:prSet presAssocID="{ACDADB49-29F0-4A8D-BF03-F4B0DAB021C3}" presName="pyramid" presStyleLbl="node1" presStyleIdx="0" presStyleCnt="1" custScaleX="119178" custLinFactNeighborX="-20344" custLinFactNeighborY="-913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AC638B21-98BB-4307-A62F-21D38EF47DED}" type="pres">
      <dgm:prSet presAssocID="{ACDADB49-29F0-4A8D-BF03-F4B0DAB021C3}" presName="theList" presStyleCnt="0"/>
      <dgm:spPr/>
    </dgm:pt>
    <dgm:pt modelId="{C0174DB3-D066-485F-9F6C-0BF76708FFAA}" type="pres">
      <dgm:prSet presAssocID="{73C9A38A-F823-4EC4-A8F6-9FD41CC8F0E6}" presName="aNode" presStyleLbl="fgAcc1" presStyleIdx="0" presStyleCnt="6" custScaleX="164044" custScaleY="553684" custLinFactY="4169" custLinFactNeighborX="158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9AA1D-FA9F-481A-A95B-265B92686AAB}" type="pres">
      <dgm:prSet presAssocID="{73C9A38A-F823-4EC4-A8F6-9FD41CC8F0E6}" presName="aSpace" presStyleCnt="0"/>
      <dgm:spPr/>
    </dgm:pt>
    <dgm:pt modelId="{F551CE11-1BEC-459B-8A41-824D69368D07}" type="pres">
      <dgm:prSet presAssocID="{D93B188F-BDEF-40CC-A5DB-CF4D36D9420D}" presName="aNode" presStyleLbl="fgAcc1" presStyleIdx="1" presStyleCnt="6" custScaleX="162907" custScaleY="517616" custLinFactY="64426" custLinFactNeighborX="1640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88668-684D-4CFC-9C79-F6A45C760E69}" type="pres">
      <dgm:prSet presAssocID="{D93B188F-BDEF-40CC-A5DB-CF4D36D9420D}" presName="aSpace" presStyleCnt="0"/>
      <dgm:spPr/>
    </dgm:pt>
    <dgm:pt modelId="{759CE0A0-A447-4A27-AFEC-FF078C7B561F}" type="pres">
      <dgm:prSet presAssocID="{5EB672AC-6F98-4C76-AC8C-A7657AEB02EB}" presName="aNode" presStyleLbl="fgAcc1" presStyleIdx="2" presStyleCnt="6" custScaleX="164585" custScaleY="557775" custLinFactY="2091063" custLinFactNeighborX="10968" custLinFactNeighborY="2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2B991-0288-4F0E-907B-0F141FBD4906}" type="pres">
      <dgm:prSet presAssocID="{5EB672AC-6F98-4C76-AC8C-A7657AEB02EB}" presName="aSpace" presStyleCnt="0"/>
      <dgm:spPr/>
    </dgm:pt>
    <dgm:pt modelId="{8BC04934-DD3F-474E-96F6-C99C389F9280}" type="pres">
      <dgm:prSet presAssocID="{C5A284C1-2FD4-418A-A2BE-992643103C01}" presName="aNode" presStyleLbl="fgAcc1" presStyleIdx="3" presStyleCnt="6" custScaleX="164585" custScaleY="561231" custLinFactY="978254" custLinFactNeighborX="11599" custLinFactNeighborY="1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5D33B-3BCC-4961-92EC-969C18B774BD}" type="pres">
      <dgm:prSet presAssocID="{C5A284C1-2FD4-418A-A2BE-992643103C01}" presName="aSpace" presStyleCnt="0"/>
      <dgm:spPr/>
    </dgm:pt>
    <dgm:pt modelId="{2E17C122-E871-48B9-935D-6DD709E7E5FF}" type="pres">
      <dgm:prSet presAssocID="{DD49F05C-A95B-4336-80FF-27692558246E}" presName="aNode" presStyleLbl="fgAcc1" presStyleIdx="4" presStyleCnt="6" custScaleX="164585" custScaleY="559844" custLinFactY="-878422" custLinFactNeighborX="15563" custLinFactNeighborY="-9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963CA-75E7-432E-86FC-B9A1CC935372}" type="pres">
      <dgm:prSet presAssocID="{DD49F05C-A95B-4336-80FF-27692558246E}" presName="aSpace" presStyleCnt="0"/>
      <dgm:spPr/>
    </dgm:pt>
    <dgm:pt modelId="{780A483D-EBB9-49A3-9E0E-BEEDF83C607E}" type="pres">
      <dgm:prSet presAssocID="{B1BC5931-A10B-4567-A274-C2E8710623FD}" presName="aNode" presStyleLbl="fgAcc1" presStyleIdx="5" presStyleCnt="6" custScaleX="168128" custScaleY="870591" custLinFactY="-832166" custLinFactNeighborX="13792" custLinFactNeighborY="-9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11B49-1505-4776-ABC9-EA1CF60836A3}" type="pres">
      <dgm:prSet presAssocID="{B1BC5931-A10B-4567-A274-C2E8710623FD}" presName="aSpace" presStyleCnt="0"/>
      <dgm:spPr/>
    </dgm:pt>
  </dgm:ptLst>
  <dgm:cxnLst>
    <dgm:cxn modelId="{9322F8FA-92C1-4C2A-81F0-A657E1B45D54}" srcId="{ACDADB49-29F0-4A8D-BF03-F4B0DAB021C3}" destId="{DD49F05C-A95B-4336-80FF-27692558246E}" srcOrd="4" destOrd="0" parTransId="{5D362B4E-BF9B-4AD6-A646-43FE63E2213D}" sibTransId="{64F7D054-FA57-48F8-96D0-C348BCE8D640}"/>
    <dgm:cxn modelId="{96E14D74-3F16-40F5-A461-241AC56791E6}" srcId="{ACDADB49-29F0-4A8D-BF03-F4B0DAB021C3}" destId="{73C9A38A-F823-4EC4-A8F6-9FD41CC8F0E6}" srcOrd="0" destOrd="0" parTransId="{B4DFD5A4-5870-46F0-A6BF-52630E66D825}" sibTransId="{F7D39C78-AD08-4593-A2E5-2A12562B5FC5}"/>
    <dgm:cxn modelId="{53405BD4-46BE-4471-A6A7-B2F82D1A2EA5}" type="presOf" srcId="{C5A284C1-2FD4-418A-A2BE-992643103C01}" destId="{8BC04934-DD3F-474E-96F6-C99C389F9280}" srcOrd="0" destOrd="0" presId="urn:microsoft.com/office/officeart/2005/8/layout/pyramid2"/>
    <dgm:cxn modelId="{59664EAF-0ABD-4411-8408-4357593A74C0}" srcId="{ACDADB49-29F0-4A8D-BF03-F4B0DAB021C3}" destId="{B1BC5931-A10B-4567-A274-C2E8710623FD}" srcOrd="5" destOrd="0" parTransId="{87FB1097-0391-4B5A-B4B4-C86B605D6AFE}" sibTransId="{D999F2D5-4B73-44A4-9F39-E94F7C9643B6}"/>
    <dgm:cxn modelId="{0B995DF0-89EC-42E3-9AE9-D31F2A37291A}" type="presOf" srcId="{5EB672AC-6F98-4C76-AC8C-A7657AEB02EB}" destId="{759CE0A0-A447-4A27-AFEC-FF078C7B561F}" srcOrd="0" destOrd="0" presId="urn:microsoft.com/office/officeart/2005/8/layout/pyramid2"/>
    <dgm:cxn modelId="{BF469C54-D289-4185-A95C-D0C333AD761F}" type="presOf" srcId="{ACDADB49-29F0-4A8D-BF03-F4B0DAB021C3}" destId="{71C0A7EB-624E-487D-B6B3-B2FE1A0FD78F}" srcOrd="0" destOrd="0" presId="urn:microsoft.com/office/officeart/2005/8/layout/pyramid2"/>
    <dgm:cxn modelId="{6DFB6FF9-E7FE-4446-B78A-4370081C9679}" type="presOf" srcId="{DD49F05C-A95B-4336-80FF-27692558246E}" destId="{2E17C122-E871-48B9-935D-6DD709E7E5FF}" srcOrd="0" destOrd="0" presId="urn:microsoft.com/office/officeart/2005/8/layout/pyramid2"/>
    <dgm:cxn modelId="{94553AD8-69E8-41ED-BE87-8CBF78A054A9}" type="presOf" srcId="{B1BC5931-A10B-4567-A274-C2E8710623FD}" destId="{780A483D-EBB9-49A3-9E0E-BEEDF83C607E}" srcOrd="0" destOrd="0" presId="urn:microsoft.com/office/officeart/2005/8/layout/pyramid2"/>
    <dgm:cxn modelId="{79753CB2-3C39-4F48-A308-C4BA1473D40C}" type="presOf" srcId="{D93B188F-BDEF-40CC-A5DB-CF4D36D9420D}" destId="{F551CE11-1BEC-459B-8A41-824D69368D07}" srcOrd="0" destOrd="0" presId="urn:microsoft.com/office/officeart/2005/8/layout/pyramid2"/>
    <dgm:cxn modelId="{597659C0-9F50-4EFA-A400-8190A5A7BC02}" srcId="{ACDADB49-29F0-4A8D-BF03-F4B0DAB021C3}" destId="{C5A284C1-2FD4-418A-A2BE-992643103C01}" srcOrd="3" destOrd="0" parTransId="{1BE8997B-9026-468A-B4DC-AAD999064CD4}" sibTransId="{7AEDAA80-A619-468D-8CAF-A195C19CCCDA}"/>
    <dgm:cxn modelId="{0ECF0EA4-356A-4A89-B5CF-DAD4747AF515}" srcId="{ACDADB49-29F0-4A8D-BF03-F4B0DAB021C3}" destId="{5EB672AC-6F98-4C76-AC8C-A7657AEB02EB}" srcOrd="2" destOrd="0" parTransId="{ED459598-0609-486A-BD32-C8EDFF85CEB5}" sibTransId="{E7D113EA-F821-4658-A48F-5212CB654965}"/>
    <dgm:cxn modelId="{6F9C562C-48EA-4EBD-B31B-09AE19F735C0}" srcId="{ACDADB49-29F0-4A8D-BF03-F4B0DAB021C3}" destId="{D93B188F-BDEF-40CC-A5DB-CF4D36D9420D}" srcOrd="1" destOrd="0" parTransId="{5F9E6D9A-CE7E-4DD7-BC44-05F0CD55EC91}" sibTransId="{93FCA68F-3497-4CE6-9D64-58D23B15EF22}"/>
    <dgm:cxn modelId="{9F697F9F-9AD3-498B-89D6-DDC56C218BD0}" type="presOf" srcId="{73C9A38A-F823-4EC4-A8F6-9FD41CC8F0E6}" destId="{C0174DB3-D066-485F-9F6C-0BF76708FFAA}" srcOrd="0" destOrd="0" presId="urn:microsoft.com/office/officeart/2005/8/layout/pyramid2"/>
    <dgm:cxn modelId="{F8ED891B-241C-4B0F-B249-D097AA1C439D}" type="presParOf" srcId="{71C0A7EB-624E-487D-B6B3-B2FE1A0FD78F}" destId="{0035E135-BF2A-46CF-AFA4-539553772829}" srcOrd="0" destOrd="0" presId="urn:microsoft.com/office/officeart/2005/8/layout/pyramid2"/>
    <dgm:cxn modelId="{3FAC4FE4-EDF5-4B0A-AEF4-127859DFFFAF}" type="presParOf" srcId="{71C0A7EB-624E-487D-B6B3-B2FE1A0FD78F}" destId="{AC638B21-98BB-4307-A62F-21D38EF47DED}" srcOrd="1" destOrd="0" presId="urn:microsoft.com/office/officeart/2005/8/layout/pyramid2"/>
    <dgm:cxn modelId="{82170D22-E32E-4BFF-B975-DB9D184EE840}" type="presParOf" srcId="{AC638B21-98BB-4307-A62F-21D38EF47DED}" destId="{C0174DB3-D066-485F-9F6C-0BF76708FFAA}" srcOrd="0" destOrd="0" presId="urn:microsoft.com/office/officeart/2005/8/layout/pyramid2"/>
    <dgm:cxn modelId="{B101ADE8-0E0A-46B1-8FAA-FC6E85EC4465}" type="presParOf" srcId="{AC638B21-98BB-4307-A62F-21D38EF47DED}" destId="{C509AA1D-FA9F-481A-A95B-265B92686AAB}" srcOrd="1" destOrd="0" presId="urn:microsoft.com/office/officeart/2005/8/layout/pyramid2"/>
    <dgm:cxn modelId="{E834DAC6-130D-4C94-A7BE-DAB8F747456B}" type="presParOf" srcId="{AC638B21-98BB-4307-A62F-21D38EF47DED}" destId="{F551CE11-1BEC-459B-8A41-824D69368D07}" srcOrd="2" destOrd="0" presId="urn:microsoft.com/office/officeart/2005/8/layout/pyramid2"/>
    <dgm:cxn modelId="{2DD434E9-D354-42B2-B618-6052FE8A5385}" type="presParOf" srcId="{AC638B21-98BB-4307-A62F-21D38EF47DED}" destId="{57E88668-684D-4CFC-9C79-F6A45C760E69}" srcOrd="3" destOrd="0" presId="urn:microsoft.com/office/officeart/2005/8/layout/pyramid2"/>
    <dgm:cxn modelId="{6FFDD4CE-AE51-466D-830B-81A85E727A14}" type="presParOf" srcId="{AC638B21-98BB-4307-A62F-21D38EF47DED}" destId="{759CE0A0-A447-4A27-AFEC-FF078C7B561F}" srcOrd="4" destOrd="0" presId="urn:microsoft.com/office/officeart/2005/8/layout/pyramid2"/>
    <dgm:cxn modelId="{5D9A0E22-6506-4C3F-9B1B-0B25D8D75623}" type="presParOf" srcId="{AC638B21-98BB-4307-A62F-21D38EF47DED}" destId="{02A2B991-0288-4F0E-907B-0F141FBD4906}" srcOrd="5" destOrd="0" presId="urn:microsoft.com/office/officeart/2005/8/layout/pyramid2"/>
    <dgm:cxn modelId="{6AC58F17-2277-4048-AA9B-5987C3E8C34B}" type="presParOf" srcId="{AC638B21-98BB-4307-A62F-21D38EF47DED}" destId="{8BC04934-DD3F-474E-96F6-C99C389F9280}" srcOrd="6" destOrd="0" presId="urn:microsoft.com/office/officeart/2005/8/layout/pyramid2"/>
    <dgm:cxn modelId="{DB8553DF-DE78-4230-A394-0CE901201BD3}" type="presParOf" srcId="{AC638B21-98BB-4307-A62F-21D38EF47DED}" destId="{D815D33B-3BCC-4961-92EC-969C18B774BD}" srcOrd="7" destOrd="0" presId="urn:microsoft.com/office/officeart/2005/8/layout/pyramid2"/>
    <dgm:cxn modelId="{8E572639-5588-40A9-8BCA-C645AB9E08CA}" type="presParOf" srcId="{AC638B21-98BB-4307-A62F-21D38EF47DED}" destId="{2E17C122-E871-48B9-935D-6DD709E7E5FF}" srcOrd="8" destOrd="0" presId="urn:microsoft.com/office/officeart/2005/8/layout/pyramid2"/>
    <dgm:cxn modelId="{11C1C447-16B1-40F2-98BC-FADD82AB4A04}" type="presParOf" srcId="{AC638B21-98BB-4307-A62F-21D38EF47DED}" destId="{D1D963CA-75E7-432E-86FC-B9A1CC935372}" srcOrd="9" destOrd="0" presId="urn:microsoft.com/office/officeart/2005/8/layout/pyramid2"/>
    <dgm:cxn modelId="{14DF60F5-C2AE-4393-A8E2-A9BAE62BEE6B}" type="presParOf" srcId="{AC638B21-98BB-4307-A62F-21D38EF47DED}" destId="{780A483D-EBB9-49A3-9E0E-BEEDF83C607E}" srcOrd="10" destOrd="0" presId="urn:microsoft.com/office/officeart/2005/8/layout/pyramid2"/>
    <dgm:cxn modelId="{14646110-7A47-4559-8A3E-A4C1A9CFB2D9}" type="presParOf" srcId="{AC638B21-98BB-4307-A62F-21D38EF47DED}" destId="{35111B49-1505-4776-ABC9-EA1CF60836A3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5E135-BF2A-46CF-AFA4-539553772829}">
      <dsp:nvSpPr>
        <dsp:cNvPr id="0" name=""/>
        <dsp:cNvSpPr/>
      </dsp:nvSpPr>
      <dsp:spPr>
        <a:xfrm>
          <a:off x="0" y="0"/>
          <a:ext cx="4086213" cy="6700554"/>
        </a:xfrm>
        <a:prstGeom prst="triangl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C0174DB3-D066-485F-9F6C-0BF76708FFAA}">
      <dsp:nvSpPr>
        <dsp:cNvPr id="0" name=""/>
        <dsp:cNvSpPr/>
      </dsp:nvSpPr>
      <dsp:spPr>
        <a:xfrm>
          <a:off x="1733461" y="696156"/>
          <a:ext cx="3655936" cy="802502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0541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СВЕДЕНИЯ О СПЕЦИАЛЬНЫХ НАЛОГОВЫХ РЕЖИМАХ</a:t>
          </a:r>
          <a:endParaRPr lang="ru-RU" sz="1600" b="1" kern="1200" cap="none" spc="0" dirty="0">
            <a:ln w="10541" cmpd="sng">
              <a:noFill/>
              <a:prstDash val="solid"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72636" y="735331"/>
        <a:ext cx="3577586" cy="724152"/>
      </dsp:txXfrm>
    </dsp:sp>
    <dsp:sp modelId="{F551CE11-1BEC-459B-8A41-824D69368D07}">
      <dsp:nvSpPr>
        <dsp:cNvPr id="0" name=""/>
        <dsp:cNvSpPr/>
      </dsp:nvSpPr>
      <dsp:spPr>
        <a:xfrm>
          <a:off x="1758800" y="1604112"/>
          <a:ext cx="3630597" cy="750226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СВЕДЕНИЯ ОБ УЧАСТИИ В КОНСОЛИДИРОВАННОЙ ГРУППЕ</a:t>
          </a:r>
          <a:endParaRPr lang="ru-RU" sz="1600" b="1" kern="1200" dirty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95423" y="1640735"/>
        <a:ext cx="3557351" cy="676980"/>
      </dsp:txXfrm>
    </dsp:sp>
    <dsp:sp modelId="{759CE0A0-A447-4A27-AFEC-FF078C7B561F}">
      <dsp:nvSpPr>
        <dsp:cNvPr id="0" name=""/>
        <dsp:cNvSpPr/>
      </dsp:nvSpPr>
      <dsp:spPr>
        <a:xfrm>
          <a:off x="1721404" y="5672184"/>
          <a:ext cx="3667993" cy="808432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 СРЕДНЕСПИСОЧНОЙ ЧИСЛЕННОСТИ</a:t>
          </a:r>
          <a:endParaRPr lang="ru-RU" sz="1600" kern="1200" dirty="0"/>
        </a:p>
      </dsp:txBody>
      <dsp:txXfrm>
        <a:off x="1760868" y="5711648"/>
        <a:ext cx="3589065" cy="729504"/>
      </dsp:txXfrm>
    </dsp:sp>
    <dsp:sp modelId="{8BC04934-DD3F-474E-96F6-C99C389F9280}">
      <dsp:nvSpPr>
        <dsp:cNvPr id="0" name=""/>
        <dsp:cNvSpPr/>
      </dsp:nvSpPr>
      <dsp:spPr>
        <a:xfrm>
          <a:off x="1721404" y="4686552"/>
          <a:ext cx="3667993" cy="813441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 ДОХОДАХ И РАСХОДАХ</a:t>
          </a:r>
          <a:endParaRPr lang="ru-RU" sz="1600" kern="1200" dirty="0"/>
        </a:p>
      </dsp:txBody>
      <dsp:txXfrm>
        <a:off x="1761113" y="4726261"/>
        <a:ext cx="3588575" cy="734023"/>
      </dsp:txXfrm>
    </dsp:sp>
    <dsp:sp modelId="{2E17C122-E871-48B9-935D-6DD709E7E5FF}">
      <dsp:nvSpPr>
        <dsp:cNvPr id="0" name=""/>
        <dsp:cNvSpPr/>
      </dsp:nvSpPr>
      <dsp:spPr>
        <a:xfrm>
          <a:off x="1721404" y="2482838"/>
          <a:ext cx="3667993" cy="811430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 УПЛАЧЕННЫХ НАЛОГАХ И СБОРАХ</a:t>
          </a:r>
          <a:endParaRPr lang="ru-RU" sz="1600" kern="1200" dirty="0"/>
        </a:p>
      </dsp:txBody>
      <dsp:txXfrm>
        <a:off x="1761015" y="2522449"/>
        <a:ext cx="3588771" cy="732208"/>
      </dsp:txXfrm>
    </dsp:sp>
    <dsp:sp modelId="{780A483D-EBB9-49A3-9E0E-BEEDF83C607E}">
      <dsp:nvSpPr>
        <dsp:cNvPr id="0" name=""/>
        <dsp:cNvSpPr/>
      </dsp:nvSpPr>
      <dsp:spPr>
        <a:xfrm>
          <a:off x="1642443" y="3379429"/>
          <a:ext cx="3746954" cy="1261823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 СУММАХ НЕДОИМКИ И ЗАДОЛЖЕННОСТИ ПО ПЕНЯМ И ШТРАФАМ</a:t>
          </a:r>
          <a:endParaRPr lang="ru-RU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04040" y="3441026"/>
        <a:ext cx="3623760" cy="1138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13"/>
            <a:ext cx="2900256" cy="493395"/>
          </a:xfrm>
          <a:prstGeom prst="rect">
            <a:avLst/>
          </a:prstGeom>
        </p:spPr>
        <p:txBody>
          <a:bodyPr vert="horz" lIns="89903" tIns="44952" rIns="89903" bIns="4495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91107" y="13"/>
            <a:ext cx="2900256" cy="493395"/>
          </a:xfrm>
          <a:prstGeom prst="rect">
            <a:avLst/>
          </a:prstGeom>
        </p:spPr>
        <p:txBody>
          <a:bodyPr vert="horz" lIns="89903" tIns="44952" rIns="89903" bIns="44952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39775"/>
            <a:ext cx="5241925" cy="3706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03" tIns="44952" rIns="89903" bIns="4495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9290" y="4687273"/>
            <a:ext cx="5354320" cy="4440555"/>
          </a:xfrm>
          <a:prstGeom prst="rect">
            <a:avLst/>
          </a:prstGeom>
        </p:spPr>
        <p:txBody>
          <a:bodyPr vert="horz" lIns="89903" tIns="44952" rIns="89903" bIns="4495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" y="9372809"/>
            <a:ext cx="2900256" cy="493395"/>
          </a:xfrm>
          <a:prstGeom prst="rect">
            <a:avLst/>
          </a:prstGeom>
        </p:spPr>
        <p:txBody>
          <a:bodyPr vert="horz" lIns="89903" tIns="44952" rIns="89903" bIns="4495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91107" y="9372809"/>
            <a:ext cx="2900256" cy="493395"/>
          </a:xfrm>
          <a:prstGeom prst="rect">
            <a:avLst/>
          </a:prstGeom>
        </p:spPr>
        <p:txBody>
          <a:bodyPr vert="horz" lIns="89903" tIns="44952" rIns="89903" bIns="44952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5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86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4334" algn="l" defTabSz="10286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28642" algn="l" defTabSz="10286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2967" algn="l" defTabSz="10286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57296" algn="l" defTabSz="10286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1617" algn="l" defTabSz="10286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85953" algn="l" defTabSz="10286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00283" algn="l" defTabSz="10286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14595" algn="l" defTabSz="10286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1038" y="739775"/>
            <a:ext cx="5226050" cy="3697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1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231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1038" y="739775"/>
            <a:ext cx="5226050" cy="3697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78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87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758"/>
            <a:ext cx="9089390" cy="1620771"/>
          </a:xfrm>
        </p:spPr>
        <p:txBody>
          <a:bodyPr>
            <a:normAutofit/>
          </a:bodyPr>
          <a:lstStyle>
            <a:lvl1pPr>
              <a:defRPr sz="7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2" y="5365160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4100" b="0">
                <a:solidFill>
                  <a:schemeClr val="bg1"/>
                </a:solidFill>
                <a:latin typeface="+mj-lt"/>
              </a:defRPr>
            </a:lvl1pPr>
            <a:lvl2pPr marL="646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3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39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86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32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79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25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72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2"/>
            <a:ext cx="6416040" cy="4536758"/>
          </a:xfrm>
        </p:spPr>
        <p:txBody>
          <a:bodyPr/>
          <a:lstStyle>
            <a:lvl1pPr marL="0" indent="0">
              <a:buNone/>
              <a:defRPr sz="4600"/>
            </a:lvl1pPr>
            <a:lvl2pPr marL="646561" indent="0">
              <a:buNone/>
              <a:defRPr sz="4100"/>
            </a:lvl2pPr>
            <a:lvl3pPr marL="1293109" indent="0">
              <a:buNone/>
              <a:defRPr sz="3400"/>
            </a:lvl3pPr>
            <a:lvl4pPr marL="1939663" indent="0">
              <a:buNone/>
              <a:defRPr sz="2900"/>
            </a:lvl4pPr>
            <a:lvl5pPr marL="2586225" indent="0">
              <a:buNone/>
              <a:defRPr sz="2900"/>
            </a:lvl5pPr>
            <a:lvl6pPr marL="3232791" indent="0">
              <a:buNone/>
              <a:defRPr sz="2900"/>
            </a:lvl6pPr>
            <a:lvl7pPr marL="3879343" indent="0">
              <a:buNone/>
              <a:defRPr sz="2900"/>
            </a:lvl7pPr>
            <a:lvl8pPr marL="4525910" indent="0">
              <a:buNone/>
              <a:defRPr sz="2900"/>
            </a:lvl8pPr>
            <a:lvl9pPr marL="5172459" indent="0">
              <a:buNone/>
              <a:defRPr sz="29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2100"/>
            </a:lvl1pPr>
            <a:lvl2pPr marL="646561" indent="0">
              <a:buNone/>
              <a:defRPr sz="1800"/>
            </a:lvl2pPr>
            <a:lvl3pPr marL="1293109" indent="0">
              <a:buNone/>
              <a:defRPr sz="1400"/>
            </a:lvl3pPr>
            <a:lvl4pPr marL="1939663" indent="0">
              <a:buNone/>
              <a:defRPr sz="1300"/>
            </a:lvl4pPr>
            <a:lvl5pPr marL="2586225" indent="0">
              <a:buNone/>
              <a:defRPr sz="1300"/>
            </a:lvl5pPr>
            <a:lvl6pPr marL="3232791" indent="0">
              <a:buNone/>
              <a:defRPr sz="1300"/>
            </a:lvl6pPr>
            <a:lvl7pPr marL="3879343" indent="0">
              <a:buNone/>
              <a:defRPr sz="1300"/>
            </a:lvl7pPr>
            <a:lvl8pPr marL="4525910" indent="0">
              <a:buNone/>
              <a:defRPr sz="1300"/>
            </a:lvl8pPr>
            <a:lvl9pPr marL="517245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79" y="334305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8" y="334305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87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712"/>
            <a:ext cx="9089390" cy="1620771"/>
          </a:xfrm>
        </p:spPr>
        <p:txBody>
          <a:bodyPr>
            <a:normAutofit/>
          </a:bodyPr>
          <a:lstStyle>
            <a:lvl1pPr>
              <a:defRPr sz="7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2" y="5365160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4100" b="0">
                <a:solidFill>
                  <a:schemeClr val="bg1"/>
                </a:solidFill>
                <a:latin typeface="+mj-lt"/>
              </a:defRPr>
            </a:lvl1pPr>
            <a:lvl2pPr marL="650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0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0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590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33" y="2123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216" y="1771676"/>
            <a:ext cx="8561139" cy="5324476"/>
          </a:xfrm>
        </p:spPr>
        <p:txBody>
          <a:bodyPr/>
          <a:lstStyle>
            <a:lvl1pPr marL="453109" indent="0">
              <a:buFontTx/>
              <a:buNone/>
              <a:defRPr b="1">
                <a:latin typeface="+mj-lt"/>
              </a:defRPr>
            </a:lvl1pPr>
            <a:lvl2pPr marL="449151" indent="3987">
              <a:defRPr>
                <a:latin typeface="+mj-lt"/>
              </a:defRPr>
            </a:lvl2pPr>
            <a:lvl3pPr marL="783571" indent="-324518">
              <a:tabLst/>
              <a:defRPr>
                <a:latin typeface="+mj-lt"/>
              </a:defRPr>
            </a:lvl3pPr>
            <a:lvl4pPr marL="0" indent="449151">
              <a:lnSpc>
                <a:spcPts val="2260"/>
              </a:lnSpc>
              <a:spcBef>
                <a:spcPts val="503"/>
              </a:spcBef>
              <a:defRPr>
                <a:latin typeface="+mj-lt"/>
              </a:defRPr>
            </a:lvl4pPr>
            <a:lvl5pPr>
              <a:lnSpc>
                <a:spcPts val="2260"/>
              </a:lnSpc>
              <a:spcBef>
                <a:spcPts val="50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82" y="5652845"/>
            <a:ext cx="1080120" cy="415498"/>
          </a:xfrm>
          <a:prstGeom prst="rect">
            <a:avLst/>
          </a:prstGeom>
          <a:noFill/>
        </p:spPr>
        <p:txBody>
          <a:bodyPr wrap="square" lIns="113978" tIns="56985" rIns="113978" bIns="56985" rtlCol="0">
            <a:noAutofit/>
          </a:bodyPr>
          <a:lstStyle/>
          <a:p>
            <a:pPr defTabSz="1300115"/>
            <a:endParaRPr lang="ru-RU" sz="2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7" y="552521"/>
            <a:ext cx="8580438" cy="1219199"/>
          </a:xfrm>
        </p:spPr>
        <p:txBody>
          <a:bodyPr/>
          <a:lstStyle>
            <a:lvl1pPr marL="0" marR="0" indent="0" defTabSz="130011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6800"/>
            </a:lvl1pPr>
          </a:lstStyle>
          <a:p>
            <a:pPr marL="0" marR="0" lvl="0" indent="0" defTabSz="130011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09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45" y="523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216" y="1771676"/>
            <a:ext cx="8561139" cy="5324476"/>
          </a:xfrm>
        </p:spPr>
        <p:txBody>
          <a:bodyPr/>
          <a:lstStyle>
            <a:lvl1pPr marL="453109" indent="0">
              <a:buFontTx/>
              <a:buNone/>
              <a:defRPr b="1">
                <a:latin typeface="+mj-lt"/>
              </a:defRPr>
            </a:lvl1pPr>
            <a:lvl2pPr marL="453109" indent="0">
              <a:defRPr>
                <a:latin typeface="+mj-lt"/>
              </a:defRPr>
            </a:lvl2pPr>
            <a:lvl3pPr marL="783571" indent="-324518">
              <a:defRPr>
                <a:latin typeface="+mj-lt"/>
              </a:defRPr>
            </a:lvl3pPr>
            <a:lvl4pPr marL="0" indent="449151">
              <a:defRPr>
                <a:latin typeface="+mj-lt"/>
              </a:defRPr>
            </a:lvl4pPr>
            <a:lvl5pPr marL="178876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8" y="552521"/>
            <a:ext cx="8581268" cy="1219199"/>
          </a:xfrm>
        </p:spPr>
        <p:txBody>
          <a:bodyPr/>
          <a:lstStyle>
            <a:lvl1pPr marL="0" marR="0" indent="0" defTabSz="130011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6800"/>
            </a:lvl1pPr>
          </a:lstStyle>
          <a:p>
            <a:pPr marL="0" marR="0" lvl="0" indent="0" defTabSz="130011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04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45" y="4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216" y="1116335"/>
            <a:ext cx="8561139" cy="2232248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216" y="3781427"/>
            <a:ext cx="8561139" cy="3314700"/>
          </a:xfrm>
        </p:spPr>
        <p:txBody>
          <a:bodyPr anchor="t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006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1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50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6002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25027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90034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55040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20045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92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33" y="2123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53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0206" y="1771650"/>
            <a:ext cx="4262505" cy="5177334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81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270" y="1771657"/>
            <a:ext cx="4297419" cy="62624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63" indent="0">
              <a:buNone/>
              <a:defRPr sz="2900" b="1"/>
            </a:lvl2pPr>
            <a:lvl3pPr marL="1300115" indent="0">
              <a:buNone/>
              <a:defRPr sz="2600" b="1"/>
            </a:lvl3pPr>
            <a:lvl4pPr marL="1950166" indent="0">
              <a:buNone/>
              <a:defRPr sz="2200" b="1"/>
            </a:lvl4pPr>
            <a:lvl5pPr marL="2600225" indent="0">
              <a:buNone/>
              <a:defRPr sz="2200" b="1"/>
            </a:lvl5pPr>
            <a:lvl6pPr marL="3250276" indent="0">
              <a:buNone/>
              <a:defRPr sz="2200" b="1"/>
            </a:lvl6pPr>
            <a:lvl7pPr marL="3900345" indent="0">
              <a:buNone/>
              <a:defRPr sz="2200" b="1"/>
            </a:lvl7pPr>
            <a:lvl8pPr marL="4550403" indent="0">
              <a:buNone/>
              <a:defRPr sz="2200" b="1"/>
            </a:lvl8pPr>
            <a:lvl9pPr marL="5200452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270" y="2397901"/>
            <a:ext cx="4297419" cy="469822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66" y="1771657"/>
            <a:ext cx="4195762" cy="62624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63" indent="0">
              <a:buNone/>
              <a:defRPr sz="2900" b="1"/>
            </a:lvl2pPr>
            <a:lvl3pPr marL="1300115" indent="0">
              <a:buNone/>
              <a:defRPr sz="2600" b="1"/>
            </a:lvl3pPr>
            <a:lvl4pPr marL="1950166" indent="0">
              <a:buNone/>
              <a:defRPr sz="2200" b="1"/>
            </a:lvl4pPr>
            <a:lvl5pPr marL="2600225" indent="0">
              <a:buNone/>
              <a:defRPr sz="2200" b="1"/>
            </a:lvl5pPr>
            <a:lvl6pPr marL="3250276" indent="0">
              <a:buNone/>
              <a:defRPr sz="2200" b="1"/>
            </a:lvl6pPr>
            <a:lvl7pPr marL="3900345" indent="0">
              <a:buNone/>
              <a:defRPr sz="2200" b="1"/>
            </a:lvl7pPr>
            <a:lvl8pPr marL="4550403" indent="0">
              <a:buNone/>
              <a:defRPr sz="2200" b="1"/>
            </a:lvl8pPr>
            <a:lvl9pPr marL="5200452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66" y="2412479"/>
            <a:ext cx="4195762" cy="46836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96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33" y="2123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3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1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74" y="2123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257" y="1771664"/>
            <a:ext cx="8561139" cy="5324476"/>
          </a:xfrm>
        </p:spPr>
        <p:txBody>
          <a:bodyPr/>
          <a:lstStyle>
            <a:lvl1pPr marL="450648" indent="0">
              <a:buFontTx/>
              <a:buNone/>
              <a:defRPr b="1">
                <a:latin typeface="+mj-lt"/>
              </a:defRPr>
            </a:lvl1pPr>
            <a:lvl2pPr marL="446760" indent="3987">
              <a:defRPr>
                <a:latin typeface="+mj-lt"/>
              </a:defRPr>
            </a:lvl2pPr>
            <a:lvl3pPr marL="779365" indent="-322760">
              <a:tabLst/>
              <a:defRPr>
                <a:latin typeface="+mj-lt"/>
              </a:defRPr>
            </a:lvl3pPr>
            <a:lvl4pPr marL="0" indent="446760">
              <a:lnSpc>
                <a:spcPts val="2260"/>
              </a:lnSpc>
              <a:spcBef>
                <a:spcPts val="503"/>
              </a:spcBef>
              <a:defRPr>
                <a:latin typeface="+mj-lt"/>
              </a:defRPr>
            </a:lvl4pPr>
            <a:lvl5pPr>
              <a:lnSpc>
                <a:spcPts val="2260"/>
              </a:lnSpc>
              <a:spcBef>
                <a:spcPts val="50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82" y="5652845"/>
            <a:ext cx="1080120" cy="415498"/>
          </a:xfrm>
          <a:prstGeom prst="rect">
            <a:avLst/>
          </a:prstGeom>
          <a:noFill/>
        </p:spPr>
        <p:txBody>
          <a:bodyPr wrap="square" lIns="113356" tIns="56675" rIns="113356" bIns="56675" rtlCol="0">
            <a:noAutofit/>
          </a:bodyPr>
          <a:lstStyle/>
          <a:p>
            <a:endParaRPr lang="ru-RU" sz="2600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7" y="552534"/>
            <a:ext cx="8580438" cy="1219199"/>
          </a:xfrm>
        </p:spPr>
        <p:txBody>
          <a:bodyPr/>
          <a:lstStyle>
            <a:lvl1pPr marL="0" marR="0" indent="0" defTabSz="12931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6800"/>
            </a:lvl1pPr>
          </a:lstStyle>
          <a:p>
            <a:pPr marL="0" marR="0" lvl="0" indent="0" defTabSz="12931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6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9036" y="6474804"/>
            <a:ext cx="663576" cy="720080"/>
          </a:xfrm>
          <a:prstGeom prst="rect">
            <a:avLst/>
          </a:prstGeom>
        </p:spPr>
        <p:txBody>
          <a:bodyPr vert="horz" lIns="103431" tIns="51714" rIns="103431" bIns="51714" rtlCol="0" anchor="ctr">
            <a:normAutofit/>
          </a:bodyPr>
          <a:lstStyle>
            <a:lvl1pPr algn="ctr">
              <a:defRPr sz="34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10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7" y="301108"/>
            <a:ext cx="3518055" cy="1281213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3" y="301058"/>
            <a:ext cx="5977906" cy="6453327"/>
          </a:xfrm>
        </p:spPr>
        <p:txBody>
          <a:bodyPr/>
          <a:lstStyle>
            <a:lvl1pPr>
              <a:defRPr sz="4600"/>
            </a:lvl1pPr>
            <a:lvl2pPr>
              <a:defRPr sz="41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7" y="1582265"/>
            <a:ext cx="3518055" cy="5172114"/>
          </a:xfrm>
        </p:spPr>
        <p:txBody>
          <a:bodyPr/>
          <a:lstStyle>
            <a:lvl1pPr marL="0" indent="0">
              <a:buNone/>
              <a:defRPr sz="2100"/>
            </a:lvl1pPr>
            <a:lvl2pPr marL="650063" indent="0">
              <a:buNone/>
              <a:defRPr sz="1800"/>
            </a:lvl2pPr>
            <a:lvl3pPr marL="1300115" indent="0">
              <a:buNone/>
              <a:defRPr sz="1400"/>
            </a:lvl3pPr>
            <a:lvl4pPr marL="1950166" indent="0">
              <a:buNone/>
              <a:defRPr sz="1300"/>
            </a:lvl4pPr>
            <a:lvl5pPr marL="2600225" indent="0">
              <a:buNone/>
              <a:defRPr sz="1300"/>
            </a:lvl5pPr>
            <a:lvl6pPr marL="3250276" indent="0">
              <a:buNone/>
              <a:defRPr sz="1300"/>
            </a:lvl6pPr>
            <a:lvl7pPr marL="3900345" indent="0">
              <a:buNone/>
              <a:defRPr sz="1300"/>
            </a:lvl7pPr>
            <a:lvl8pPr marL="4550403" indent="0">
              <a:buNone/>
              <a:defRPr sz="1300"/>
            </a:lvl8pPr>
            <a:lvl9pPr marL="520045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557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2"/>
            <a:ext cx="6416040" cy="4536758"/>
          </a:xfrm>
        </p:spPr>
        <p:txBody>
          <a:bodyPr/>
          <a:lstStyle>
            <a:lvl1pPr marL="0" indent="0">
              <a:buNone/>
              <a:defRPr sz="4600"/>
            </a:lvl1pPr>
            <a:lvl2pPr marL="650063" indent="0">
              <a:buNone/>
              <a:defRPr sz="4100"/>
            </a:lvl2pPr>
            <a:lvl3pPr marL="1300115" indent="0">
              <a:buNone/>
              <a:defRPr sz="3400"/>
            </a:lvl3pPr>
            <a:lvl4pPr marL="1950166" indent="0">
              <a:buNone/>
              <a:defRPr sz="2900"/>
            </a:lvl4pPr>
            <a:lvl5pPr marL="2600225" indent="0">
              <a:buNone/>
              <a:defRPr sz="2900"/>
            </a:lvl5pPr>
            <a:lvl6pPr marL="3250276" indent="0">
              <a:buNone/>
              <a:defRPr sz="2900"/>
            </a:lvl6pPr>
            <a:lvl7pPr marL="3900345" indent="0">
              <a:buNone/>
              <a:defRPr sz="2900"/>
            </a:lvl7pPr>
            <a:lvl8pPr marL="4550403" indent="0">
              <a:buNone/>
              <a:defRPr sz="2900"/>
            </a:lvl8pPr>
            <a:lvl9pPr marL="5200452" indent="0">
              <a:buNone/>
              <a:defRPr sz="29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2100"/>
            </a:lvl1pPr>
            <a:lvl2pPr marL="650063" indent="0">
              <a:buNone/>
              <a:defRPr sz="1800"/>
            </a:lvl2pPr>
            <a:lvl3pPr marL="1300115" indent="0">
              <a:buNone/>
              <a:defRPr sz="1400"/>
            </a:lvl3pPr>
            <a:lvl4pPr marL="1950166" indent="0">
              <a:buNone/>
              <a:defRPr sz="1300"/>
            </a:lvl4pPr>
            <a:lvl5pPr marL="2600225" indent="0">
              <a:buNone/>
              <a:defRPr sz="1300"/>
            </a:lvl5pPr>
            <a:lvl6pPr marL="3250276" indent="0">
              <a:buNone/>
              <a:defRPr sz="1300"/>
            </a:lvl6pPr>
            <a:lvl7pPr marL="3900345" indent="0">
              <a:buNone/>
              <a:defRPr sz="1300"/>
            </a:lvl7pPr>
            <a:lvl8pPr marL="4550403" indent="0">
              <a:buNone/>
              <a:defRPr sz="1300"/>
            </a:lvl8pPr>
            <a:lvl9pPr marL="520045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74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25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79" y="334305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8" y="334305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7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86" y="523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257" y="1771664"/>
            <a:ext cx="8561139" cy="5324476"/>
          </a:xfrm>
        </p:spPr>
        <p:txBody>
          <a:bodyPr/>
          <a:lstStyle>
            <a:lvl1pPr marL="450648" indent="0">
              <a:buFontTx/>
              <a:buNone/>
              <a:defRPr b="1">
                <a:latin typeface="+mj-lt"/>
              </a:defRPr>
            </a:lvl1pPr>
            <a:lvl2pPr marL="450648" indent="0">
              <a:defRPr>
                <a:latin typeface="+mj-lt"/>
              </a:defRPr>
            </a:lvl2pPr>
            <a:lvl3pPr marL="779365" indent="-322760">
              <a:defRPr>
                <a:latin typeface="+mj-lt"/>
              </a:defRPr>
            </a:lvl3pPr>
            <a:lvl4pPr marL="0" indent="446760">
              <a:defRPr>
                <a:latin typeface="+mj-lt"/>
              </a:defRPr>
            </a:lvl4pPr>
            <a:lvl5pPr marL="177915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8" y="552534"/>
            <a:ext cx="8581268" cy="1219199"/>
          </a:xfrm>
        </p:spPr>
        <p:txBody>
          <a:bodyPr/>
          <a:lstStyle>
            <a:lvl1pPr marL="0" marR="0" indent="0" defTabSz="12931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6800"/>
            </a:lvl1pPr>
          </a:lstStyle>
          <a:p>
            <a:pPr marL="0" marR="0" lvl="0" indent="0" defTabSz="12931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6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86" y="14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257" y="1116335"/>
            <a:ext cx="8561139" cy="2232248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257" y="3781427"/>
            <a:ext cx="8561139" cy="3314700"/>
          </a:xfrm>
        </p:spPr>
        <p:txBody>
          <a:bodyPr anchor="t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465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31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396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5862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2327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87934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5259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17245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74" y="2123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53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0246" y="1771650"/>
            <a:ext cx="4262505" cy="5177334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311" y="1771657"/>
            <a:ext cx="4297419" cy="62624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6561" indent="0">
              <a:buNone/>
              <a:defRPr sz="2900" b="1"/>
            </a:lvl2pPr>
            <a:lvl3pPr marL="1293109" indent="0">
              <a:buNone/>
              <a:defRPr sz="2600" b="1"/>
            </a:lvl3pPr>
            <a:lvl4pPr marL="1939663" indent="0">
              <a:buNone/>
              <a:defRPr sz="2200" b="1"/>
            </a:lvl4pPr>
            <a:lvl5pPr marL="2586225" indent="0">
              <a:buNone/>
              <a:defRPr sz="2200" b="1"/>
            </a:lvl5pPr>
            <a:lvl6pPr marL="3232791" indent="0">
              <a:buNone/>
              <a:defRPr sz="2200" b="1"/>
            </a:lvl6pPr>
            <a:lvl7pPr marL="3879343" indent="0">
              <a:buNone/>
              <a:defRPr sz="2200" b="1"/>
            </a:lvl7pPr>
            <a:lvl8pPr marL="4525910" indent="0">
              <a:buNone/>
              <a:defRPr sz="2200" b="1"/>
            </a:lvl8pPr>
            <a:lvl9pPr marL="5172459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311" y="2397901"/>
            <a:ext cx="4297419" cy="469822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66" y="1771657"/>
            <a:ext cx="4195762" cy="62624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6561" indent="0">
              <a:buNone/>
              <a:defRPr sz="2900" b="1"/>
            </a:lvl2pPr>
            <a:lvl3pPr marL="1293109" indent="0">
              <a:buNone/>
              <a:defRPr sz="2600" b="1"/>
            </a:lvl3pPr>
            <a:lvl4pPr marL="1939663" indent="0">
              <a:buNone/>
              <a:defRPr sz="2200" b="1"/>
            </a:lvl4pPr>
            <a:lvl5pPr marL="2586225" indent="0">
              <a:buNone/>
              <a:defRPr sz="2200" b="1"/>
            </a:lvl5pPr>
            <a:lvl6pPr marL="3232791" indent="0">
              <a:buNone/>
              <a:defRPr sz="2200" b="1"/>
            </a:lvl6pPr>
            <a:lvl7pPr marL="3879343" indent="0">
              <a:buNone/>
              <a:defRPr sz="2200" b="1"/>
            </a:lvl7pPr>
            <a:lvl8pPr marL="4525910" indent="0">
              <a:buNone/>
              <a:defRPr sz="2200" b="1"/>
            </a:lvl8pPr>
            <a:lvl9pPr marL="5172459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66" y="2412479"/>
            <a:ext cx="4195762" cy="46836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74" y="2123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3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9036" y="6474804"/>
            <a:ext cx="663576" cy="720080"/>
          </a:xfrm>
          <a:prstGeom prst="rect">
            <a:avLst/>
          </a:prstGeom>
        </p:spPr>
        <p:txBody>
          <a:bodyPr vert="horz" lIns="102881" tIns="51436" rIns="102881" bIns="51436" rtlCol="0" anchor="ctr">
            <a:normAutofit/>
          </a:bodyPr>
          <a:lstStyle>
            <a:lvl1pPr algn="ctr">
              <a:defRPr sz="34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28" y="301169"/>
            <a:ext cx="3518055" cy="1281213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3" y="301059"/>
            <a:ext cx="5977906" cy="6453327"/>
          </a:xfrm>
        </p:spPr>
        <p:txBody>
          <a:bodyPr/>
          <a:lstStyle>
            <a:lvl1pPr>
              <a:defRPr sz="4600"/>
            </a:lvl1pPr>
            <a:lvl2pPr>
              <a:defRPr sz="41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28" y="1582265"/>
            <a:ext cx="3518055" cy="5172114"/>
          </a:xfrm>
        </p:spPr>
        <p:txBody>
          <a:bodyPr/>
          <a:lstStyle>
            <a:lvl1pPr marL="0" indent="0">
              <a:buNone/>
              <a:defRPr sz="2100"/>
            </a:lvl1pPr>
            <a:lvl2pPr marL="646561" indent="0">
              <a:buNone/>
              <a:defRPr sz="1800"/>
            </a:lvl2pPr>
            <a:lvl3pPr marL="1293109" indent="0">
              <a:buNone/>
              <a:defRPr sz="1400"/>
            </a:lvl3pPr>
            <a:lvl4pPr marL="1939663" indent="0">
              <a:buNone/>
              <a:defRPr sz="1300"/>
            </a:lvl4pPr>
            <a:lvl5pPr marL="2586225" indent="0">
              <a:buNone/>
              <a:defRPr sz="1300"/>
            </a:lvl5pPr>
            <a:lvl6pPr marL="3232791" indent="0">
              <a:buNone/>
              <a:defRPr sz="1300"/>
            </a:lvl6pPr>
            <a:lvl7pPr marL="3879343" indent="0">
              <a:buNone/>
              <a:defRPr sz="1300"/>
            </a:lvl7pPr>
            <a:lvl8pPr marL="4525910" indent="0">
              <a:buNone/>
              <a:defRPr sz="1300"/>
            </a:lvl8pPr>
            <a:lvl9pPr marL="517245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499" y="540339"/>
            <a:ext cx="8588251" cy="1224137"/>
          </a:xfrm>
          <a:prstGeom prst="rect">
            <a:avLst/>
          </a:prstGeom>
        </p:spPr>
        <p:txBody>
          <a:bodyPr vert="horz" lIns="102881" tIns="51436" rIns="102881" bIns="51436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499" y="1764297"/>
            <a:ext cx="8588251" cy="5331830"/>
          </a:xfrm>
          <a:prstGeom prst="rect">
            <a:avLst/>
          </a:prstGeom>
        </p:spPr>
        <p:txBody>
          <a:bodyPr vert="horz" lIns="102881" tIns="51436" rIns="102881" bIns="51436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716" y="7008186"/>
            <a:ext cx="2495125" cy="402568"/>
          </a:xfrm>
          <a:prstGeom prst="rect">
            <a:avLst/>
          </a:prstGeom>
        </p:spPr>
        <p:txBody>
          <a:bodyPr vert="horz" lIns="102881" tIns="51436" rIns="102881" bIns="51436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86"/>
            <a:ext cx="3386243" cy="402568"/>
          </a:xfrm>
          <a:prstGeom prst="rect">
            <a:avLst/>
          </a:prstGeom>
        </p:spPr>
        <p:txBody>
          <a:bodyPr vert="horz" lIns="102881" tIns="51436" rIns="102881" bIns="51436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729" y="6660952"/>
            <a:ext cx="724719" cy="696626"/>
          </a:xfrm>
          <a:prstGeom prst="rect">
            <a:avLst/>
          </a:prstGeom>
        </p:spPr>
        <p:txBody>
          <a:bodyPr vert="horz" lIns="102881" tIns="51436" rIns="102881" bIns="51436" rtlCol="0" anchor="ctr">
            <a:normAutofit/>
          </a:bodyPr>
          <a:lstStyle>
            <a:lvl1pPr algn="ctr">
              <a:lnSpc>
                <a:spcPts val="3015"/>
              </a:lnSpc>
              <a:defRPr sz="34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1293109" rtl="0" eaLnBrk="1" latinLnBrk="0" hangingPunct="1">
        <a:lnSpc>
          <a:spcPts val="6513"/>
        </a:lnSpc>
        <a:spcBef>
          <a:spcPct val="0"/>
        </a:spcBef>
        <a:buNone/>
        <a:defRPr sz="5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450648" indent="0" algn="l" defTabSz="1293109" rtl="0" eaLnBrk="1" latinLnBrk="0" hangingPunct="1">
        <a:spcBef>
          <a:spcPct val="20000"/>
        </a:spcBef>
        <a:buFont typeface="+mj-lt"/>
        <a:buNone/>
        <a:defRPr sz="4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450648" indent="0" algn="l" defTabSz="1293109" rtl="0" eaLnBrk="1" latinLnBrk="0" hangingPunct="1">
        <a:spcBef>
          <a:spcPct val="20000"/>
        </a:spcBef>
        <a:buFont typeface="Arial" pitchFamily="34" charset="0"/>
        <a:buNone/>
        <a:defRPr sz="29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883681" indent="-322760" algn="l" defTabSz="1293109" rtl="0" eaLnBrk="1" latinLnBrk="0" hangingPunct="1">
        <a:spcBef>
          <a:spcPct val="20000"/>
        </a:spcBef>
        <a:buFont typeface="Arial" pitchFamily="34" charset="0"/>
        <a:buChar char="•"/>
        <a:defRPr sz="29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446760" algn="just" defTabSz="1293109" rtl="0" eaLnBrk="1" latinLnBrk="0" hangingPunct="1">
        <a:lnSpc>
          <a:spcPts val="2260"/>
        </a:lnSpc>
        <a:spcBef>
          <a:spcPts val="503"/>
        </a:spcBef>
        <a:buFont typeface="Arial" pitchFamily="34" charset="0"/>
        <a:buNone/>
        <a:tabLst/>
        <a:defRPr sz="21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779151" indent="0" algn="l" defTabSz="1293109" rtl="0" eaLnBrk="1" latinLnBrk="0" hangingPunct="1">
        <a:lnSpc>
          <a:spcPts val="2260"/>
        </a:lnSpc>
        <a:spcBef>
          <a:spcPts val="503"/>
        </a:spcBef>
        <a:buFont typeface="Arial" pitchFamily="34" charset="0"/>
        <a:buNone/>
        <a:defRPr sz="18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3556072" indent="-323280" algn="l" defTabSz="1293109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02630" indent="-323280" algn="l" defTabSz="1293109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49189" indent="-323280" algn="l" defTabSz="1293109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495755" indent="-323280" algn="l" defTabSz="1293109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9310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6561" algn="l" defTabSz="129310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3109" algn="l" defTabSz="129310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39663" algn="l" defTabSz="129310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86225" algn="l" defTabSz="129310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791" algn="l" defTabSz="129310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43" algn="l" defTabSz="129310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25910" algn="l" defTabSz="129310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72459" algn="l" defTabSz="129310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457" y="540296"/>
            <a:ext cx="8588251" cy="1224137"/>
          </a:xfrm>
          <a:prstGeom prst="rect">
            <a:avLst/>
          </a:prstGeom>
        </p:spPr>
        <p:txBody>
          <a:bodyPr vert="horz" lIns="103431" tIns="51714" rIns="103431" bIns="51714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457" y="1764297"/>
            <a:ext cx="8588251" cy="5331830"/>
          </a:xfrm>
          <a:prstGeom prst="rect">
            <a:avLst/>
          </a:prstGeom>
        </p:spPr>
        <p:txBody>
          <a:bodyPr vert="horz" lIns="103431" tIns="51714" rIns="103431" bIns="51714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716" y="7008199"/>
            <a:ext cx="2495125" cy="402568"/>
          </a:xfrm>
          <a:prstGeom prst="rect">
            <a:avLst/>
          </a:prstGeom>
        </p:spPr>
        <p:txBody>
          <a:bodyPr vert="horz" lIns="103431" tIns="51714" rIns="103431" bIns="51714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115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99"/>
            <a:ext cx="3386243" cy="402568"/>
          </a:xfrm>
          <a:prstGeom prst="rect">
            <a:avLst/>
          </a:prstGeom>
        </p:spPr>
        <p:txBody>
          <a:bodyPr vert="horz" lIns="103431" tIns="51714" rIns="103431" bIns="51714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115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729" y="6660952"/>
            <a:ext cx="724719" cy="696626"/>
          </a:xfrm>
          <a:prstGeom prst="rect">
            <a:avLst/>
          </a:prstGeom>
        </p:spPr>
        <p:txBody>
          <a:bodyPr vert="horz" lIns="103431" tIns="51714" rIns="103431" bIns="51714" rtlCol="0" anchor="ctr">
            <a:normAutofit/>
          </a:bodyPr>
          <a:lstStyle>
            <a:lvl1pPr algn="ctr">
              <a:lnSpc>
                <a:spcPts val="3015"/>
              </a:lnSpc>
              <a:defRPr sz="3400">
                <a:solidFill>
                  <a:schemeClr val="bg1"/>
                </a:solidFill>
              </a:defRPr>
            </a:lvl1pPr>
          </a:lstStyle>
          <a:p>
            <a:pPr defTabSz="1300115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1300115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8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hdr="0" ftr="0" dt="0"/>
  <p:txStyles>
    <p:titleStyle>
      <a:lvl1pPr algn="l" defTabSz="1300115" rtl="0" eaLnBrk="1" latinLnBrk="0" hangingPunct="1">
        <a:lnSpc>
          <a:spcPts val="6523"/>
        </a:lnSpc>
        <a:spcBef>
          <a:spcPct val="0"/>
        </a:spcBef>
        <a:buNone/>
        <a:defRPr sz="5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453109" indent="0" algn="l" defTabSz="1300115" rtl="0" eaLnBrk="1" latinLnBrk="0" hangingPunct="1">
        <a:spcBef>
          <a:spcPct val="20000"/>
        </a:spcBef>
        <a:buFont typeface="+mj-lt"/>
        <a:buNone/>
        <a:defRPr sz="4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453109" indent="0" algn="l" defTabSz="1300115" rtl="0" eaLnBrk="1" latinLnBrk="0" hangingPunct="1">
        <a:spcBef>
          <a:spcPct val="20000"/>
        </a:spcBef>
        <a:buFont typeface="Arial" pitchFamily="34" charset="0"/>
        <a:buNone/>
        <a:defRPr sz="29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888467" indent="-324518" algn="l" defTabSz="1300115" rtl="0" eaLnBrk="1" latinLnBrk="0" hangingPunct="1">
        <a:spcBef>
          <a:spcPct val="20000"/>
        </a:spcBef>
        <a:buFont typeface="Arial" pitchFamily="34" charset="0"/>
        <a:buChar char="•"/>
        <a:defRPr sz="29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449151" algn="just" defTabSz="1300115" rtl="0" eaLnBrk="1" latinLnBrk="0" hangingPunct="1">
        <a:lnSpc>
          <a:spcPts val="2260"/>
        </a:lnSpc>
        <a:spcBef>
          <a:spcPts val="503"/>
        </a:spcBef>
        <a:buFont typeface="Arial" pitchFamily="34" charset="0"/>
        <a:buNone/>
        <a:tabLst/>
        <a:defRPr sz="21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788769" indent="0" algn="l" defTabSz="1300115" rtl="0" eaLnBrk="1" latinLnBrk="0" hangingPunct="1">
        <a:lnSpc>
          <a:spcPts val="2260"/>
        </a:lnSpc>
        <a:spcBef>
          <a:spcPts val="503"/>
        </a:spcBef>
        <a:buFont typeface="Arial" pitchFamily="34" charset="0"/>
        <a:buNone/>
        <a:defRPr sz="18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3575309" indent="-325030" algn="l" defTabSz="130011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372" indent="-325030" algn="l" defTabSz="130011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431" indent="-325030" algn="l" defTabSz="130011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25483" indent="-325030" algn="l" defTabSz="130011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00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63" algn="l" defTabSz="1300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15" algn="l" defTabSz="1300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166" algn="l" defTabSz="1300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225" algn="l" defTabSz="1300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276" algn="l" defTabSz="1300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345" algn="l" defTabSz="1300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403" algn="l" defTabSz="1300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452" algn="l" defTabSz="1300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egrul.nalog.ru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1026220" y="3278559"/>
            <a:ext cx="8712967" cy="1088375"/>
          </a:xfrm>
        </p:spPr>
        <p:txBody>
          <a:bodyPr>
            <a:noAutofit/>
          </a:bodyPr>
          <a:lstStyle/>
          <a:p>
            <a:pPr algn="ctr">
              <a:lnSpc>
                <a:spcPts val="2716"/>
              </a:lnSpc>
              <a:defRPr/>
            </a:pPr>
            <a:r>
              <a:rPr lang="ru-RU" sz="2500" b="0" dirty="0" smtClean="0">
                <a:effectLst>
                  <a:glow rad="139700">
                    <a:srgbClr val="336699">
                      <a:alpha val="40000"/>
                    </a:srgbClr>
                  </a:glow>
                </a:effectLst>
              </a:rPr>
              <a:t>Информационные ресурсы ФНС России для ведения бизнеса</a:t>
            </a:r>
            <a:endParaRPr lang="ru-RU" sz="2500" b="0" dirty="0">
              <a:effectLst>
                <a:glow rad="139700">
                  <a:srgbClr val="336699">
                    <a:alpha val="40000"/>
                  </a:srgbClr>
                </a:glow>
              </a:effectLst>
            </a:endParaRPr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308" y="4680089"/>
            <a:ext cx="7074786" cy="916526"/>
          </a:xfrm>
        </p:spPr>
        <p:txBody>
          <a:bodyPr>
            <a:noAutofit/>
          </a:bodyPr>
          <a:lstStyle/>
          <a:p>
            <a:pPr>
              <a:spcAft>
                <a:spcPts val="526"/>
              </a:spcAft>
              <a:defRPr/>
            </a:pPr>
            <a:r>
              <a:rPr lang="ru-RU" sz="1900" b="1" dirty="0" smtClean="0"/>
              <a:t>Морозова Марина Владимировна-начальник отдела работы с налогоплательщиками Управления ФНС России по Республике Карелия</a:t>
            </a:r>
            <a:endParaRPr lang="ru-RU" sz="17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09308" y="6156895"/>
            <a:ext cx="7074786" cy="286390"/>
          </a:xfrm>
          <a:prstGeom prst="rect">
            <a:avLst/>
          </a:prstGeom>
        </p:spPr>
        <p:txBody>
          <a:bodyPr wrap="square" lIns="70259" tIns="35130" rIns="70259" bIns="35130">
            <a:spAutoFit/>
          </a:bodyPr>
          <a:lstStyle/>
          <a:p>
            <a:pPr algn="ctr" defTabSz="829234"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14 ноября 2018 </a:t>
            </a:r>
            <a:r>
              <a:rPr lang="ru-RU" sz="1400" dirty="0">
                <a:solidFill>
                  <a:schemeClr val="bg1"/>
                </a:solidFill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22559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53"/>
            <a:ext cx="8580438" cy="99593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Сервис «Государственная регистрация юридических лиц и ИП»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451156" y="6804966"/>
            <a:ext cx="91595" cy="14401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27" name="Picture 3" descr="C:\Файлы!!!\Новая папка\ckfqls\публичные_сервисы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1764407"/>
            <a:ext cx="848677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71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Сервис «Создай свой бизнес»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2051" name="Picture 3" descr="C:\Файлы!!!\Новая папка\ckfqls\публичные_сервисы1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476375"/>
            <a:ext cx="8863905" cy="505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659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u="sng" dirty="0">
                <a:hlinkClick r:id="rId2"/>
              </a:rPr>
              <a:t>Риски бизнеса: проверь себя и контрагента</a:t>
            </a:r>
            <a:r>
              <a:rPr lang="ru-RU" sz="2000" u="sng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4098" name="Picture 2" descr="C:\Файлы!!!\Новая папка\ckfqls\Презентация1\Слайд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8" y="1188343"/>
            <a:ext cx="878497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03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5122" name="Picture 2" descr="C:\Файлы!!!\Новая папка\ckfqls\Презентация1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9" y="756296"/>
            <a:ext cx="891921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477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6146" name="Picture 2" descr="C:\Файлы!!!\Новая папка\ckfqls\Презентация1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12" y="684287"/>
            <a:ext cx="878497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38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19257276">
            <a:off x="1039637" y="1883315"/>
            <a:ext cx="12783811" cy="7327891"/>
          </a:xfrm>
          <a:prstGeom prst="rect">
            <a:avLst/>
          </a:prstGeom>
        </p:spPr>
        <p:txBody>
          <a:bodyPr lIns="133261" tIns="66631" rIns="133261" bIns="66631" anchor="ctr">
            <a:normAutofit/>
          </a:bodyPr>
          <a:lstStyle/>
          <a:p>
            <a:pPr defTabSz="1332608">
              <a:defRPr/>
            </a:pPr>
            <a:r>
              <a:rPr lang="ru-RU" sz="23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0011110100110001010010010100010001010111110001010001001010100000111101000100010010010101001010100001010010100101010100101100101010001010110101010010101010101011001010101010101010101010110101011010000010101010101010110100000010110101010101010101101000010101010101010101010101101010101001000000111111100110100010101010101010101010101001100110101001010101100101010101010101010101010101010101101010101010101010010101010101010101010101010101010101010000000001111111111101010101010101010101010101010101010101000001100011110001010001000100010010001001111110101101010101010101010101010101010110101010101010101010110101010101010101010101010101010101010101101010101010101010101001000000111111100001</a:t>
            </a:r>
            <a:r>
              <a:rPr lang="ru-RU" sz="2300" b="1" dirty="0">
                <a:solidFill>
                  <a:schemeClr val="bg1"/>
                </a:solidFill>
              </a:rPr>
              <a:t>0011110100110001010010010100010001010111110001010001001010100000111101000100010010010101001010100001010010100101010100101100101010001010110101010010101010101011001010101010101010101010110101011010000010101010101010110100000010110101010101010101101000010101010101010101010101101010101001000000111111100110100010101010101010101010101001100110101001010101100101010101010101010101010101010101101010101010101010010101010101010101010101010101010101010000000001111111111101010101010101010101010101010101010101000001100011110001010001000100010010001001111110101101010101010101010101010101010110101010101010101010110101010101010101010101010101010101010101101010101010101010101001000000111111100001</a:t>
            </a:r>
          </a:p>
          <a:p>
            <a:pPr defTabSz="1332608">
              <a:defRPr/>
            </a:pPr>
            <a:endParaRPr lang="ru-RU" sz="23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Блок-схема: память с посл. доступом 17"/>
          <p:cNvSpPr/>
          <p:nvPr/>
        </p:nvSpPr>
        <p:spPr>
          <a:xfrm flipH="1">
            <a:off x="5346698" y="3847145"/>
            <a:ext cx="5129760" cy="3400231"/>
          </a:xfrm>
          <a:prstGeom prst="flowChartMagneticTape">
            <a:avLst/>
          </a:prstGeom>
          <a:solidFill>
            <a:schemeClr val="bg1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endParaRPr lang="ru-RU">
              <a:ln w="57150">
                <a:solidFill>
                  <a:schemeClr val="accent5">
                    <a:lumMod val="50000"/>
                  </a:schemeClr>
                </a:solidFill>
              </a:ln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-30192"/>
            <a:ext cx="10693400" cy="847141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6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6824" tIns="58412" rIns="116824" bIns="58412" anchor="ctr"/>
          <a:lstStyle/>
          <a:p>
            <a:pPr algn="ctr">
              <a:defRPr/>
            </a:pP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09929" y="-44961"/>
            <a:ext cx="9936704" cy="861910"/>
          </a:xfrm>
        </p:spPr>
        <p:txBody>
          <a:bodyPr/>
          <a:lstStyle/>
          <a:p>
            <a:r>
              <a:rPr lang="ru-RU" sz="31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от 01.05.2016 № 134-ФЗ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85715" y="3008167"/>
            <a:ext cx="3168351" cy="1008168"/>
          </a:xfrm>
          <a:prstGeom prst="rect">
            <a:avLst/>
          </a:prstGeom>
        </p:spPr>
        <p:txBody>
          <a:bodyPr vert="horz" wrap="none" lIns="114985" tIns="57492" rIns="114985" bIns="57492" rtlCol="0" anchor="ctr">
            <a:normAutofit/>
          </a:bodyPr>
          <a:lstStyle/>
          <a:p>
            <a:pPr algn="r" defTabSz="1149797">
              <a:spcBef>
                <a:spcPct val="0"/>
              </a:spcBef>
            </a:pPr>
            <a:endParaRPr lang="ru-RU" sz="2700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7031031" y="1556865"/>
            <a:ext cx="3737166" cy="1661418"/>
          </a:xfrm>
          <a:prstGeom prst="rect">
            <a:avLst/>
          </a:prstGeom>
        </p:spPr>
        <p:txBody>
          <a:bodyPr wrap="none" lIns="133261" tIns="66631" rIns="133261" bIns="66631" anchor="ctr">
            <a:normAutofit/>
          </a:bodyPr>
          <a:lstStyle/>
          <a:p>
            <a:pPr algn="just" defTabSz="1332608">
              <a:defRPr/>
            </a:pPr>
            <a:endParaRPr lang="ru-RU" sz="2600" b="1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6805" y="3427151"/>
            <a:ext cx="2925618" cy="3311816"/>
          </a:xfrm>
          <a:prstGeom prst="rect">
            <a:avLst/>
          </a:prstGeom>
        </p:spPr>
        <p:txBody>
          <a:bodyPr vert="horz" wrap="square" lIns="133261" tIns="66631" rIns="133261" bIns="66631" rtlCol="0" anchor="ctr">
            <a:normAutofit/>
          </a:bodyPr>
          <a:lstStyle/>
          <a:p>
            <a:pPr defTabSz="1332608">
              <a:spcBef>
                <a:spcPct val="0"/>
              </a:spcBef>
            </a:pPr>
            <a:endParaRPr lang="ru-RU" sz="61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24639113"/>
              </p:ext>
            </p:extLst>
          </p:nvPr>
        </p:nvGraphicFramePr>
        <p:xfrm>
          <a:off x="209930" y="860709"/>
          <a:ext cx="5389398" cy="6700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040935" y="979803"/>
            <a:ext cx="4126258" cy="1549126"/>
          </a:xfrm>
          <a:prstGeom prst="rect">
            <a:avLst/>
          </a:prstGeom>
          <a:noFill/>
        </p:spPr>
        <p:txBody>
          <a:bodyPr wrap="square" lIns="116824" tIns="58412" rIns="116824" bIns="58412">
            <a:spAutoFit/>
          </a:bodyPr>
          <a:lstStyle/>
          <a:p>
            <a:pPr algn="r"/>
            <a:r>
              <a:rPr lang="ru-RU" sz="3100" b="1" cap="all" dirty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5AA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Внесены </a:t>
            </a:r>
            <a:br>
              <a:rPr lang="ru-RU" sz="3100" b="1" cap="all" dirty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5AA9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100" b="1" cap="all" dirty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5AA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изменения</a:t>
            </a:r>
            <a:br>
              <a:rPr lang="ru-RU" sz="3100" b="1" cap="all" dirty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5AA9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100" b="1" cap="all" dirty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5AA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в 102 ст. НК РФ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59" t="57961" r="3720" b="21893"/>
          <a:stretch/>
        </p:blipFill>
        <p:spPr bwMode="auto">
          <a:xfrm>
            <a:off x="9169349" y="761213"/>
            <a:ext cx="1307110" cy="245707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8" t="45053" r="74187" b="41472"/>
          <a:stretch/>
        </p:blipFill>
        <p:spPr bwMode="auto">
          <a:xfrm>
            <a:off x="5606279" y="4535070"/>
            <a:ext cx="1497785" cy="19761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362279" y="4370731"/>
            <a:ext cx="4146652" cy="2304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ru-RU" sz="3100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Размещение на сайте</a:t>
            </a:r>
            <a:br>
              <a:rPr lang="ru-RU" sz="3100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3100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 в формате </a:t>
            </a:r>
            <a:br>
              <a:rPr lang="ru-RU" sz="3100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3100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«Открытых </a:t>
            </a:r>
            <a:r>
              <a:rPr lang="ru-RU" sz="31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данных» </a:t>
            </a:r>
            <a:endParaRPr lang="ru-RU" sz="3100" dirty="0">
              <a:ln w="10541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17907" y="-1005806"/>
            <a:ext cx="5346700" cy="764296"/>
          </a:xfrm>
          <a:prstGeom prst="rect">
            <a:avLst/>
          </a:prstGeom>
        </p:spPr>
        <p:txBody>
          <a:bodyPr lIns="116824" tIns="58412" rIns="116824" bIns="58412">
            <a:spAutoFit/>
          </a:bodyPr>
          <a:lstStyle/>
          <a:p>
            <a:r>
              <a:rPr lang="ru-RU" dirty="0" smtClean="0"/>
              <a:t>задолженности</a:t>
            </a:r>
            <a:r>
              <a:rPr lang="ru-RU" dirty="0"/>
              <a:t>, налоговых правонарушениях </a:t>
            </a:r>
          </a:p>
        </p:txBody>
      </p:sp>
    </p:spTree>
    <p:extLst>
      <p:ext uri="{BB962C8B-B14F-4D97-AF65-F5344CB8AC3E}">
        <p14:creationId xmlns:p14="http://schemas.microsoft.com/office/powerpoint/2010/main" val="408222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0396" y="3636615"/>
            <a:ext cx="6048672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57583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46928</TotalTime>
  <Words>104</Words>
  <Application>Microsoft Office PowerPoint</Application>
  <PresentationFormat>Произвольный</PresentationFormat>
  <Paragraphs>26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Present_FNS2012_A4</vt:lpstr>
      <vt:lpstr>3_Present_FNS2012_A4</vt:lpstr>
      <vt:lpstr>Информационные ресурсы ФНС России для ведения бизнеса</vt:lpstr>
      <vt:lpstr>Сервис «Государственная регистрация юридических лиц и ИП»</vt:lpstr>
      <vt:lpstr>Сервис «Создай свой бизнес»</vt:lpstr>
      <vt:lpstr>Риски бизнеса: проверь себя и контрагента  </vt:lpstr>
      <vt:lpstr>Презентация PowerPoint</vt:lpstr>
      <vt:lpstr>Презентация PowerPoint</vt:lpstr>
      <vt:lpstr>Федеральный закон от 01.05.2016 № 134-ФЗ</vt:lpstr>
      <vt:lpstr>Презентация PowerPoint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Морозова Марина Владимировна</cp:lastModifiedBy>
  <cp:revision>1593</cp:revision>
  <cp:lastPrinted>2017-03-02T08:52:18Z</cp:lastPrinted>
  <dcterms:created xsi:type="dcterms:W3CDTF">2013-04-18T07:19:29Z</dcterms:created>
  <dcterms:modified xsi:type="dcterms:W3CDTF">2018-11-14T05:46:13Z</dcterms:modified>
</cp:coreProperties>
</file>