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55" autoAdjust="0"/>
    <p:restoredTop sz="96357" autoAdjust="0"/>
  </p:normalViewPr>
  <p:slideViewPr>
    <p:cSldViewPr snapToObjects="1">
      <p:cViewPr varScale="1">
        <p:scale>
          <a:sx n="75" d="100"/>
          <a:sy n="75" d="100"/>
        </p:scale>
        <p:origin x="-1752" y="-10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214030"/>
            <a:ext cx="5851861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Реквизиты для </a:t>
            </a:r>
            <a:r>
              <a:rPr lang="ru-RU" sz="1800" b="1" dirty="0" smtClean="0"/>
              <a:t>перечисления</a:t>
            </a:r>
          </a:p>
          <a:p>
            <a:pPr algn="ctr"/>
            <a:r>
              <a:rPr lang="ru-RU" sz="1800" b="1" dirty="0" smtClean="0"/>
              <a:t> </a:t>
            </a:r>
            <a:r>
              <a:rPr lang="ru-RU" sz="1800" b="1" dirty="0"/>
              <a:t>единого налогового платежа (ЕНП)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в </a:t>
            </a:r>
            <a:r>
              <a:rPr lang="ru-RU" sz="1800" b="1" dirty="0"/>
              <a:t>бюджетную систему Российской Федерации</a:t>
            </a:r>
            <a:endParaRPr lang="ru-RU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pic>
        <p:nvPicPr>
          <p:cNvPr id="32" name="Рисунок 31" descr="F:\шаблон для ворда.png"/>
          <p:cNvPicPr/>
          <p:nvPr/>
        </p:nvPicPr>
        <p:blipFill rotWithShape="1">
          <a:blip r:embed="rId6"/>
          <a:srcRect r="62020" b="90081"/>
          <a:stretch/>
        </p:blipFill>
        <p:spPr bwMode="auto">
          <a:xfrm>
            <a:off x="530065" y="244385"/>
            <a:ext cx="2520315" cy="969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" name="Рисунок 32" descr="F:\шаблон для ворда.png"/>
          <p:cNvPicPr/>
          <p:nvPr/>
        </p:nvPicPr>
        <p:blipFill rotWithShape="1">
          <a:blip r:embed="rId6"/>
          <a:srcRect l="83247" t="88697" r="147" b="18"/>
          <a:stretch/>
        </p:blipFill>
        <p:spPr bwMode="auto">
          <a:xfrm>
            <a:off x="5387755" y="8539920"/>
            <a:ext cx="1102360" cy="110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5" y="2863558"/>
            <a:ext cx="5754524" cy="55399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396732"/>
              </p:ext>
            </p:extLst>
          </p:nvPr>
        </p:nvGraphicFramePr>
        <p:xfrm>
          <a:off x="689418" y="2327249"/>
          <a:ext cx="5835926" cy="579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680"/>
                <a:gridCol w="2431819"/>
                <a:gridCol w="23734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Номер (поля) реквизита платежного документа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(поля) реквизита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платежного документа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Значение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R="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банка получателя средств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ОТДЕЛЕНИЕ ТУЛА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БАНКА РОССИИ//УФК по Тульской области, г. Тула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R="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БИК банка получателя средств (БИК ТОФК)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017003983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313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74930" marR="74930" indent="-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счета банка получателя средств </a:t>
                      </a:r>
                      <a:endParaRPr lang="ru-RU" sz="1300">
                        <a:effectLst/>
                      </a:endParaRPr>
                    </a:p>
                    <a:p>
                      <a:pPr marR="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(номер банковского счета, входящего в состав единого казначейского счета)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40102810445370000059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Получатель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Казначейство России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(ФНС России)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ИНН получателя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7727406020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103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КПП получателя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770801001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21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R="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казначейского счета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03100643000000018500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  <a:tr h="21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104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R="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КБК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18201061201010000510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164171</TotalTime>
  <Words>111</Words>
  <Application>Microsoft Office PowerPoint</Application>
  <PresentationFormat>Лист A4 (210x297 мм)</PresentationFormat>
  <Paragraphs>56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Golos Text</vt:lpstr>
      <vt:lpstr>Open Sans Light</vt:lpstr>
      <vt:lpstr>Times New Roman</vt:lpstr>
      <vt:lpstr>Calibri</vt:lpstr>
      <vt:lpstr>1_Office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1924</cp:revision>
  <cp:lastPrinted>2022-03-21T08:32:16Z</cp:lastPrinted>
  <dcterms:created xsi:type="dcterms:W3CDTF">2014-10-08T23:03:32Z</dcterms:created>
  <dcterms:modified xsi:type="dcterms:W3CDTF">2024-01-09T04:33:47Z</dcterms:modified>
</cp:coreProperties>
</file>