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theme/theme2.xml" ContentType="application/vnd.openxmlformats-officedocument.theme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slideLayouts/slideLayout133.xml" ContentType="application/vnd.openxmlformats-officedocument.presentationml.slideLayout+xml"/>
  <Override PartName="/ppt/slideLayouts/slideLayout134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141.xml" ContentType="application/vnd.openxmlformats-officedocument.presentationml.slideLayout+xml"/>
  <Override PartName="/ppt/slideLayouts/slideLayout142.xml" ContentType="application/vnd.openxmlformats-officedocument.presentationml.slideLayout+xml"/>
  <Override PartName="/ppt/slideLayouts/slideLayout143.xml" ContentType="application/vnd.openxmlformats-officedocument.presentationml.slideLayout+xml"/>
  <Override PartName="/ppt/slideLayouts/slideLayout144.xml" ContentType="application/vnd.openxmlformats-officedocument.presentationml.slideLayout+xml"/>
  <Override PartName="/ppt/slideLayouts/slideLayout145.xml" ContentType="application/vnd.openxmlformats-officedocument.presentationml.slideLayout+xml"/>
  <Override PartName="/ppt/slideLayouts/slideLayout146.xml" ContentType="application/vnd.openxmlformats-officedocument.presentationml.slideLayout+xml"/>
  <Override PartName="/ppt/slideLayouts/slideLayout147.xml" ContentType="application/vnd.openxmlformats-officedocument.presentationml.slideLayout+xml"/>
  <Override PartName="/ppt/slideLayouts/slideLayout148.xml" ContentType="application/vnd.openxmlformats-officedocument.presentationml.slideLayout+xml"/>
  <Override PartName="/ppt/slideLayouts/slideLayout149.xml" ContentType="application/vnd.openxmlformats-officedocument.presentationml.slideLayout+xml"/>
  <Override PartName="/ppt/slideLayouts/slideLayout150.xml" ContentType="application/vnd.openxmlformats-officedocument.presentationml.slideLayout+xml"/>
  <Override PartName="/ppt/slideLayouts/slideLayout151.xml" ContentType="application/vnd.openxmlformats-officedocument.presentationml.slideLayout+xml"/>
  <Override PartName="/ppt/slideLayouts/slideLayout152.xml" ContentType="application/vnd.openxmlformats-officedocument.presentationml.slideLayout+xml"/>
  <Override PartName="/ppt/slideLayouts/slideLayout153.xml" ContentType="application/vnd.openxmlformats-officedocument.presentationml.slideLayout+xml"/>
  <Override PartName="/ppt/slideLayouts/slideLayout154.xml" ContentType="application/vnd.openxmlformats-officedocument.presentationml.slideLayout+xml"/>
  <Override PartName="/ppt/slideLayouts/slideLayout155.xml" ContentType="application/vnd.openxmlformats-officedocument.presentationml.slideLayout+xml"/>
  <Override PartName="/ppt/slideLayouts/slideLayout156.xml" ContentType="application/vnd.openxmlformats-officedocument.presentationml.slideLayout+xml"/>
  <Override PartName="/ppt/slideLayouts/slideLayout157.xml" ContentType="application/vnd.openxmlformats-officedocument.presentationml.slideLayout+xml"/>
  <Override PartName="/ppt/slideLayouts/slideLayout158.xml" ContentType="application/vnd.openxmlformats-officedocument.presentationml.slideLayout+xml"/>
  <Override PartName="/ppt/slideLayouts/slideLayout159.xml" ContentType="application/vnd.openxmlformats-officedocument.presentationml.slideLayout+xml"/>
  <Override PartName="/ppt/slideLayouts/slideLayout160.xml" ContentType="application/vnd.openxmlformats-officedocument.presentationml.slideLayout+xml"/>
  <Override PartName="/ppt/slideLayouts/slideLayout161.xml" ContentType="application/vnd.openxmlformats-officedocument.presentationml.slideLayout+xml"/>
  <Override PartName="/ppt/slideLayouts/slideLayout162.xml" ContentType="application/vnd.openxmlformats-officedocument.presentationml.slideLayout+xml"/>
  <Override PartName="/ppt/slideLayouts/slideLayout163.xml" ContentType="application/vnd.openxmlformats-officedocument.presentationml.slideLayout+xml"/>
  <Override PartName="/ppt/slideLayouts/slideLayout164.xml" ContentType="application/vnd.openxmlformats-officedocument.presentationml.slideLayout+xml"/>
  <Override PartName="/ppt/slideLayouts/slideLayout165.xml" ContentType="application/vnd.openxmlformats-officedocument.presentationml.slideLayout+xml"/>
  <Override PartName="/ppt/slideLayouts/slideLayout166.xml" ContentType="application/vnd.openxmlformats-officedocument.presentationml.slideLayout+xml"/>
  <Override PartName="/ppt/slideLayouts/slideLayout167.xml" ContentType="application/vnd.openxmlformats-officedocument.presentationml.slideLayout+xml"/>
  <Override PartName="/ppt/slideLayouts/slideLayout168.xml" ContentType="application/vnd.openxmlformats-officedocument.presentationml.slideLayout+xml"/>
  <Override PartName="/ppt/slideLayouts/slideLayout169.xml" ContentType="application/vnd.openxmlformats-officedocument.presentationml.slideLayout+xml"/>
  <Override PartName="/ppt/slideLayouts/slideLayout170.xml" ContentType="application/vnd.openxmlformats-officedocument.presentationml.slideLayout+xml"/>
  <Override PartName="/ppt/slideLayouts/slideLayout171.xml" ContentType="application/vnd.openxmlformats-officedocument.presentationml.slideLayout+xml"/>
  <Override PartName="/ppt/slideLayouts/slideLayout172.xml" ContentType="application/vnd.openxmlformats-officedocument.presentationml.slideLayout+xml"/>
  <Override PartName="/ppt/slideLayouts/slideLayout173.xml" ContentType="application/vnd.openxmlformats-officedocument.presentationml.slideLayout+xml"/>
  <Override PartName="/ppt/slideLayouts/slideLayout174.xml" ContentType="application/vnd.openxmlformats-officedocument.presentationml.slideLayout+xml"/>
  <Override PartName="/ppt/slideLayouts/slideLayout175.xml" ContentType="application/vnd.openxmlformats-officedocument.presentationml.slideLayout+xml"/>
  <Override PartName="/ppt/slideLayouts/slideLayout176.xml" ContentType="application/vnd.openxmlformats-officedocument.presentationml.slideLayout+xml"/>
  <Override PartName="/ppt/slideLayouts/slideLayout177.xml" ContentType="application/vnd.openxmlformats-officedocument.presentationml.slideLayout+xml"/>
  <Override PartName="/ppt/slideLayouts/slideLayout178.xml" ContentType="application/vnd.openxmlformats-officedocument.presentationml.slideLayout+xml"/>
  <Override PartName="/ppt/slideLayouts/slideLayout179.xml" ContentType="application/vnd.openxmlformats-officedocument.presentationml.slideLayout+xml"/>
  <Override PartName="/ppt/slideLayouts/slideLayout180.xml" ContentType="application/vnd.openxmlformats-officedocument.presentationml.slideLayout+xml"/>
  <Override PartName="/ppt/theme/theme3.xml" ContentType="application/vnd.openxmlformats-officedocument.theme+xml"/>
  <Override PartName="/ppt/slideLayouts/slideLayout181.xml" ContentType="application/vnd.openxmlformats-officedocument.presentationml.slideLayout+xml"/>
  <Override PartName="/ppt/slideLayouts/slideLayout182.xml" ContentType="application/vnd.openxmlformats-officedocument.presentationml.slideLayout+xml"/>
  <Override PartName="/ppt/slideLayouts/slideLayout183.xml" ContentType="application/vnd.openxmlformats-officedocument.presentationml.slideLayout+xml"/>
  <Override PartName="/ppt/slideLayouts/slideLayout184.xml" ContentType="application/vnd.openxmlformats-officedocument.presentationml.slideLayout+xml"/>
  <Override PartName="/ppt/slideLayouts/slideLayout185.xml" ContentType="application/vnd.openxmlformats-officedocument.presentationml.slideLayout+xml"/>
  <Override PartName="/ppt/slideLayouts/slideLayout186.xml" ContentType="application/vnd.openxmlformats-officedocument.presentationml.slideLayout+xml"/>
  <Override PartName="/ppt/slideLayouts/slideLayout187.xml" ContentType="application/vnd.openxmlformats-officedocument.presentationml.slideLayout+xml"/>
  <Override PartName="/ppt/slideLayouts/slideLayout188.xml" ContentType="application/vnd.openxmlformats-officedocument.presentationml.slideLayout+xml"/>
  <Override PartName="/ppt/slideLayouts/slideLayout189.xml" ContentType="application/vnd.openxmlformats-officedocument.presentationml.slideLayout+xml"/>
  <Override PartName="/ppt/slideLayouts/slideLayout190.xml" ContentType="application/vnd.openxmlformats-officedocument.presentationml.slideLayout+xml"/>
  <Override PartName="/ppt/slideLayouts/slideLayout191.xml" ContentType="application/vnd.openxmlformats-officedocument.presentationml.slideLayout+xml"/>
  <Override PartName="/ppt/slideLayouts/slideLayout192.xml" ContentType="application/vnd.openxmlformats-officedocument.presentationml.slideLayout+xml"/>
  <Override PartName="/ppt/slideLayouts/slideLayout193.xml" ContentType="application/vnd.openxmlformats-officedocument.presentationml.slideLayout+xml"/>
  <Override PartName="/ppt/slideLayouts/slideLayout194.xml" ContentType="application/vnd.openxmlformats-officedocument.presentationml.slideLayout+xml"/>
  <Override PartName="/ppt/slideLayouts/slideLayout195.xml" ContentType="application/vnd.openxmlformats-officedocument.presentationml.slideLayout+xml"/>
  <Override PartName="/ppt/slideLayouts/slideLayout196.xml" ContentType="application/vnd.openxmlformats-officedocument.presentationml.slideLayout+xml"/>
  <Override PartName="/ppt/slideLayouts/slideLayout197.xml" ContentType="application/vnd.openxmlformats-officedocument.presentationml.slideLayout+xml"/>
  <Override PartName="/ppt/slideLayouts/slideLayout198.xml" ContentType="application/vnd.openxmlformats-officedocument.presentationml.slideLayout+xml"/>
  <Override PartName="/ppt/slideLayouts/slideLayout199.xml" ContentType="application/vnd.openxmlformats-officedocument.presentationml.slideLayout+xml"/>
  <Override PartName="/ppt/slideLayouts/slideLayout200.xml" ContentType="application/vnd.openxmlformats-officedocument.presentationml.slideLayout+xml"/>
  <Override PartName="/ppt/slideLayouts/slideLayout201.xml" ContentType="application/vnd.openxmlformats-officedocument.presentationml.slideLayout+xml"/>
  <Override PartName="/ppt/slideLayouts/slideLayout202.xml" ContentType="application/vnd.openxmlformats-officedocument.presentationml.slideLayout+xml"/>
  <Override PartName="/ppt/slideLayouts/slideLayout203.xml" ContentType="application/vnd.openxmlformats-officedocument.presentationml.slideLayout+xml"/>
  <Override PartName="/ppt/slideLayouts/slideLayout204.xml" ContentType="application/vnd.openxmlformats-officedocument.presentationml.slideLayout+xml"/>
  <Override PartName="/ppt/slideLayouts/slideLayout205.xml" ContentType="application/vnd.openxmlformats-officedocument.presentationml.slideLayout+xml"/>
  <Override PartName="/ppt/slideLayouts/slideLayout206.xml" ContentType="application/vnd.openxmlformats-officedocument.presentationml.slideLayout+xml"/>
  <Override PartName="/ppt/slideLayouts/slideLayout207.xml" ContentType="application/vnd.openxmlformats-officedocument.presentationml.slideLayout+xml"/>
  <Override PartName="/ppt/slideLayouts/slideLayout208.xml" ContentType="application/vnd.openxmlformats-officedocument.presentationml.slideLayout+xml"/>
  <Override PartName="/ppt/slideLayouts/slideLayout209.xml" ContentType="application/vnd.openxmlformats-officedocument.presentationml.slideLayout+xml"/>
  <Override PartName="/ppt/slideLayouts/slideLayout210.xml" ContentType="application/vnd.openxmlformats-officedocument.presentationml.slideLayout+xml"/>
  <Override PartName="/ppt/slideLayouts/slideLayout211.xml" ContentType="application/vnd.openxmlformats-officedocument.presentationml.slideLayout+xml"/>
  <Override PartName="/ppt/slideLayouts/slideLayout212.xml" ContentType="application/vnd.openxmlformats-officedocument.presentationml.slideLayout+xml"/>
  <Override PartName="/ppt/slideLayouts/slideLayout213.xml" ContentType="application/vnd.openxmlformats-officedocument.presentationml.slideLayout+xml"/>
  <Override PartName="/ppt/slideLayouts/slideLayout214.xml" ContentType="application/vnd.openxmlformats-officedocument.presentationml.slideLayout+xml"/>
  <Override PartName="/ppt/slideLayouts/slideLayout215.xml" ContentType="application/vnd.openxmlformats-officedocument.presentationml.slideLayout+xml"/>
  <Override PartName="/ppt/slideLayouts/slideLayout216.xml" ContentType="application/vnd.openxmlformats-officedocument.presentationml.slideLayout+xml"/>
  <Override PartName="/ppt/slideLayouts/slideLayout217.xml" ContentType="application/vnd.openxmlformats-officedocument.presentationml.slideLayout+xml"/>
  <Override PartName="/ppt/slideLayouts/slideLayout218.xml" ContentType="application/vnd.openxmlformats-officedocument.presentationml.slideLayout+xml"/>
  <Override PartName="/ppt/slideLayouts/slideLayout219.xml" ContentType="application/vnd.openxmlformats-officedocument.presentationml.slideLayout+xml"/>
  <Override PartName="/ppt/slideLayouts/slideLayout220.xml" ContentType="application/vnd.openxmlformats-officedocument.presentationml.slideLayout+xml"/>
  <Override PartName="/ppt/slideLayouts/slideLayout221.xml" ContentType="application/vnd.openxmlformats-officedocument.presentationml.slideLayout+xml"/>
  <Override PartName="/ppt/slideLayouts/slideLayout222.xml" ContentType="application/vnd.openxmlformats-officedocument.presentationml.slideLayout+xml"/>
  <Override PartName="/ppt/slideLayouts/slideLayout223.xml" ContentType="application/vnd.openxmlformats-officedocument.presentationml.slideLayout+xml"/>
  <Override PartName="/ppt/slideLayouts/slideLayout224.xml" ContentType="application/vnd.openxmlformats-officedocument.presentationml.slideLayout+xml"/>
  <Override PartName="/ppt/slideLayouts/slideLayout225.xml" ContentType="application/vnd.openxmlformats-officedocument.presentationml.slideLayout+xml"/>
  <Override PartName="/ppt/slideLayouts/slideLayout226.xml" ContentType="application/vnd.openxmlformats-officedocument.presentationml.slideLayout+xml"/>
  <Override PartName="/ppt/slideLayouts/slideLayout227.xml" ContentType="application/vnd.openxmlformats-officedocument.presentationml.slideLayout+xml"/>
  <Override PartName="/ppt/slideLayouts/slideLayout228.xml" ContentType="application/vnd.openxmlformats-officedocument.presentationml.slideLayout+xml"/>
  <Override PartName="/ppt/slideLayouts/slideLayout229.xml" ContentType="application/vnd.openxmlformats-officedocument.presentationml.slideLayout+xml"/>
  <Override PartName="/ppt/slideLayouts/slideLayout230.xml" ContentType="application/vnd.openxmlformats-officedocument.presentationml.slideLayout+xml"/>
  <Override PartName="/ppt/slideLayouts/slideLayout231.xml" ContentType="application/vnd.openxmlformats-officedocument.presentationml.slideLayout+xml"/>
  <Override PartName="/ppt/slideLayouts/slideLayout232.xml" ContentType="application/vnd.openxmlformats-officedocument.presentationml.slideLayout+xml"/>
  <Override PartName="/ppt/slideLayouts/slideLayout233.xml" ContentType="application/vnd.openxmlformats-officedocument.presentationml.slideLayout+xml"/>
  <Override PartName="/ppt/slideLayouts/slideLayout234.xml" ContentType="application/vnd.openxmlformats-officedocument.presentationml.slideLayout+xml"/>
  <Override PartName="/ppt/slideLayouts/slideLayout235.xml" ContentType="application/vnd.openxmlformats-officedocument.presentationml.slideLayout+xml"/>
  <Override PartName="/ppt/slideLayouts/slideLayout236.xml" ContentType="application/vnd.openxmlformats-officedocument.presentationml.slideLayout+xml"/>
  <Override PartName="/ppt/slideLayouts/slideLayout237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727" r:id="rId2"/>
    <p:sldMasterId id="2147483785" r:id="rId3"/>
    <p:sldMasterId id="2147483843" r:id="rId4"/>
  </p:sldMasterIdLst>
  <p:notesMasterIdLst>
    <p:notesMasterId r:id="rId10"/>
  </p:notesMasterIdLst>
  <p:handoutMasterIdLst>
    <p:handoutMasterId r:id="rId11"/>
  </p:handoutMasterIdLst>
  <p:sldIdLst>
    <p:sldId id="257" r:id="rId5"/>
    <p:sldId id="267" r:id="rId6"/>
    <p:sldId id="288" r:id="rId7"/>
    <p:sldId id="286" r:id="rId8"/>
    <p:sldId id="282" r:id="rId9"/>
  </p:sldIdLst>
  <p:sldSz cx="9144000" cy="5143500" type="screen16x9"/>
  <p:notesSz cx="6794500" cy="9906000"/>
  <p:defaultTextStyle>
    <a:defPPr>
      <a:defRPr lang="ru-RU"/>
    </a:defPPr>
    <a:lvl1pPr marL="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45" d="100"/>
          <a:sy n="145" d="100"/>
        </p:scale>
        <p:origin x="-624" y="-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8100" y="0"/>
            <a:ext cx="29448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81AEA2-0A12-4364-B1B3-4C469C48F4F7}" type="datetimeFigureOut">
              <a:rPr lang="ru-RU" smtClean="0"/>
              <a:pPr/>
              <a:t>06.09.2022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09113"/>
            <a:ext cx="29448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8100" y="9409113"/>
            <a:ext cx="29448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4235D3-FB91-4DF9-BD5A-6A08F79F6E0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74131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4283" cy="495300"/>
          </a:xfrm>
          <a:prstGeom prst="rect">
            <a:avLst/>
          </a:prstGeom>
        </p:spPr>
        <p:txBody>
          <a:bodyPr vert="horz" lIns="91294" tIns="45647" rIns="91294" bIns="45647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5300"/>
          </a:xfrm>
          <a:prstGeom prst="rect">
            <a:avLst/>
          </a:prstGeom>
        </p:spPr>
        <p:txBody>
          <a:bodyPr vert="horz" lIns="91294" tIns="45647" rIns="91294" bIns="45647" rtlCol="0"/>
          <a:lstStyle>
            <a:lvl1pPr algn="r">
              <a:defRPr sz="1200"/>
            </a:lvl1pPr>
          </a:lstStyle>
          <a:p>
            <a:fld id="{764E2033-3D66-4EF6-86B9-CC0EE1388A19}" type="datetimeFigureOut">
              <a:rPr lang="ru-RU" smtClean="0"/>
              <a:pPr/>
              <a:t>06.09.2022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5250" y="742950"/>
            <a:ext cx="6604000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294" tIns="45647" rIns="91294" bIns="45647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05350"/>
            <a:ext cx="5435600" cy="4457700"/>
          </a:xfrm>
          <a:prstGeom prst="rect">
            <a:avLst/>
          </a:prstGeom>
        </p:spPr>
        <p:txBody>
          <a:bodyPr vert="horz" lIns="91294" tIns="45647" rIns="91294" bIns="45647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08981"/>
            <a:ext cx="2944283" cy="495300"/>
          </a:xfrm>
          <a:prstGeom prst="rect">
            <a:avLst/>
          </a:prstGeom>
        </p:spPr>
        <p:txBody>
          <a:bodyPr vert="horz" lIns="91294" tIns="45647" rIns="91294" bIns="45647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8645" y="9408981"/>
            <a:ext cx="2944283" cy="495300"/>
          </a:xfrm>
          <a:prstGeom prst="rect">
            <a:avLst/>
          </a:prstGeom>
        </p:spPr>
        <p:txBody>
          <a:bodyPr vert="horz" lIns="91294" tIns="45647" rIns="91294" bIns="45647" rtlCol="0" anchor="b"/>
          <a:lstStyle>
            <a:lvl1pPr algn="r">
              <a:defRPr sz="1200"/>
            </a:lvl1pPr>
          </a:lstStyle>
          <a:p>
            <a:fld id="{BDE168A2-1D67-4DE6-8257-53829335D5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37551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39"/>
            <a:ext cx="7772401" cy="1102519"/>
          </a:xfrm>
        </p:spPr>
        <p:txBody>
          <a:bodyPr>
            <a:normAutofit/>
          </a:bodyPr>
          <a:lstStyle>
            <a:lvl1pPr>
              <a:defRPr sz="27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6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720778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900"/>
              </a:spcBef>
              <a:defRPr/>
            </a:lvl1pPr>
            <a:lvl2pPr>
              <a:spcBef>
                <a:spcPts val="900"/>
              </a:spcBef>
              <a:defRPr/>
            </a:lvl2pPr>
            <a:lvl3pPr>
              <a:spcBef>
                <a:spcPts val="900"/>
              </a:spcBef>
              <a:defRPr/>
            </a:lvl3pPr>
            <a:lvl4pPr>
              <a:spcBef>
                <a:spcPts val="900"/>
              </a:spcBef>
              <a:defRPr/>
            </a:lvl4pPr>
            <a:lvl5pPr>
              <a:spcBef>
                <a:spcPts val="900"/>
              </a:spcBef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0974045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6" y="1047750"/>
            <a:ext cx="1828800" cy="3199582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100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5" y="1047750"/>
            <a:ext cx="1828800" cy="3199582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1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203" y="1047750"/>
            <a:ext cx="1828800" cy="3199582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1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400" y="1047750"/>
            <a:ext cx="1828800" cy="3199582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1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685800" y="3444049"/>
            <a:ext cx="1831086" cy="803297"/>
          </a:xfrm>
          <a:solidFill>
            <a:schemeClr val="accent1">
              <a:alpha val="80000"/>
            </a:schemeClr>
          </a:solidFill>
        </p:spPr>
        <p:txBody>
          <a:bodyPr lIns="137160" tIns="68580" rIns="137160" bIns="6858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100">
                <a:solidFill>
                  <a:srgbClr val="FFFFFF"/>
                </a:solidFill>
              </a:defRPr>
            </a:lvl2pPr>
            <a:lvl3pPr marL="257175" indent="-128588">
              <a:defRPr sz="1100">
                <a:solidFill>
                  <a:srgbClr val="FFFFFF"/>
                </a:solidFill>
              </a:defRPr>
            </a:lvl3pPr>
            <a:lvl4pPr marL="385763" indent="-128588">
              <a:defRPr sz="1100">
                <a:solidFill>
                  <a:srgbClr val="FFFFFF"/>
                </a:solidFill>
              </a:defRPr>
            </a:lvl4pPr>
            <a:lvl5pPr marL="557213" indent="-171450">
              <a:defRPr sz="11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20"/>
          </p:nvPr>
        </p:nvSpPr>
        <p:spPr>
          <a:xfrm>
            <a:off x="2666238" y="3444049"/>
            <a:ext cx="1831086" cy="803297"/>
          </a:xfrm>
          <a:solidFill>
            <a:schemeClr val="accent3">
              <a:alpha val="80000"/>
            </a:schemeClr>
          </a:solidFill>
        </p:spPr>
        <p:txBody>
          <a:bodyPr lIns="137160" tIns="68580" rIns="137160" bIns="6858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100">
                <a:solidFill>
                  <a:srgbClr val="FFFFFF"/>
                </a:solidFill>
              </a:defRPr>
            </a:lvl2pPr>
            <a:lvl3pPr marL="257175" indent="-128588">
              <a:defRPr sz="1100">
                <a:solidFill>
                  <a:srgbClr val="FFFFFF"/>
                </a:solidFill>
              </a:defRPr>
            </a:lvl3pPr>
            <a:lvl4pPr marL="385763" indent="-128588">
              <a:defRPr sz="1100">
                <a:solidFill>
                  <a:srgbClr val="FFFFFF"/>
                </a:solidFill>
              </a:defRPr>
            </a:lvl4pPr>
            <a:lvl5pPr marL="557213" indent="-171450">
              <a:defRPr sz="11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646676" y="3444049"/>
            <a:ext cx="1831086" cy="803297"/>
          </a:xfrm>
          <a:solidFill>
            <a:schemeClr val="accent5">
              <a:alpha val="80000"/>
            </a:schemeClr>
          </a:solidFill>
        </p:spPr>
        <p:txBody>
          <a:bodyPr lIns="137160" tIns="68580" rIns="137160" bIns="6858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100">
                <a:solidFill>
                  <a:srgbClr val="FFFFFF"/>
                </a:solidFill>
              </a:defRPr>
            </a:lvl2pPr>
            <a:lvl3pPr marL="257175" indent="-128588">
              <a:defRPr sz="1100">
                <a:solidFill>
                  <a:srgbClr val="FFFFFF"/>
                </a:solidFill>
              </a:defRPr>
            </a:lvl3pPr>
            <a:lvl4pPr marL="385763" indent="-128588">
              <a:defRPr sz="1100">
                <a:solidFill>
                  <a:srgbClr val="FFFFFF"/>
                </a:solidFill>
              </a:defRPr>
            </a:lvl4pPr>
            <a:lvl5pPr marL="557213" indent="-171450">
              <a:defRPr sz="11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6627114" y="3444049"/>
            <a:ext cx="1831086" cy="803297"/>
          </a:xfrm>
          <a:solidFill>
            <a:schemeClr val="bg2">
              <a:alpha val="80000"/>
            </a:schemeClr>
          </a:solidFill>
        </p:spPr>
        <p:txBody>
          <a:bodyPr lIns="137160" tIns="68580" rIns="137160" bIns="6858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100">
                <a:solidFill>
                  <a:srgbClr val="FFFFFF"/>
                </a:solidFill>
              </a:defRPr>
            </a:lvl2pPr>
            <a:lvl3pPr marL="257175" indent="-128588">
              <a:defRPr sz="1100">
                <a:solidFill>
                  <a:srgbClr val="FFFFFF"/>
                </a:solidFill>
              </a:defRPr>
            </a:lvl3pPr>
            <a:lvl4pPr marL="385763" indent="-128588">
              <a:defRPr sz="1100">
                <a:solidFill>
                  <a:srgbClr val="FFFFFF"/>
                </a:solidFill>
              </a:defRPr>
            </a:lvl4pPr>
            <a:lvl5pPr marL="557213" indent="-171450">
              <a:defRPr sz="11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1930152383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Bar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6" y="1047750"/>
            <a:ext cx="1828800" cy="3199582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100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5" y="1047750"/>
            <a:ext cx="1828800" cy="3199582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1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203" y="1047750"/>
            <a:ext cx="1828800" cy="3199582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1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400" y="1047750"/>
            <a:ext cx="1828800" cy="3199582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1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685800" y="3444049"/>
            <a:ext cx="1831086" cy="803297"/>
          </a:xfrm>
          <a:solidFill>
            <a:schemeClr val="accent1">
              <a:alpha val="80000"/>
            </a:schemeClr>
          </a:solidFill>
        </p:spPr>
        <p:txBody>
          <a:bodyPr lIns="137160" tIns="68580" rIns="137160" bIns="6858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100">
                <a:solidFill>
                  <a:srgbClr val="FFFFFF"/>
                </a:solidFill>
              </a:defRPr>
            </a:lvl2pPr>
            <a:lvl3pPr marL="257175" indent="-128588">
              <a:defRPr sz="1100">
                <a:solidFill>
                  <a:srgbClr val="FFFFFF"/>
                </a:solidFill>
              </a:defRPr>
            </a:lvl3pPr>
            <a:lvl4pPr marL="385763" indent="-128588">
              <a:defRPr sz="1100">
                <a:solidFill>
                  <a:srgbClr val="FFFFFF"/>
                </a:solidFill>
              </a:defRPr>
            </a:lvl4pPr>
            <a:lvl5pPr marL="557213" indent="-171450">
              <a:defRPr sz="11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20"/>
          </p:nvPr>
        </p:nvSpPr>
        <p:spPr>
          <a:xfrm>
            <a:off x="2666238" y="3444049"/>
            <a:ext cx="1831086" cy="803297"/>
          </a:xfrm>
          <a:solidFill>
            <a:schemeClr val="accent3">
              <a:alpha val="80000"/>
            </a:schemeClr>
          </a:solidFill>
        </p:spPr>
        <p:txBody>
          <a:bodyPr lIns="137160" tIns="68580" rIns="137160" bIns="6858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100">
                <a:solidFill>
                  <a:srgbClr val="FFFFFF"/>
                </a:solidFill>
              </a:defRPr>
            </a:lvl2pPr>
            <a:lvl3pPr marL="257175" indent="-128588">
              <a:defRPr sz="1100">
                <a:solidFill>
                  <a:srgbClr val="FFFFFF"/>
                </a:solidFill>
              </a:defRPr>
            </a:lvl3pPr>
            <a:lvl4pPr marL="385763" indent="-128588">
              <a:defRPr sz="1100">
                <a:solidFill>
                  <a:srgbClr val="FFFFFF"/>
                </a:solidFill>
              </a:defRPr>
            </a:lvl4pPr>
            <a:lvl5pPr marL="557213" indent="-171450">
              <a:defRPr sz="11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646676" y="3444049"/>
            <a:ext cx="1831086" cy="803297"/>
          </a:xfrm>
          <a:solidFill>
            <a:schemeClr val="accent5">
              <a:alpha val="80000"/>
            </a:schemeClr>
          </a:solidFill>
        </p:spPr>
        <p:txBody>
          <a:bodyPr lIns="137160" tIns="68580" rIns="137160" bIns="6858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100">
                <a:solidFill>
                  <a:srgbClr val="FFFFFF"/>
                </a:solidFill>
              </a:defRPr>
            </a:lvl2pPr>
            <a:lvl3pPr marL="257175" indent="-128588">
              <a:defRPr sz="1100">
                <a:solidFill>
                  <a:srgbClr val="FFFFFF"/>
                </a:solidFill>
              </a:defRPr>
            </a:lvl3pPr>
            <a:lvl4pPr marL="385763" indent="-128588">
              <a:defRPr sz="1100">
                <a:solidFill>
                  <a:srgbClr val="FFFFFF"/>
                </a:solidFill>
              </a:defRPr>
            </a:lvl4pPr>
            <a:lvl5pPr marL="557213" indent="-171450">
              <a:defRPr sz="11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6627114" y="3444049"/>
            <a:ext cx="1831086" cy="803297"/>
          </a:xfrm>
          <a:solidFill>
            <a:schemeClr val="bg2">
              <a:alpha val="80000"/>
            </a:schemeClr>
          </a:solidFill>
        </p:spPr>
        <p:txBody>
          <a:bodyPr lIns="137160" tIns="68580" rIns="137160" bIns="6858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100">
                <a:solidFill>
                  <a:srgbClr val="FFFFFF"/>
                </a:solidFill>
              </a:defRPr>
            </a:lvl2pPr>
            <a:lvl3pPr marL="257175" indent="-128588">
              <a:defRPr sz="1100">
                <a:solidFill>
                  <a:srgbClr val="FFFFFF"/>
                </a:solidFill>
              </a:defRPr>
            </a:lvl3pPr>
            <a:lvl4pPr marL="385763" indent="-128588">
              <a:defRPr sz="1100">
                <a:solidFill>
                  <a:srgbClr val="FFFFFF"/>
                </a:solidFill>
              </a:defRPr>
            </a:lvl4pPr>
            <a:lvl5pPr marL="557213" indent="-171450">
              <a:defRPr sz="11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0" y="700088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4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000952520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6" y="1047750"/>
            <a:ext cx="2496312" cy="3199582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100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53" y="1047750"/>
            <a:ext cx="2496312" cy="3199582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1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8" y="1047750"/>
            <a:ext cx="2496312" cy="3199582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1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6" y="3444054"/>
            <a:ext cx="2496312" cy="803297"/>
          </a:xfrm>
          <a:solidFill>
            <a:schemeClr val="accent1">
              <a:alpha val="80000"/>
            </a:schemeClr>
          </a:solidFill>
        </p:spPr>
        <p:txBody>
          <a:bodyPr lIns="137160" tIns="68580" rIns="137160" bIns="6858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100">
                <a:solidFill>
                  <a:srgbClr val="FFFFFF"/>
                </a:solidFill>
              </a:defRPr>
            </a:lvl2pPr>
            <a:lvl3pPr marL="257175" indent="-128588">
              <a:defRPr sz="1100">
                <a:solidFill>
                  <a:srgbClr val="FFFFFF"/>
                </a:solidFill>
              </a:defRPr>
            </a:lvl3pPr>
            <a:lvl4pPr marL="385763" indent="-128588">
              <a:defRPr sz="1100">
                <a:solidFill>
                  <a:srgbClr val="FFFFFF"/>
                </a:solidFill>
              </a:defRPr>
            </a:lvl4pPr>
            <a:lvl5pPr marL="557213" indent="-171450">
              <a:defRPr sz="11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3323853" y="3444054"/>
            <a:ext cx="2496312" cy="803297"/>
          </a:xfrm>
          <a:solidFill>
            <a:schemeClr val="accent4">
              <a:alpha val="80000"/>
            </a:schemeClr>
          </a:solidFill>
        </p:spPr>
        <p:txBody>
          <a:bodyPr lIns="137160" tIns="68580" rIns="137160" bIns="6858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100">
                <a:solidFill>
                  <a:srgbClr val="FFFFFF"/>
                </a:solidFill>
              </a:defRPr>
            </a:lvl2pPr>
            <a:lvl3pPr marL="257175" indent="-128588">
              <a:defRPr sz="1100">
                <a:solidFill>
                  <a:srgbClr val="FFFFFF"/>
                </a:solidFill>
              </a:defRPr>
            </a:lvl3pPr>
            <a:lvl4pPr marL="385763" indent="-128588">
              <a:defRPr sz="1100">
                <a:solidFill>
                  <a:srgbClr val="FFFFFF"/>
                </a:solidFill>
              </a:defRPr>
            </a:lvl4pPr>
            <a:lvl5pPr marL="557213" indent="-171450">
              <a:defRPr sz="11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5961888" y="3444054"/>
            <a:ext cx="2496312" cy="803297"/>
          </a:xfrm>
          <a:solidFill>
            <a:schemeClr val="bg2">
              <a:alpha val="80000"/>
            </a:schemeClr>
          </a:solidFill>
        </p:spPr>
        <p:txBody>
          <a:bodyPr lIns="137160" tIns="68580" rIns="137160" bIns="6858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100">
                <a:solidFill>
                  <a:srgbClr val="FFFFFF"/>
                </a:solidFill>
              </a:defRPr>
            </a:lvl2pPr>
            <a:lvl3pPr marL="257175" indent="-128588">
              <a:defRPr sz="1100">
                <a:solidFill>
                  <a:srgbClr val="FFFFFF"/>
                </a:solidFill>
              </a:defRPr>
            </a:lvl3pPr>
            <a:lvl4pPr marL="385763" indent="-128588">
              <a:defRPr sz="1100">
                <a:solidFill>
                  <a:srgbClr val="FFFFFF"/>
                </a:solidFill>
              </a:defRPr>
            </a:lvl4pPr>
            <a:lvl5pPr marL="557213" indent="-171450">
              <a:defRPr sz="11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2979374426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Bar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6" y="1047750"/>
            <a:ext cx="2496312" cy="3199582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100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53" y="1047750"/>
            <a:ext cx="2496312" cy="3199582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1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8" y="1047750"/>
            <a:ext cx="2496312" cy="3199582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1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6" y="3444054"/>
            <a:ext cx="2496312" cy="803297"/>
          </a:xfrm>
          <a:solidFill>
            <a:schemeClr val="accent1">
              <a:alpha val="80000"/>
            </a:schemeClr>
          </a:solidFill>
        </p:spPr>
        <p:txBody>
          <a:bodyPr lIns="137160" tIns="68580" rIns="137160" bIns="6858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100">
                <a:solidFill>
                  <a:srgbClr val="FFFFFF"/>
                </a:solidFill>
              </a:defRPr>
            </a:lvl2pPr>
            <a:lvl3pPr marL="257175" indent="-128588">
              <a:defRPr sz="1100">
                <a:solidFill>
                  <a:srgbClr val="FFFFFF"/>
                </a:solidFill>
              </a:defRPr>
            </a:lvl3pPr>
            <a:lvl4pPr marL="385763" indent="-128588">
              <a:defRPr sz="1100">
                <a:solidFill>
                  <a:srgbClr val="FFFFFF"/>
                </a:solidFill>
              </a:defRPr>
            </a:lvl4pPr>
            <a:lvl5pPr marL="557213" indent="-171450">
              <a:defRPr sz="11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3323853" y="3444054"/>
            <a:ext cx="2496312" cy="803297"/>
          </a:xfrm>
          <a:solidFill>
            <a:schemeClr val="accent4">
              <a:alpha val="80000"/>
            </a:schemeClr>
          </a:solidFill>
        </p:spPr>
        <p:txBody>
          <a:bodyPr lIns="137160" tIns="68580" rIns="137160" bIns="6858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100">
                <a:solidFill>
                  <a:srgbClr val="FFFFFF"/>
                </a:solidFill>
              </a:defRPr>
            </a:lvl2pPr>
            <a:lvl3pPr marL="257175" indent="-128588">
              <a:defRPr sz="1100">
                <a:solidFill>
                  <a:srgbClr val="FFFFFF"/>
                </a:solidFill>
              </a:defRPr>
            </a:lvl3pPr>
            <a:lvl4pPr marL="385763" indent="-128588">
              <a:defRPr sz="1100">
                <a:solidFill>
                  <a:srgbClr val="FFFFFF"/>
                </a:solidFill>
              </a:defRPr>
            </a:lvl4pPr>
            <a:lvl5pPr marL="557213" indent="-171450">
              <a:defRPr sz="11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5961888" y="3444054"/>
            <a:ext cx="2496312" cy="803297"/>
          </a:xfrm>
          <a:solidFill>
            <a:schemeClr val="bg2">
              <a:alpha val="80000"/>
            </a:schemeClr>
          </a:solidFill>
        </p:spPr>
        <p:txBody>
          <a:bodyPr lIns="137160" tIns="68580" rIns="137160" bIns="6858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100">
                <a:solidFill>
                  <a:srgbClr val="FFFFFF"/>
                </a:solidFill>
              </a:defRPr>
            </a:lvl2pPr>
            <a:lvl3pPr marL="257175" indent="-128588">
              <a:defRPr sz="1100">
                <a:solidFill>
                  <a:srgbClr val="FFFFFF"/>
                </a:solidFill>
              </a:defRPr>
            </a:lvl3pPr>
            <a:lvl4pPr marL="385763" indent="-128588">
              <a:defRPr sz="1100">
                <a:solidFill>
                  <a:srgbClr val="FFFFFF"/>
                </a:solidFill>
              </a:defRPr>
            </a:lvl4pPr>
            <a:lvl5pPr marL="557213" indent="-171450">
              <a:defRPr sz="11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0" y="700088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4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751350033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Bar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0"/>
            <a:ext cx="3814191" cy="3199582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1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08" y="1047750"/>
            <a:ext cx="3814191" cy="3199582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1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1" y="3674887"/>
            <a:ext cx="3813048" cy="572464"/>
          </a:xfrm>
          <a:solidFill>
            <a:schemeClr val="accent1">
              <a:alpha val="80000"/>
            </a:schemeClr>
          </a:solidFill>
        </p:spPr>
        <p:txBody>
          <a:bodyPr lIns="137160" tIns="68580" rIns="137160" bIns="6858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100">
                <a:solidFill>
                  <a:srgbClr val="FFFFFF"/>
                </a:solidFill>
              </a:defRPr>
            </a:lvl2pPr>
            <a:lvl3pPr marL="257175" indent="-128588">
              <a:defRPr sz="1100">
                <a:solidFill>
                  <a:srgbClr val="FFFFFF"/>
                </a:solidFill>
              </a:defRPr>
            </a:lvl3pPr>
            <a:lvl4pPr marL="385763" indent="-128588">
              <a:defRPr sz="1100">
                <a:solidFill>
                  <a:srgbClr val="FFFFFF"/>
                </a:solidFill>
              </a:defRPr>
            </a:lvl4pPr>
            <a:lvl5pPr marL="557213" indent="-171450">
              <a:defRPr sz="11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4645152" y="3674887"/>
            <a:ext cx="3813048" cy="572464"/>
          </a:xfrm>
          <a:solidFill>
            <a:schemeClr val="accent4">
              <a:alpha val="80000"/>
            </a:schemeClr>
          </a:solidFill>
        </p:spPr>
        <p:txBody>
          <a:bodyPr lIns="137160" tIns="68580" rIns="137160" bIns="6858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100">
                <a:solidFill>
                  <a:srgbClr val="FFFFFF"/>
                </a:solidFill>
              </a:defRPr>
            </a:lvl2pPr>
            <a:lvl3pPr marL="257175" indent="-128588">
              <a:defRPr sz="1100">
                <a:solidFill>
                  <a:srgbClr val="FFFFFF"/>
                </a:solidFill>
              </a:defRPr>
            </a:lvl3pPr>
            <a:lvl4pPr marL="385763" indent="-128588">
              <a:defRPr sz="1100">
                <a:solidFill>
                  <a:srgbClr val="FFFFFF"/>
                </a:solidFill>
              </a:defRPr>
            </a:lvl4pPr>
            <a:lvl5pPr marL="557213" indent="-171450">
              <a:defRPr sz="11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0" y="700088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4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722601634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0"/>
            <a:ext cx="3814191" cy="3199582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1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08" y="1047750"/>
            <a:ext cx="3814191" cy="3199582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1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1" y="3674887"/>
            <a:ext cx="3813048" cy="572464"/>
          </a:xfrm>
          <a:solidFill>
            <a:schemeClr val="accent1">
              <a:alpha val="80000"/>
            </a:schemeClr>
          </a:solidFill>
        </p:spPr>
        <p:txBody>
          <a:bodyPr lIns="137160" tIns="68580" rIns="137160" bIns="6858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100">
                <a:solidFill>
                  <a:srgbClr val="FFFFFF"/>
                </a:solidFill>
              </a:defRPr>
            </a:lvl2pPr>
            <a:lvl3pPr marL="257175" indent="-128588">
              <a:defRPr sz="1100">
                <a:solidFill>
                  <a:srgbClr val="FFFFFF"/>
                </a:solidFill>
              </a:defRPr>
            </a:lvl3pPr>
            <a:lvl4pPr marL="385763" indent="-128588">
              <a:defRPr sz="1100">
                <a:solidFill>
                  <a:srgbClr val="FFFFFF"/>
                </a:solidFill>
              </a:defRPr>
            </a:lvl4pPr>
            <a:lvl5pPr marL="557213" indent="-171450">
              <a:defRPr sz="11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4645152" y="3674887"/>
            <a:ext cx="3813048" cy="572464"/>
          </a:xfrm>
          <a:solidFill>
            <a:schemeClr val="accent4">
              <a:alpha val="80000"/>
            </a:schemeClr>
          </a:solidFill>
        </p:spPr>
        <p:txBody>
          <a:bodyPr lIns="137160" tIns="68580" rIns="137160" bIns="6858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100">
                <a:solidFill>
                  <a:srgbClr val="FFFFFF"/>
                </a:solidFill>
              </a:defRPr>
            </a:lvl2pPr>
            <a:lvl3pPr marL="257175" indent="-128588">
              <a:defRPr sz="1100">
                <a:solidFill>
                  <a:srgbClr val="FFFFFF"/>
                </a:solidFill>
              </a:defRPr>
            </a:lvl3pPr>
            <a:lvl4pPr marL="385763" indent="-128588">
              <a:defRPr sz="1100">
                <a:solidFill>
                  <a:srgbClr val="FFFFFF"/>
                </a:solidFill>
              </a:defRPr>
            </a:lvl4pPr>
            <a:lvl5pPr marL="557213" indent="-171450">
              <a:defRPr sz="11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873231412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Ba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6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100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5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1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203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1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400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1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685800" y="2227505"/>
            <a:ext cx="1831086" cy="803297"/>
          </a:xfrm>
          <a:solidFill>
            <a:schemeClr val="accent1">
              <a:alpha val="80000"/>
            </a:schemeClr>
          </a:solidFill>
        </p:spPr>
        <p:txBody>
          <a:bodyPr lIns="137160" tIns="68580" rIns="137160" bIns="6858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100">
                <a:solidFill>
                  <a:srgbClr val="FFFFFF"/>
                </a:solidFill>
              </a:defRPr>
            </a:lvl2pPr>
            <a:lvl3pPr marL="257175" indent="-128588">
              <a:defRPr sz="1100">
                <a:solidFill>
                  <a:srgbClr val="FFFFFF"/>
                </a:solidFill>
              </a:defRPr>
            </a:lvl3pPr>
            <a:lvl4pPr marL="385763" indent="-128588">
              <a:defRPr sz="1100">
                <a:solidFill>
                  <a:srgbClr val="FFFFFF"/>
                </a:solidFill>
              </a:defRPr>
            </a:lvl4pPr>
            <a:lvl5pPr marL="557213" indent="-171450">
              <a:defRPr sz="11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20"/>
          </p:nvPr>
        </p:nvSpPr>
        <p:spPr>
          <a:xfrm>
            <a:off x="2666238" y="2227505"/>
            <a:ext cx="1831086" cy="803297"/>
          </a:xfrm>
          <a:solidFill>
            <a:schemeClr val="accent3">
              <a:alpha val="80000"/>
            </a:schemeClr>
          </a:solidFill>
        </p:spPr>
        <p:txBody>
          <a:bodyPr lIns="137160" tIns="68580" rIns="137160" bIns="6858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100">
                <a:solidFill>
                  <a:srgbClr val="FFFFFF"/>
                </a:solidFill>
              </a:defRPr>
            </a:lvl2pPr>
            <a:lvl3pPr marL="257175" indent="-128588">
              <a:defRPr sz="1100">
                <a:solidFill>
                  <a:srgbClr val="FFFFFF"/>
                </a:solidFill>
              </a:defRPr>
            </a:lvl3pPr>
            <a:lvl4pPr marL="385763" indent="-128588">
              <a:defRPr sz="1100">
                <a:solidFill>
                  <a:srgbClr val="FFFFFF"/>
                </a:solidFill>
              </a:defRPr>
            </a:lvl4pPr>
            <a:lvl5pPr marL="557213" indent="-171450">
              <a:defRPr sz="11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646676" y="2227505"/>
            <a:ext cx="1831086" cy="803297"/>
          </a:xfrm>
          <a:solidFill>
            <a:schemeClr val="accent5">
              <a:alpha val="80000"/>
            </a:schemeClr>
          </a:solidFill>
        </p:spPr>
        <p:txBody>
          <a:bodyPr lIns="137160" tIns="68580" rIns="137160" bIns="6858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100">
                <a:solidFill>
                  <a:srgbClr val="FFFFFF"/>
                </a:solidFill>
              </a:defRPr>
            </a:lvl2pPr>
            <a:lvl3pPr marL="257175" indent="-128588">
              <a:defRPr sz="1100">
                <a:solidFill>
                  <a:srgbClr val="FFFFFF"/>
                </a:solidFill>
              </a:defRPr>
            </a:lvl3pPr>
            <a:lvl4pPr marL="385763" indent="-128588">
              <a:defRPr sz="1100">
                <a:solidFill>
                  <a:srgbClr val="FFFFFF"/>
                </a:solidFill>
              </a:defRPr>
            </a:lvl4pPr>
            <a:lvl5pPr marL="557213" indent="-171450">
              <a:defRPr sz="11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6627114" y="2227505"/>
            <a:ext cx="1831086" cy="803297"/>
          </a:xfrm>
          <a:solidFill>
            <a:schemeClr val="bg2">
              <a:alpha val="80000"/>
            </a:schemeClr>
          </a:solidFill>
        </p:spPr>
        <p:txBody>
          <a:bodyPr lIns="137160" tIns="68580" rIns="137160" bIns="6858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100">
                <a:solidFill>
                  <a:srgbClr val="FFFFFF"/>
                </a:solidFill>
              </a:defRPr>
            </a:lvl2pPr>
            <a:lvl3pPr marL="257175" indent="-128588">
              <a:defRPr sz="1100">
                <a:solidFill>
                  <a:srgbClr val="FFFFFF"/>
                </a:solidFill>
              </a:defRPr>
            </a:lvl3pPr>
            <a:lvl4pPr marL="385763" indent="-128588">
              <a:defRPr sz="1100">
                <a:solidFill>
                  <a:srgbClr val="FFFFFF"/>
                </a:solidFill>
              </a:defRPr>
            </a:lvl4pPr>
            <a:lvl5pPr marL="557213" indent="-171450">
              <a:defRPr sz="11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18"/>
          </p:nvPr>
        </p:nvSpPr>
        <p:spPr>
          <a:xfrm>
            <a:off x="685800" y="3159229"/>
            <a:ext cx="1831086" cy="1285169"/>
          </a:xfrm>
        </p:spPr>
        <p:txBody>
          <a:bodyPr/>
          <a:lstStyle>
            <a:lvl1pPr marL="0" indent="0">
              <a:buNone/>
              <a:defRPr sz="1100"/>
            </a:lvl1pPr>
            <a:lvl2pPr marL="128588" indent="-128588">
              <a:buFont typeface="Arial" panose="020B0604020202020204" pitchFamily="34" charset="0"/>
              <a:buChar char="•"/>
              <a:defRPr sz="1100"/>
            </a:lvl2pPr>
            <a:lvl3pPr marL="257175" indent="-128588">
              <a:defRPr sz="1100"/>
            </a:lvl3pPr>
            <a:lvl4pPr marL="385763" indent="-128588"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4"/>
          </p:nvPr>
        </p:nvSpPr>
        <p:spPr>
          <a:xfrm>
            <a:off x="2666238" y="3159229"/>
            <a:ext cx="1831086" cy="1285169"/>
          </a:xfrm>
        </p:spPr>
        <p:txBody>
          <a:bodyPr>
            <a:normAutofit/>
          </a:bodyPr>
          <a:lstStyle>
            <a:lvl1pPr marL="0" indent="0">
              <a:buNone/>
              <a:defRPr sz="1100"/>
            </a:lvl1pPr>
            <a:lvl2pPr marL="128588" indent="-128588">
              <a:buFont typeface="Arial" panose="020B0604020202020204" pitchFamily="34" charset="0"/>
              <a:buChar char="•"/>
              <a:defRPr sz="1100"/>
            </a:lvl2pPr>
            <a:lvl3pPr marL="257175" indent="-128588">
              <a:defRPr sz="1100"/>
            </a:lvl3pPr>
            <a:lvl4pPr marL="385763" indent="-128588"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0" name="Content Placeholder 13"/>
          <p:cNvSpPr>
            <a:spLocks noGrp="1"/>
          </p:cNvSpPr>
          <p:nvPr>
            <p:ph sz="quarter" idx="25"/>
          </p:nvPr>
        </p:nvSpPr>
        <p:spPr>
          <a:xfrm>
            <a:off x="4646676" y="3159229"/>
            <a:ext cx="1831086" cy="1285169"/>
          </a:xfrm>
        </p:spPr>
        <p:txBody>
          <a:bodyPr>
            <a:normAutofit/>
          </a:bodyPr>
          <a:lstStyle>
            <a:lvl1pPr marL="0" indent="0">
              <a:buNone/>
              <a:defRPr sz="1100"/>
            </a:lvl1pPr>
            <a:lvl2pPr marL="128588" indent="-128588">
              <a:buFont typeface="Arial" panose="020B0604020202020204" pitchFamily="34" charset="0"/>
              <a:buChar char="•"/>
              <a:defRPr sz="1100"/>
            </a:lvl2pPr>
            <a:lvl3pPr marL="257175" indent="-128588">
              <a:defRPr sz="1100"/>
            </a:lvl3pPr>
            <a:lvl4pPr marL="385763" indent="-128588"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1" name="Content Placeholder 13"/>
          <p:cNvSpPr>
            <a:spLocks noGrp="1"/>
          </p:cNvSpPr>
          <p:nvPr>
            <p:ph sz="quarter" idx="26"/>
          </p:nvPr>
        </p:nvSpPr>
        <p:spPr>
          <a:xfrm>
            <a:off x="6627114" y="3159229"/>
            <a:ext cx="1831086" cy="1285169"/>
          </a:xfrm>
        </p:spPr>
        <p:txBody>
          <a:bodyPr>
            <a:normAutofit/>
          </a:bodyPr>
          <a:lstStyle>
            <a:lvl1pPr marL="0" indent="0">
              <a:buNone/>
              <a:defRPr sz="1100"/>
            </a:lvl1pPr>
            <a:lvl2pPr marL="128588" indent="-128588">
              <a:buFont typeface="Arial" panose="020B0604020202020204" pitchFamily="34" charset="0"/>
              <a:buChar char="•"/>
              <a:defRPr sz="1100"/>
            </a:lvl2pPr>
            <a:lvl3pPr marL="257175" indent="-128588">
              <a:defRPr sz="1100"/>
            </a:lvl3pPr>
            <a:lvl4pPr marL="385763" indent="-128588"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70040960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Bar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6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100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5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1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203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1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400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1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685800" y="2227505"/>
            <a:ext cx="1831086" cy="803297"/>
          </a:xfrm>
          <a:solidFill>
            <a:schemeClr val="accent1">
              <a:alpha val="80000"/>
            </a:schemeClr>
          </a:solidFill>
        </p:spPr>
        <p:txBody>
          <a:bodyPr lIns="137160" tIns="68580" rIns="137160" bIns="6858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100">
                <a:solidFill>
                  <a:srgbClr val="FFFFFF"/>
                </a:solidFill>
              </a:defRPr>
            </a:lvl2pPr>
            <a:lvl3pPr marL="257175" indent="-128588">
              <a:defRPr sz="1100">
                <a:solidFill>
                  <a:srgbClr val="FFFFFF"/>
                </a:solidFill>
              </a:defRPr>
            </a:lvl3pPr>
            <a:lvl4pPr marL="385763" indent="-128588">
              <a:defRPr sz="1100">
                <a:solidFill>
                  <a:srgbClr val="FFFFFF"/>
                </a:solidFill>
              </a:defRPr>
            </a:lvl4pPr>
            <a:lvl5pPr marL="557213" indent="-171450">
              <a:defRPr sz="11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20"/>
          </p:nvPr>
        </p:nvSpPr>
        <p:spPr>
          <a:xfrm>
            <a:off x="2666238" y="2227505"/>
            <a:ext cx="1831086" cy="803297"/>
          </a:xfrm>
          <a:solidFill>
            <a:schemeClr val="accent3">
              <a:alpha val="80000"/>
            </a:schemeClr>
          </a:solidFill>
        </p:spPr>
        <p:txBody>
          <a:bodyPr lIns="137160" tIns="68580" rIns="137160" bIns="6858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100">
                <a:solidFill>
                  <a:srgbClr val="FFFFFF"/>
                </a:solidFill>
              </a:defRPr>
            </a:lvl2pPr>
            <a:lvl3pPr marL="257175" indent="-128588">
              <a:defRPr sz="1100">
                <a:solidFill>
                  <a:srgbClr val="FFFFFF"/>
                </a:solidFill>
              </a:defRPr>
            </a:lvl3pPr>
            <a:lvl4pPr marL="385763" indent="-128588">
              <a:defRPr sz="1100">
                <a:solidFill>
                  <a:srgbClr val="FFFFFF"/>
                </a:solidFill>
              </a:defRPr>
            </a:lvl4pPr>
            <a:lvl5pPr marL="557213" indent="-171450">
              <a:defRPr sz="11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646676" y="2227505"/>
            <a:ext cx="1831086" cy="803297"/>
          </a:xfrm>
          <a:solidFill>
            <a:schemeClr val="accent5">
              <a:alpha val="80000"/>
            </a:schemeClr>
          </a:solidFill>
        </p:spPr>
        <p:txBody>
          <a:bodyPr lIns="137160" tIns="68580" rIns="137160" bIns="6858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100">
                <a:solidFill>
                  <a:srgbClr val="FFFFFF"/>
                </a:solidFill>
              </a:defRPr>
            </a:lvl2pPr>
            <a:lvl3pPr marL="257175" indent="-128588">
              <a:defRPr sz="1100">
                <a:solidFill>
                  <a:srgbClr val="FFFFFF"/>
                </a:solidFill>
              </a:defRPr>
            </a:lvl3pPr>
            <a:lvl4pPr marL="385763" indent="-128588">
              <a:defRPr sz="1100">
                <a:solidFill>
                  <a:srgbClr val="FFFFFF"/>
                </a:solidFill>
              </a:defRPr>
            </a:lvl4pPr>
            <a:lvl5pPr marL="557213" indent="-171450">
              <a:defRPr sz="11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6627114" y="2227505"/>
            <a:ext cx="1831086" cy="803297"/>
          </a:xfrm>
          <a:solidFill>
            <a:schemeClr val="bg2">
              <a:alpha val="80000"/>
            </a:schemeClr>
          </a:solidFill>
        </p:spPr>
        <p:txBody>
          <a:bodyPr lIns="137160" tIns="68580" rIns="137160" bIns="6858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100">
                <a:solidFill>
                  <a:srgbClr val="FFFFFF"/>
                </a:solidFill>
              </a:defRPr>
            </a:lvl2pPr>
            <a:lvl3pPr marL="257175" indent="-128588">
              <a:defRPr sz="1100">
                <a:solidFill>
                  <a:srgbClr val="FFFFFF"/>
                </a:solidFill>
              </a:defRPr>
            </a:lvl3pPr>
            <a:lvl4pPr marL="385763" indent="-128588">
              <a:defRPr sz="1100">
                <a:solidFill>
                  <a:srgbClr val="FFFFFF"/>
                </a:solidFill>
              </a:defRPr>
            </a:lvl4pPr>
            <a:lvl5pPr marL="557213" indent="-171450">
              <a:defRPr sz="11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18"/>
          </p:nvPr>
        </p:nvSpPr>
        <p:spPr>
          <a:xfrm>
            <a:off x="685800" y="3159229"/>
            <a:ext cx="1831086" cy="1285169"/>
          </a:xfrm>
        </p:spPr>
        <p:txBody>
          <a:bodyPr/>
          <a:lstStyle>
            <a:lvl1pPr marL="0" indent="0">
              <a:buNone/>
              <a:defRPr sz="1100"/>
            </a:lvl1pPr>
            <a:lvl2pPr marL="128588" indent="-128588">
              <a:buFont typeface="Arial" panose="020B0604020202020204" pitchFamily="34" charset="0"/>
              <a:buChar char="•"/>
              <a:defRPr sz="1100"/>
            </a:lvl2pPr>
            <a:lvl3pPr marL="257175" indent="-128588">
              <a:defRPr sz="1100"/>
            </a:lvl3pPr>
            <a:lvl4pPr marL="385763" indent="-128588"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4"/>
          </p:nvPr>
        </p:nvSpPr>
        <p:spPr>
          <a:xfrm>
            <a:off x="2666238" y="3159229"/>
            <a:ext cx="1831086" cy="1285169"/>
          </a:xfrm>
        </p:spPr>
        <p:txBody>
          <a:bodyPr>
            <a:normAutofit/>
          </a:bodyPr>
          <a:lstStyle>
            <a:lvl1pPr marL="0" indent="0">
              <a:buNone/>
              <a:defRPr sz="1100"/>
            </a:lvl1pPr>
            <a:lvl2pPr marL="128588" indent="-128588">
              <a:buFont typeface="Arial" panose="020B0604020202020204" pitchFamily="34" charset="0"/>
              <a:buChar char="•"/>
              <a:defRPr sz="1100"/>
            </a:lvl2pPr>
            <a:lvl3pPr marL="257175" indent="-128588">
              <a:defRPr sz="1100"/>
            </a:lvl3pPr>
            <a:lvl4pPr marL="385763" indent="-128588"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0" name="Content Placeholder 13"/>
          <p:cNvSpPr>
            <a:spLocks noGrp="1"/>
          </p:cNvSpPr>
          <p:nvPr>
            <p:ph sz="quarter" idx="25"/>
          </p:nvPr>
        </p:nvSpPr>
        <p:spPr>
          <a:xfrm>
            <a:off x="4646676" y="3159229"/>
            <a:ext cx="1831086" cy="1285169"/>
          </a:xfrm>
        </p:spPr>
        <p:txBody>
          <a:bodyPr>
            <a:normAutofit/>
          </a:bodyPr>
          <a:lstStyle>
            <a:lvl1pPr marL="0" indent="0">
              <a:buNone/>
              <a:defRPr sz="1100"/>
            </a:lvl1pPr>
            <a:lvl2pPr marL="128588" indent="-128588">
              <a:buFont typeface="Arial" panose="020B0604020202020204" pitchFamily="34" charset="0"/>
              <a:buChar char="•"/>
              <a:defRPr sz="1100"/>
            </a:lvl2pPr>
            <a:lvl3pPr marL="257175" indent="-128588">
              <a:defRPr sz="1100"/>
            </a:lvl3pPr>
            <a:lvl4pPr marL="385763" indent="-128588"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1" name="Content Placeholder 13"/>
          <p:cNvSpPr>
            <a:spLocks noGrp="1"/>
          </p:cNvSpPr>
          <p:nvPr>
            <p:ph sz="quarter" idx="26"/>
          </p:nvPr>
        </p:nvSpPr>
        <p:spPr>
          <a:xfrm>
            <a:off x="6627114" y="3159229"/>
            <a:ext cx="1831086" cy="1285169"/>
          </a:xfrm>
        </p:spPr>
        <p:txBody>
          <a:bodyPr>
            <a:normAutofit/>
          </a:bodyPr>
          <a:lstStyle>
            <a:lvl1pPr marL="0" indent="0">
              <a:buNone/>
              <a:defRPr sz="1100"/>
            </a:lvl1pPr>
            <a:lvl2pPr marL="128588" indent="-128588">
              <a:buFont typeface="Arial" panose="020B0604020202020204" pitchFamily="34" charset="0"/>
              <a:buChar char="•"/>
              <a:defRPr sz="1100"/>
            </a:lvl2pPr>
            <a:lvl3pPr marL="257175" indent="-128588">
              <a:defRPr sz="1100"/>
            </a:lvl3pPr>
            <a:lvl4pPr marL="385763" indent="-128588"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Text Placeholder 4"/>
          <p:cNvSpPr>
            <a:spLocks noGrp="1"/>
          </p:cNvSpPr>
          <p:nvPr>
            <p:ph type="body" sz="quarter" idx="27" hasCustomPrompt="1"/>
          </p:nvPr>
        </p:nvSpPr>
        <p:spPr>
          <a:xfrm>
            <a:off x="685800" y="700088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4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936420927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Bar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6" y="1047750"/>
            <a:ext cx="249631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100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53" y="1047750"/>
            <a:ext cx="249631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1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8" y="1047750"/>
            <a:ext cx="249631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1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6" y="2227505"/>
            <a:ext cx="2496312" cy="803297"/>
          </a:xfrm>
          <a:solidFill>
            <a:schemeClr val="accent1">
              <a:alpha val="80000"/>
            </a:schemeClr>
          </a:solidFill>
        </p:spPr>
        <p:txBody>
          <a:bodyPr lIns="137160" tIns="68580" rIns="137160" bIns="6858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100">
                <a:solidFill>
                  <a:srgbClr val="FFFFFF"/>
                </a:solidFill>
              </a:defRPr>
            </a:lvl2pPr>
            <a:lvl3pPr marL="257175" indent="-128588">
              <a:defRPr sz="1100">
                <a:solidFill>
                  <a:srgbClr val="FFFFFF"/>
                </a:solidFill>
              </a:defRPr>
            </a:lvl3pPr>
            <a:lvl4pPr marL="385763" indent="-128588">
              <a:defRPr sz="1100">
                <a:solidFill>
                  <a:srgbClr val="FFFFFF"/>
                </a:solidFill>
              </a:defRPr>
            </a:lvl4pPr>
            <a:lvl5pPr marL="557213" indent="-171450">
              <a:defRPr sz="11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3323853" y="2227505"/>
            <a:ext cx="2496312" cy="803297"/>
          </a:xfrm>
          <a:solidFill>
            <a:schemeClr val="accent4">
              <a:alpha val="80000"/>
            </a:schemeClr>
          </a:solidFill>
        </p:spPr>
        <p:txBody>
          <a:bodyPr lIns="137160" tIns="68580" rIns="137160" bIns="6858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100">
                <a:solidFill>
                  <a:srgbClr val="FFFFFF"/>
                </a:solidFill>
              </a:defRPr>
            </a:lvl2pPr>
            <a:lvl3pPr marL="257175" indent="-128588">
              <a:defRPr sz="1100">
                <a:solidFill>
                  <a:srgbClr val="FFFFFF"/>
                </a:solidFill>
              </a:defRPr>
            </a:lvl3pPr>
            <a:lvl4pPr marL="385763" indent="-128588">
              <a:defRPr sz="1100">
                <a:solidFill>
                  <a:srgbClr val="FFFFFF"/>
                </a:solidFill>
              </a:defRPr>
            </a:lvl4pPr>
            <a:lvl5pPr marL="557213" indent="-171450">
              <a:defRPr sz="11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5961888" y="2227505"/>
            <a:ext cx="2496312" cy="803297"/>
          </a:xfrm>
          <a:solidFill>
            <a:schemeClr val="bg2">
              <a:alpha val="80000"/>
            </a:schemeClr>
          </a:solidFill>
        </p:spPr>
        <p:txBody>
          <a:bodyPr lIns="137160" tIns="68580" rIns="137160" bIns="6858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100">
                <a:solidFill>
                  <a:srgbClr val="FFFFFF"/>
                </a:solidFill>
              </a:defRPr>
            </a:lvl2pPr>
            <a:lvl3pPr marL="257175" indent="-128588">
              <a:defRPr sz="1100">
                <a:solidFill>
                  <a:srgbClr val="FFFFFF"/>
                </a:solidFill>
              </a:defRPr>
            </a:lvl3pPr>
            <a:lvl4pPr marL="385763" indent="-128588">
              <a:defRPr sz="1100">
                <a:solidFill>
                  <a:srgbClr val="FFFFFF"/>
                </a:solidFill>
              </a:defRPr>
            </a:lvl4pPr>
            <a:lvl5pPr marL="557213" indent="-171450">
              <a:defRPr sz="11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18"/>
          </p:nvPr>
        </p:nvSpPr>
        <p:spPr>
          <a:xfrm>
            <a:off x="685806" y="3159229"/>
            <a:ext cx="2496312" cy="1313019"/>
          </a:xfrm>
        </p:spPr>
        <p:txBody>
          <a:bodyPr/>
          <a:lstStyle>
            <a:lvl1pPr marL="0" indent="0">
              <a:buNone/>
              <a:defRPr sz="1600"/>
            </a:lvl1pPr>
            <a:lvl2pPr marL="128588" indent="-128588">
              <a:buFont typeface="Arial" panose="020B0604020202020204" pitchFamily="34" charset="0"/>
              <a:buChar char="•"/>
              <a:defRPr sz="1100"/>
            </a:lvl2pPr>
            <a:lvl3pPr marL="257175" indent="-128588">
              <a:defRPr sz="1100"/>
            </a:lvl3pPr>
            <a:lvl4pPr marL="385763" indent="-128588"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3323853" y="3159229"/>
            <a:ext cx="2496312" cy="1313019"/>
          </a:xfrm>
        </p:spPr>
        <p:txBody>
          <a:bodyPr/>
          <a:lstStyle>
            <a:lvl1pPr marL="0" indent="0">
              <a:buNone/>
              <a:defRPr sz="1600"/>
            </a:lvl1pPr>
            <a:lvl2pPr marL="128588" indent="-128588">
              <a:buFont typeface="Arial" panose="020B0604020202020204" pitchFamily="34" charset="0"/>
              <a:buChar char="•"/>
              <a:defRPr sz="1100"/>
            </a:lvl2pPr>
            <a:lvl3pPr marL="257175" indent="-128588">
              <a:defRPr sz="1100"/>
            </a:lvl3pPr>
            <a:lvl4pPr marL="385763" indent="-128588"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6" name="Content Placeholder 13"/>
          <p:cNvSpPr>
            <a:spLocks noGrp="1"/>
          </p:cNvSpPr>
          <p:nvPr>
            <p:ph sz="quarter" idx="20"/>
          </p:nvPr>
        </p:nvSpPr>
        <p:spPr>
          <a:xfrm>
            <a:off x="5961888" y="3159229"/>
            <a:ext cx="2496312" cy="1313019"/>
          </a:xfrm>
        </p:spPr>
        <p:txBody>
          <a:bodyPr/>
          <a:lstStyle>
            <a:lvl1pPr marL="0" indent="0">
              <a:buNone/>
              <a:defRPr sz="1600"/>
            </a:lvl1pPr>
            <a:lvl2pPr marL="128588" indent="-128588">
              <a:buFont typeface="Arial" panose="020B0604020202020204" pitchFamily="34" charset="0"/>
              <a:buChar char="•"/>
              <a:defRPr sz="1100"/>
            </a:lvl2pPr>
            <a:lvl3pPr marL="257175" indent="-128588">
              <a:defRPr sz="1100"/>
            </a:lvl3pPr>
            <a:lvl4pPr marL="385763" indent="-128588"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7" name="Text Placeholder 4"/>
          <p:cNvSpPr>
            <a:spLocks noGrp="1"/>
          </p:cNvSpPr>
          <p:nvPr>
            <p:ph type="body" sz="quarter" idx="24" hasCustomPrompt="1"/>
          </p:nvPr>
        </p:nvSpPr>
        <p:spPr>
          <a:xfrm>
            <a:off x="685800" y="700088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4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634100298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Ba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6" y="1047750"/>
            <a:ext cx="249631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100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53" y="1047750"/>
            <a:ext cx="249631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1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8" y="1047750"/>
            <a:ext cx="249631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1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6" y="2227505"/>
            <a:ext cx="2496312" cy="803297"/>
          </a:xfrm>
          <a:solidFill>
            <a:schemeClr val="accent1">
              <a:alpha val="80000"/>
            </a:schemeClr>
          </a:solidFill>
        </p:spPr>
        <p:txBody>
          <a:bodyPr lIns="137160" tIns="68580" rIns="137160" bIns="6858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100">
                <a:solidFill>
                  <a:srgbClr val="FFFFFF"/>
                </a:solidFill>
              </a:defRPr>
            </a:lvl2pPr>
            <a:lvl3pPr marL="257175" indent="-128588">
              <a:defRPr sz="1100">
                <a:solidFill>
                  <a:srgbClr val="FFFFFF"/>
                </a:solidFill>
              </a:defRPr>
            </a:lvl3pPr>
            <a:lvl4pPr marL="385763" indent="-128588">
              <a:defRPr sz="1100">
                <a:solidFill>
                  <a:srgbClr val="FFFFFF"/>
                </a:solidFill>
              </a:defRPr>
            </a:lvl4pPr>
            <a:lvl5pPr marL="557213" indent="-171450">
              <a:defRPr sz="11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3323853" y="2227505"/>
            <a:ext cx="2496312" cy="803297"/>
          </a:xfrm>
          <a:solidFill>
            <a:schemeClr val="accent4">
              <a:alpha val="80000"/>
            </a:schemeClr>
          </a:solidFill>
        </p:spPr>
        <p:txBody>
          <a:bodyPr lIns="137160" tIns="68580" rIns="137160" bIns="6858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100">
                <a:solidFill>
                  <a:srgbClr val="FFFFFF"/>
                </a:solidFill>
              </a:defRPr>
            </a:lvl2pPr>
            <a:lvl3pPr marL="257175" indent="-128588">
              <a:defRPr sz="1100">
                <a:solidFill>
                  <a:srgbClr val="FFFFFF"/>
                </a:solidFill>
              </a:defRPr>
            </a:lvl3pPr>
            <a:lvl4pPr marL="385763" indent="-128588">
              <a:defRPr sz="1100">
                <a:solidFill>
                  <a:srgbClr val="FFFFFF"/>
                </a:solidFill>
              </a:defRPr>
            </a:lvl4pPr>
            <a:lvl5pPr marL="557213" indent="-171450">
              <a:defRPr sz="11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5961888" y="2227505"/>
            <a:ext cx="2496312" cy="803297"/>
          </a:xfrm>
          <a:solidFill>
            <a:schemeClr val="bg2">
              <a:alpha val="80000"/>
            </a:schemeClr>
          </a:solidFill>
        </p:spPr>
        <p:txBody>
          <a:bodyPr lIns="137160" tIns="68580" rIns="137160" bIns="6858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100">
                <a:solidFill>
                  <a:srgbClr val="FFFFFF"/>
                </a:solidFill>
              </a:defRPr>
            </a:lvl2pPr>
            <a:lvl3pPr marL="257175" indent="-128588">
              <a:defRPr sz="1100">
                <a:solidFill>
                  <a:srgbClr val="FFFFFF"/>
                </a:solidFill>
              </a:defRPr>
            </a:lvl3pPr>
            <a:lvl4pPr marL="385763" indent="-128588">
              <a:defRPr sz="1100">
                <a:solidFill>
                  <a:srgbClr val="FFFFFF"/>
                </a:solidFill>
              </a:defRPr>
            </a:lvl4pPr>
            <a:lvl5pPr marL="557213" indent="-171450">
              <a:defRPr sz="11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18"/>
          </p:nvPr>
        </p:nvSpPr>
        <p:spPr>
          <a:xfrm>
            <a:off x="685806" y="3159229"/>
            <a:ext cx="2496312" cy="1313019"/>
          </a:xfrm>
        </p:spPr>
        <p:txBody>
          <a:bodyPr/>
          <a:lstStyle>
            <a:lvl1pPr marL="0" indent="0">
              <a:buNone/>
              <a:defRPr sz="1600"/>
            </a:lvl1pPr>
            <a:lvl2pPr marL="128588" indent="-128588">
              <a:buFont typeface="Arial" panose="020B0604020202020204" pitchFamily="34" charset="0"/>
              <a:buChar char="•"/>
              <a:defRPr sz="1100"/>
            </a:lvl2pPr>
            <a:lvl3pPr marL="257175" indent="-128588">
              <a:defRPr sz="1100"/>
            </a:lvl3pPr>
            <a:lvl4pPr marL="385763" indent="-128588"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3323853" y="3159229"/>
            <a:ext cx="2496312" cy="1313019"/>
          </a:xfrm>
        </p:spPr>
        <p:txBody>
          <a:bodyPr/>
          <a:lstStyle>
            <a:lvl1pPr marL="0" indent="0">
              <a:buNone/>
              <a:defRPr sz="1600"/>
            </a:lvl1pPr>
            <a:lvl2pPr marL="128588" indent="-128588">
              <a:buFont typeface="Arial" panose="020B0604020202020204" pitchFamily="34" charset="0"/>
              <a:buChar char="•"/>
              <a:defRPr sz="1100"/>
            </a:lvl2pPr>
            <a:lvl3pPr marL="257175" indent="-128588">
              <a:defRPr sz="1100"/>
            </a:lvl3pPr>
            <a:lvl4pPr marL="385763" indent="-128588"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6" name="Content Placeholder 13"/>
          <p:cNvSpPr>
            <a:spLocks noGrp="1"/>
          </p:cNvSpPr>
          <p:nvPr>
            <p:ph sz="quarter" idx="20"/>
          </p:nvPr>
        </p:nvSpPr>
        <p:spPr>
          <a:xfrm>
            <a:off x="5961888" y="3159229"/>
            <a:ext cx="2496312" cy="1313019"/>
          </a:xfrm>
        </p:spPr>
        <p:txBody>
          <a:bodyPr/>
          <a:lstStyle>
            <a:lvl1pPr marL="0" indent="0">
              <a:buNone/>
              <a:defRPr sz="1600"/>
            </a:lvl1pPr>
            <a:lvl2pPr marL="128588" indent="-128588">
              <a:buFont typeface="Arial" panose="020B0604020202020204" pitchFamily="34" charset="0"/>
              <a:buChar char="•"/>
              <a:defRPr sz="1100"/>
            </a:lvl2pPr>
            <a:lvl3pPr marL="257175" indent="-128588">
              <a:defRPr sz="1100"/>
            </a:lvl3pPr>
            <a:lvl4pPr marL="385763" indent="-128588"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559888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ub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89321"/>
            <a:ext cx="7772401" cy="3470672"/>
          </a:xfrm>
        </p:spPr>
        <p:txBody>
          <a:bodyPr/>
          <a:lstStyle>
            <a:lvl1pPr>
              <a:spcBef>
                <a:spcPts val="900"/>
              </a:spcBef>
              <a:defRPr/>
            </a:lvl1pPr>
            <a:lvl2pPr>
              <a:spcBef>
                <a:spcPts val="900"/>
              </a:spcBef>
              <a:defRPr/>
            </a:lvl2pPr>
            <a:lvl3pPr>
              <a:spcBef>
                <a:spcPts val="900"/>
              </a:spcBef>
              <a:defRPr/>
            </a:lvl3pPr>
            <a:lvl4pPr>
              <a:spcBef>
                <a:spcPts val="900"/>
              </a:spcBef>
              <a:defRPr/>
            </a:lvl4pPr>
            <a:lvl5pPr>
              <a:spcBef>
                <a:spcPts val="900"/>
              </a:spcBef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0" y="700088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4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916551487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Ba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0"/>
            <a:ext cx="3814191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1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08" y="1047750"/>
            <a:ext cx="3814191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1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1" y="2458339"/>
            <a:ext cx="3813048" cy="572464"/>
          </a:xfrm>
          <a:solidFill>
            <a:schemeClr val="accent1">
              <a:alpha val="80000"/>
            </a:schemeClr>
          </a:solidFill>
        </p:spPr>
        <p:txBody>
          <a:bodyPr lIns="137160" tIns="68580" rIns="137160" bIns="6858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100">
                <a:solidFill>
                  <a:srgbClr val="FFFFFF"/>
                </a:solidFill>
              </a:defRPr>
            </a:lvl2pPr>
            <a:lvl3pPr marL="257175" indent="-128588">
              <a:defRPr sz="1100">
                <a:solidFill>
                  <a:srgbClr val="FFFFFF"/>
                </a:solidFill>
              </a:defRPr>
            </a:lvl3pPr>
            <a:lvl4pPr marL="385763" indent="-128588">
              <a:defRPr sz="1100">
                <a:solidFill>
                  <a:srgbClr val="FFFFFF"/>
                </a:solidFill>
              </a:defRPr>
            </a:lvl4pPr>
            <a:lvl5pPr marL="557213" indent="-171450">
              <a:defRPr sz="11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4645152" y="2458339"/>
            <a:ext cx="3813048" cy="572464"/>
          </a:xfrm>
          <a:solidFill>
            <a:schemeClr val="accent4">
              <a:alpha val="80000"/>
            </a:schemeClr>
          </a:solidFill>
        </p:spPr>
        <p:txBody>
          <a:bodyPr lIns="137160" tIns="68580" rIns="137160" bIns="6858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100">
                <a:solidFill>
                  <a:srgbClr val="FFFFFF"/>
                </a:solidFill>
              </a:defRPr>
            </a:lvl2pPr>
            <a:lvl3pPr marL="257175" indent="-128588">
              <a:defRPr sz="1100">
                <a:solidFill>
                  <a:srgbClr val="FFFFFF"/>
                </a:solidFill>
              </a:defRPr>
            </a:lvl3pPr>
            <a:lvl4pPr marL="385763" indent="-128588">
              <a:defRPr sz="1100">
                <a:solidFill>
                  <a:srgbClr val="FFFFFF"/>
                </a:solidFill>
              </a:defRPr>
            </a:lvl4pPr>
            <a:lvl5pPr marL="557213" indent="-171450">
              <a:defRPr sz="11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3159229"/>
            <a:ext cx="3813048" cy="1277300"/>
          </a:xfrm>
        </p:spPr>
        <p:txBody>
          <a:bodyPr/>
          <a:lstStyle>
            <a:lvl1pPr marL="0" indent="0">
              <a:buNone/>
              <a:defRPr sz="1600"/>
            </a:lvl1pPr>
            <a:lvl2pPr marL="128588" indent="-128588">
              <a:buFont typeface="Arial" panose="020B0604020202020204" pitchFamily="34" charset="0"/>
              <a:buChar char="•"/>
              <a:defRPr sz="1100"/>
            </a:lvl2pPr>
            <a:lvl3pPr marL="257175" indent="-128588">
              <a:defRPr sz="1100"/>
            </a:lvl3pPr>
            <a:lvl4pPr marL="385763" indent="-128588"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4645152" y="3159229"/>
            <a:ext cx="3813048" cy="1277300"/>
          </a:xfrm>
        </p:spPr>
        <p:txBody>
          <a:bodyPr/>
          <a:lstStyle>
            <a:lvl1pPr marL="0" indent="0">
              <a:buNone/>
              <a:defRPr sz="1600"/>
            </a:lvl1pPr>
            <a:lvl2pPr marL="128588" indent="-128588">
              <a:buFont typeface="Arial" panose="020B0604020202020204" pitchFamily="34" charset="0"/>
              <a:buChar char="•"/>
              <a:defRPr sz="1100"/>
            </a:lvl2pPr>
            <a:lvl3pPr marL="257175" indent="-128588">
              <a:defRPr sz="1100"/>
            </a:lvl3pPr>
            <a:lvl4pPr marL="385763" indent="-128588"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56488167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Bar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0"/>
            <a:ext cx="3814191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1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08" y="1047750"/>
            <a:ext cx="3814191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1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1" y="2458339"/>
            <a:ext cx="3813048" cy="572464"/>
          </a:xfrm>
          <a:solidFill>
            <a:schemeClr val="accent1">
              <a:alpha val="80000"/>
            </a:schemeClr>
          </a:solidFill>
        </p:spPr>
        <p:txBody>
          <a:bodyPr lIns="137160" tIns="68580" rIns="137160" bIns="6858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100">
                <a:solidFill>
                  <a:srgbClr val="FFFFFF"/>
                </a:solidFill>
              </a:defRPr>
            </a:lvl2pPr>
            <a:lvl3pPr marL="257175" indent="-128588">
              <a:defRPr sz="1100">
                <a:solidFill>
                  <a:srgbClr val="FFFFFF"/>
                </a:solidFill>
              </a:defRPr>
            </a:lvl3pPr>
            <a:lvl4pPr marL="385763" indent="-128588">
              <a:defRPr sz="1100">
                <a:solidFill>
                  <a:srgbClr val="FFFFFF"/>
                </a:solidFill>
              </a:defRPr>
            </a:lvl4pPr>
            <a:lvl5pPr marL="557213" indent="-171450">
              <a:defRPr sz="11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4645152" y="2458339"/>
            <a:ext cx="3813048" cy="572464"/>
          </a:xfrm>
          <a:solidFill>
            <a:schemeClr val="accent4">
              <a:alpha val="80000"/>
            </a:schemeClr>
          </a:solidFill>
        </p:spPr>
        <p:txBody>
          <a:bodyPr lIns="137160" tIns="68580" rIns="137160" bIns="6858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100">
                <a:solidFill>
                  <a:srgbClr val="FFFFFF"/>
                </a:solidFill>
              </a:defRPr>
            </a:lvl2pPr>
            <a:lvl3pPr marL="257175" indent="-128588">
              <a:defRPr sz="1100">
                <a:solidFill>
                  <a:srgbClr val="FFFFFF"/>
                </a:solidFill>
              </a:defRPr>
            </a:lvl3pPr>
            <a:lvl4pPr marL="385763" indent="-128588">
              <a:defRPr sz="1100">
                <a:solidFill>
                  <a:srgbClr val="FFFFFF"/>
                </a:solidFill>
              </a:defRPr>
            </a:lvl4pPr>
            <a:lvl5pPr marL="557213" indent="-171450">
              <a:defRPr sz="11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3159229"/>
            <a:ext cx="3813048" cy="1277300"/>
          </a:xfrm>
        </p:spPr>
        <p:txBody>
          <a:bodyPr/>
          <a:lstStyle>
            <a:lvl1pPr marL="0" indent="0">
              <a:buNone/>
              <a:defRPr sz="1600"/>
            </a:lvl1pPr>
            <a:lvl2pPr marL="128588" indent="-128588">
              <a:buFont typeface="Arial" panose="020B0604020202020204" pitchFamily="34" charset="0"/>
              <a:buChar char="•"/>
              <a:defRPr sz="1100"/>
            </a:lvl2pPr>
            <a:lvl3pPr marL="257175" indent="-128588">
              <a:defRPr sz="1100"/>
            </a:lvl3pPr>
            <a:lvl4pPr marL="385763" indent="-128588"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4645152" y="3159229"/>
            <a:ext cx="3813048" cy="1277300"/>
          </a:xfrm>
        </p:spPr>
        <p:txBody>
          <a:bodyPr/>
          <a:lstStyle>
            <a:lvl1pPr marL="0" indent="0">
              <a:buNone/>
              <a:defRPr sz="1600"/>
            </a:lvl1pPr>
            <a:lvl2pPr marL="128588" indent="-128588">
              <a:buFont typeface="Arial" panose="020B0604020202020204" pitchFamily="34" charset="0"/>
              <a:buChar char="•"/>
              <a:defRPr sz="1100"/>
            </a:lvl2pPr>
            <a:lvl3pPr marL="257175" indent="-128588">
              <a:defRPr sz="1100"/>
            </a:lvl3pPr>
            <a:lvl4pPr marL="385763" indent="-128588"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23" hasCustomPrompt="1"/>
          </p:nvPr>
        </p:nvSpPr>
        <p:spPr>
          <a:xfrm>
            <a:off x="685800" y="700088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4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890214388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 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41" y="1229842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228437" y="1229842"/>
            <a:ext cx="1034421" cy="733806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1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2612788" y="1229842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3409679" y="1229842"/>
            <a:ext cx="1034421" cy="733806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1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4794030" y="1229842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5590922" y="1229842"/>
            <a:ext cx="1034421" cy="733806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1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1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6975267" y="1229842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32" name="Content Placeholder 13"/>
          <p:cNvSpPr>
            <a:spLocks noGrp="1"/>
          </p:cNvSpPr>
          <p:nvPr>
            <p:ph sz="quarter" idx="24" hasCustomPrompt="1"/>
          </p:nvPr>
        </p:nvSpPr>
        <p:spPr>
          <a:xfrm>
            <a:off x="7772164" y="1229842"/>
            <a:ext cx="1034421" cy="733806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1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41" y="2365161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228437" y="2365160"/>
            <a:ext cx="1034421" cy="733806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1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2612788" y="2365161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3409679" y="2365160"/>
            <a:ext cx="1034421" cy="733806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1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4794030" y="2365161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5590922" y="2365160"/>
            <a:ext cx="1034421" cy="733806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1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9" name="Picture Placeholder 3"/>
          <p:cNvSpPr>
            <a:spLocks noGrp="1"/>
          </p:cNvSpPr>
          <p:nvPr>
            <p:ph type="pic" sz="quarter" idx="31"/>
          </p:nvPr>
        </p:nvSpPr>
        <p:spPr>
          <a:xfrm>
            <a:off x="6975267" y="2365161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40" name="Content Placeholder 13"/>
          <p:cNvSpPr>
            <a:spLocks noGrp="1"/>
          </p:cNvSpPr>
          <p:nvPr>
            <p:ph sz="quarter" idx="32" hasCustomPrompt="1"/>
          </p:nvPr>
        </p:nvSpPr>
        <p:spPr>
          <a:xfrm>
            <a:off x="7772164" y="2365160"/>
            <a:ext cx="1034421" cy="733806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1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431541" y="3500479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42" name="Content Placeholder 13"/>
          <p:cNvSpPr>
            <a:spLocks noGrp="1"/>
          </p:cNvSpPr>
          <p:nvPr>
            <p:ph sz="quarter" idx="34" hasCustomPrompt="1"/>
          </p:nvPr>
        </p:nvSpPr>
        <p:spPr>
          <a:xfrm>
            <a:off x="1228437" y="3500478"/>
            <a:ext cx="1034421" cy="733806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1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2612788" y="3500479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44" name="Content Placeholder 13"/>
          <p:cNvSpPr>
            <a:spLocks noGrp="1"/>
          </p:cNvSpPr>
          <p:nvPr>
            <p:ph sz="quarter" idx="36" hasCustomPrompt="1"/>
          </p:nvPr>
        </p:nvSpPr>
        <p:spPr>
          <a:xfrm>
            <a:off x="3409679" y="3500478"/>
            <a:ext cx="1034421" cy="733806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1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4794030" y="3500479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46" name="Content Placeholder 13"/>
          <p:cNvSpPr>
            <a:spLocks noGrp="1"/>
          </p:cNvSpPr>
          <p:nvPr>
            <p:ph sz="quarter" idx="38" hasCustomPrompt="1"/>
          </p:nvPr>
        </p:nvSpPr>
        <p:spPr>
          <a:xfrm>
            <a:off x="5590922" y="3500478"/>
            <a:ext cx="1034421" cy="733806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1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7" name="Picture Placeholder 3"/>
          <p:cNvSpPr>
            <a:spLocks noGrp="1"/>
          </p:cNvSpPr>
          <p:nvPr>
            <p:ph type="pic" sz="quarter" idx="39"/>
          </p:nvPr>
        </p:nvSpPr>
        <p:spPr>
          <a:xfrm>
            <a:off x="6975267" y="3500479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48" name="Content Placeholder 13"/>
          <p:cNvSpPr>
            <a:spLocks noGrp="1"/>
          </p:cNvSpPr>
          <p:nvPr>
            <p:ph sz="quarter" idx="40" hasCustomPrompt="1"/>
          </p:nvPr>
        </p:nvSpPr>
        <p:spPr>
          <a:xfrm>
            <a:off x="7772164" y="3500478"/>
            <a:ext cx="1034421" cy="733806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1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046434962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41" y="1229842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228437" y="1229842"/>
            <a:ext cx="1034421" cy="733806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1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2612788" y="1229842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3409679" y="1229842"/>
            <a:ext cx="1034421" cy="733806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1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4794030" y="1229842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5590922" y="1229842"/>
            <a:ext cx="1034421" cy="733806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1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1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6975267" y="1229842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32" name="Content Placeholder 13"/>
          <p:cNvSpPr>
            <a:spLocks noGrp="1"/>
          </p:cNvSpPr>
          <p:nvPr>
            <p:ph sz="quarter" idx="24" hasCustomPrompt="1"/>
          </p:nvPr>
        </p:nvSpPr>
        <p:spPr>
          <a:xfrm>
            <a:off x="7772164" y="1229842"/>
            <a:ext cx="1034421" cy="733806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1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41" y="2365161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228437" y="2365160"/>
            <a:ext cx="1034421" cy="733806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1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2612788" y="2365161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3409679" y="2365160"/>
            <a:ext cx="1034421" cy="733806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1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4794030" y="2365161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5590922" y="2365160"/>
            <a:ext cx="1034421" cy="733806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1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9" name="Picture Placeholder 3"/>
          <p:cNvSpPr>
            <a:spLocks noGrp="1"/>
          </p:cNvSpPr>
          <p:nvPr>
            <p:ph type="pic" sz="quarter" idx="31"/>
          </p:nvPr>
        </p:nvSpPr>
        <p:spPr>
          <a:xfrm>
            <a:off x="6975267" y="2365161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40" name="Content Placeholder 13"/>
          <p:cNvSpPr>
            <a:spLocks noGrp="1"/>
          </p:cNvSpPr>
          <p:nvPr>
            <p:ph sz="quarter" idx="32" hasCustomPrompt="1"/>
          </p:nvPr>
        </p:nvSpPr>
        <p:spPr>
          <a:xfrm>
            <a:off x="7772164" y="2365160"/>
            <a:ext cx="1034421" cy="733806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1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431541" y="3500479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42" name="Content Placeholder 13"/>
          <p:cNvSpPr>
            <a:spLocks noGrp="1"/>
          </p:cNvSpPr>
          <p:nvPr>
            <p:ph sz="quarter" idx="34" hasCustomPrompt="1"/>
          </p:nvPr>
        </p:nvSpPr>
        <p:spPr>
          <a:xfrm>
            <a:off x="1228437" y="3500478"/>
            <a:ext cx="1034421" cy="733806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1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2612788" y="3500479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44" name="Content Placeholder 13"/>
          <p:cNvSpPr>
            <a:spLocks noGrp="1"/>
          </p:cNvSpPr>
          <p:nvPr>
            <p:ph sz="quarter" idx="36" hasCustomPrompt="1"/>
          </p:nvPr>
        </p:nvSpPr>
        <p:spPr>
          <a:xfrm>
            <a:off x="3409679" y="3500478"/>
            <a:ext cx="1034421" cy="733806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1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4794030" y="3500479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46" name="Content Placeholder 13"/>
          <p:cNvSpPr>
            <a:spLocks noGrp="1"/>
          </p:cNvSpPr>
          <p:nvPr>
            <p:ph sz="quarter" idx="38" hasCustomPrompt="1"/>
          </p:nvPr>
        </p:nvSpPr>
        <p:spPr>
          <a:xfrm>
            <a:off x="5590922" y="3500478"/>
            <a:ext cx="1034421" cy="733806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1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7" name="Picture Placeholder 3"/>
          <p:cNvSpPr>
            <a:spLocks noGrp="1"/>
          </p:cNvSpPr>
          <p:nvPr>
            <p:ph type="pic" sz="quarter" idx="39"/>
          </p:nvPr>
        </p:nvSpPr>
        <p:spPr>
          <a:xfrm>
            <a:off x="6975267" y="3500479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48" name="Content Placeholder 13"/>
          <p:cNvSpPr>
            <a:spLocks noGrp="1"/>
          </p:cNvSpPr>
          <p:nvPr>
            <p:ph sz="quarter" idx="40" hasCustomPrompt="1"/>
          </p:nvPr>
        </p:nvSpPr>
        <p:spPr>
          <a:xfrm>
            <a:off x="7772164" y="3500478"/>
            <a:ext cx="1034421" cy="733806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1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685800" y="700088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4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012831115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41" y="1229842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228443" y="1229842"/>
            <a:ext cx="1735806" cy="733806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1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3270244" y="1229842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4069975" y="1229842"/>
            <a:ext cx="1735806" cy="733806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1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108952" y="1229842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6911512" y="1229842"/>
            <a:ext cx="1735806" cy="733806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1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41" y="2365161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228443" y="2365160"/>
            <a:ext cx="1735806" cy="733806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1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3270244" y="2365161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4069975" y="2365160"/>
            <a:ext cx="1735806" cy="733806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1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6108952" y="2365160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6911512" y="2365160"/>
            <a:ext cx="1735806" cy="733806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1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431541" y="3500479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42" name="Content Placeholder 13"/>
          <p:cNvSpPr>
            <a:spLocks noGrp="1"/>
          </p:cNvSpPr>
          <p:nvPr>
            <p:ph sz="quarter" idx="34" hasCustomPrompt="1"/>
          </p:nvPr>
        </p:nvSpPr>
        <p:spPr>
          <a:xfrm>
            <a:off x="1228443" y="3500478"/>
            <a:ext cx="1735806" cy="733806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1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3270244" y="3500479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44" name="Content Placeholder 13"/>
          <p:cNvSpPr>
            <a:spLocks noGrp="1"/>
          </p:cNvSpPr>
          <p:nvPr>
            <p:ph sz="quarter" idx="36" hasCustomPrompt="1"/>
          </p:nvPr>
        </p:nvSpPr>
        <p:spPr>
          <a:xfrm>
            <a:off x="4069975" y="3500478"/>
            <a:ext cx="1735806" cy="733806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1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6108952" y="3500478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46" name="Content Placeholder 13"/>
          <p:cNvSpPr>
            <a:spLocks noGrp="1"/>
          </p:cNvSpPr>
          <p:nvPr>
            <p:ph sz="quarter" idx="38" hasCustomPrompt="1"/>
          </p:nvPr>
        </p:nvSpPr>
        <p:spPr>
          <a:xfrm>
            <a:off x="6911512" y="3500478"/>
            <a:ext cx="1735806" cy="733806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1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685800" y="700088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4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84559894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 Team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41" y="1229842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228443" y="1229842"/>
            <a:ext cx="1735806" cy="733806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1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3270244" y="1229842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4069975" y="1229842"/>
            <a:ext cx="1735806" cy="733806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1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108952" y="1229842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6911512" y="1229842"/>
            <a:ext cx="1735806" cy="733806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1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41" y="2365161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228443" y="2365160"/>
            <a:ext cx="1735806" cy="733806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1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3270244" y="2365161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4069975" y="2365160"/>
            <a:ext cx="1735806" cy="733806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1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6108952" y="2365160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6911512" y="2365160"/>
            <a:ext cx="1735806" cy="733806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1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431541" y="3500479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42" name="Content Placeholder 13"/>
          <p:cNvSpPr>
            <a:spLocks noGrp="1"/>
          </p:cNvSpPr>
          <p:nvPr>
            <p:ph sz="quarter" idx="34" hasCustomPrompt="1"/>
          </p:nvPr>
        </p:nvSpPr>
        <p:spPr>
          <a:xfrm>
            <a:off x="1228443" y="3500478"/>
            <a:ext cx="1735806" cy="733806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1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3270244" y="3500479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44" name="Content Placeholder 13"/>
          <p:cNvSpPr>
            <a:spLocks noGrp="1"/>
          </p:cNvSpPr>
          <p:nvPr>
            <p:ph sz="quarter" idx="36" hasCustomPrompt="1"/>
          </p:nvPr>
        </p:nvSpPr>
        <p:spPr>
          <a:xfrm>
            <a:off x="4069975" y="3500478"/>
            <a:ext cx="1735806" cy="733806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1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6108952" y="3500478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46" name="Content Placeholder 13"/>
          <p:cNvSpPr>
            <a:spLocks noGrp="1"/>
          </p:cNvSpPr>
          <p:nvPr>
            <p:ph sz="quarter" idx="38" hasCustomPrompt="1"/>
          </p:nvPr>
        </p:nvSpPr>
        <p:spPr>
          <a:xfrm>
            <a:off x="6911512" y="3500478"/>
            <a:ext cx="1735806" cy="733806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1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4233371510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41" y="1229842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228443" y="1229844"/>
            <a:ext cx="1735806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1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3270244" y="1229842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4069975" y="1229844"/>
            <a:ext cx="1735806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1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108952" y="1229842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6911512" y="1229844"/>
            <a:ext cx="1735806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1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41" y="2914933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228443" y="2914933"/>
            <a:ext cx="1735806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1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3270244" y="2914933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4069975" y="2914933"/>
            <a:ext cx="1735806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1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6108952" y="2914932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6911512" y="2914933"/>
            <a:ext cx="1735806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1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685800" y="700088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4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683520272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Team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41" y="1229842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228443" y="1229844"/>
            <a:ext cx="1735806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1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3270244" y="1229842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4069975" y="1229844"/>
            <a:ext cx="1735806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1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108952" y="1229842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6911512" y="1229844"/>
            <a:ext cx="1735806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1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41" y="2914933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228443" y="2914933"/>
            <a:ext cx="1735806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1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3270244" y="2914933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4069975" y="2914933"/>
            <a:ext cx="1735806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1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6108952" y="2914932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6911512" y="2914933"/>
            <a:ext cx="1735806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1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318123460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40" y="1229842"/>
            <a:ext cx="1150615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721531" y="1229844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1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4709856" y="1229842"/>
            <a:ext cx="1150615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6002677" y="1229844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1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40" y="2914933"/>
            <a:ext cx="1150615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721531" y="2914933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1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4709856" y="2914933"/>
            <a:ext cx="1150615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6002677" y="2914933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1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685800" y="700088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4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186419282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4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40" y="1229842"/>
            <a:ext cx="1150615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721531" y="1229844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1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4709856" y="1229842"/>
            <a:ext cx="1150615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6002677" y="1229844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1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40" y="2914933"/>
            <a:ext cx="1150615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721531" y="2914933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1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4709856" y="2914933"/>
            <a:ext cx="1150615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6002677" y="2914933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1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5235473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text no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 spcCol="205740">
            <a:normAutofit/>
          </a:bodyPr>
          <a:lstStyle>
            <a:lvl1pPr marL="0" indent="0">
              <a:spcBef>
                <a:spcPts val="900"/>
              </a:spcBef>
              <a:buNone/>
              <a:defRPr sz="1200"/>
            </a:lvl1pPr>
            <a:lvl2pPr marL="171446" indent="-171446">
              <a:spcBef>
                <a:spcPts val="900"/>
              </a:spcBef>
              <a:buFont typeface="Arial" panose="020B0604020202020204" pitchFamily="34" charset="0"/>
              <a:buChar char="•"/>
              <a:defRPr sz="1200"/>
            </a:lvl2pPr>
            <a:lvl3pPr marL="357179" indent="-185733">
              <a:spcBef>
                <a:spcPts val="900"/>
              </a:spcBef>
              <a:buFont typeface="Open Sans Light" panose="020B0306030504020204" pitchFamily="34" charset="0"/>
              <a:buChar char="–"/>
              <a:defRPr sz="1200"/>
            </a:lvl3pPr>
            <a:lvl4pPr marL="514337" indent="-171446">
              <a:spcBef>
                <a:spcPts val="900"/>
              </a:spcBef>
              <a:buFont typeface="Arial" panose="020B0604020202020204" pitchFamily="34" charset="0"/>
              <a:buChar char="•"/>
              <a:defRPr sz="1200"/>
            </a:lvl4pPr>
            <a:lvl5pPr marL="685783" indent="-171446">
              <a:spcBef>
                <a:spcPts val="900"/>
              </a:spcBef>
              <a:buFont typeface="Open Sans Light" panose="020B0306030504020204" pitchFamily="34" charset="0"/>
              <a:buChar char="–"/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7823716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1173179" y="1229843"/>
            <a:ext cx="1049444" cy="1049445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431541" y="2442744"/>
            <a:ext cx="2532702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100" i="1"/>
            </a:lvl2pPr>
            <a:lvl3pPr marL="0" indent="0" algn="ctr">
              <a:buNone/>
              <a:defRPr sz="11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4011882" y="1229843"/>
            <a:ext cx="1049444" cy="1049445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3270245" y="2442744"/>
            <a:ext cx="2532702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100" i="1"/>
            </a:lvl2pPr>
            <a:lvl3pPr marL="0" indent="0" algn="ctr">
              <a:buNone/>
              <a:defRPr sz="11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850585" y="1229842"/>
            <a:ext cx="1049444" cy="1049445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6108947" y="2442744"/>
            <a:ext cx="2532702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100" i="1"/>
            </a:lvl2pPr>
            <a:lvl3pPr marL="0" indent="0" algn="ctr">
              <a:buNone/>
              <a:defRPr sz="11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685800" y="700088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4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360264656"/>
      </p:ext>
    </p:extLst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Team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1173179" y="1229843"/>
            <a:ext cx="1049444" cy="1049445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431541" y="2442744"/>
            <a:ext cx="2532702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100" i="1"/>
            </a:lvl2pPr>
            <a:lvl3pPr marL="0" indent="0" algn="ctr">
              <a:buNone/>
              <a:defRPr sz="11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4011882" y="1229843"/>
            <a:ext cx="1049444" cy="1049445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3270245" y="2442744"/>
            <a:ext cx="2532702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100" i="1"/>
            </a:lvl2pPr>
            <a:lvl3pPr marL="0" indent="0" algn="ctr">
              <a:buNone/>
              <a:defRPr sz="11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850585" y="1229842"/>
            <a:ext cx="1049444" cy="1049445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6108947" y="2442744"/>
            <a:ext cx="2532702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100" i="1"/>
            </a:lvl2pPr>
            <a:lvl3pPr marL="0" indent="0" algn="ctr">
              <a:buNone/>
              <a:defRPr sz="11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922302069"/>
      </p:ext>
    </p:extLst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Team Subtitl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6212" y="1229843"/>
            <a:ext cx="1049444" cy="1049445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539441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100" i="1"/>
            </a:lvl2pPr>
            <a:lvl3pPr marL="0" indent="0" algn="ctr">
              <a:buNone/>
              <a:defRPr sz="11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3019108" y="1229843"/>
            <a:ext cx="1049444" cy="1049445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2642337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100" i="1"/>
            </a:lvl2pPr>
            <a:lvl3pPr marL="0" indent="0" algn="ctr">
              <a:buNone/>
              <a:defRPr sz="11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5122005" y="1229843"/>
            <a:ext cx="1049444" cy="1049445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4745234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100" i="1"/>
            </a:lvl2pPr>
            <a:lvl3pPr marL="0" indent="0" algn="ctr">
              <a:buNone/>
              <a:defRPr sz="11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685800" y="700088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4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  <p:sp>
        <p:nvSpPr>
          <p:cNvPr id="10" name="Picture Placeholder 3"/>
          <p:cNvSpPr>
            <a:spLocks noGrp="1"/>
          </p:cNvSpPr>
          <p:nvPr>
            <p:ph type="pic" sz="quarter" idx="42"/>
          </p:nvPr>
        </p:nvSpPr>
        <p:spPr>
          <a:xfrm>
            <a:off x="7224902" y="1229842"/>
            <a:ext cx="1049444" cy="1049445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tx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43" hasCustomPrompt="1"/>
          </p:nvPr>
        </p:nvSpPr>
        <p:spPr>
          <a:xfrm>
            <a:off x="6848136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100" i="1"/>
            </a:lvl2pPr>
            <a:lvl3pPr marL="0" indent="0" algn="ctr">
              <a:buNone/>
              <a:defRPr sz="11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99187073"/>
      </p:ext>
    </p:extLst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Team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6212" y="1229843"/>
            <a:ext cx="1049444" cy="1049445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539441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100" i="1"/>
            </a:lvl2pPr>
            <a:lvl3pPr marL="0" indent="0" algn="ctr">
              <a:buNone/>
              <a:defRPr sz="11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3019108" y="1229843"/>
            <a:ext cx="1049444" cy="1049445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2642337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100" i="1"/>
            </a:lvl2pPr>
            <a:lvl3pPr marL="0" indent="0" algn="ctr">
              <a:buNone/>
              <a:defRPr sz="11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5122005" y="1229843"/>
            <a:ext cx="1049444" cy="1049445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4745234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100" i="1"/>
            </a:lvl2pPr>
            <a:lvl3pPr marL="0" indent="0" algn="ctr">
              <a:buNone/>
              <a:defRPr sz="11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0" name="Picture Placeholder 3"/>
          <p:cNvSpPr>
            <a:spLocks noGrp="1"/>
          </p:cNvSpPr>
          <p:nvPr>
            <p:ph type="pic" sz="quarter" idx="42"/>
          </p:nvPr>
        </p:nvSpPr>
        <p:spPr>
          <a:xfrm>
            <a:off x="7224902" y="1229842"/>
            <a:ext cx="1049444" cy="1049445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tx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43" hasCustomPrompt="1"/>
          </p:nvPr>
        </p:nvSpPr>
        <p:spPr>
          <a:xfrm>
            <a:off x="6848136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100" i="1"/>
            </a:lvl2pPr>
            <a:lvl3pPr marL="0" indent="0" algn="ctr">
              <a:buNone/>
              <a:defRPr sz="11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008643729"/>
      </p:ext>
    </p:extLst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4" y="1597828"/>
            <a:ext cx="7772400" cy="1102519"/>
          </a:xfrm>
        </p:spPr>
        <p:txBody>
          <a:bodyPr>
            <a:normAutofit/>
          </a:bodyPr>
          <a:lstStyle>
            <a:lvl1pPr>
              <a:defRPr sz="27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4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652604107"/>
      </p:ext>
    </p:extLst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900"/>
              </a:spcBef>
              <a:defRPr/>
            </a:lvl1pPr>
            <a:lvl2pPr>
              <a:spcBef>
                <a:spcPts val="900"/>
              </a:spcBef>
              <a:defRPr/>
            </a:lvl2pPr>
            <a:lvl3pPr>
              <a:spcBef>
                <a:spcPts val="900"/>
              </a:spcBef>
              <a:defRPr/>
            </a:lvl3pPr>
            <a:lvl4pPr>
              <a:spcBef>
                <a:spcPts val="900"/>
              </a:spcBef>
              <a:defRPr/>
            </a:lvl4pPr>
            <a:lvl5pPr>
              <a:spcBef>
                <a:spcPts val="900"/>
              </a:spcBef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24913287"/>
      </p:ext>
    </p:extLst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ub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4" y="1089321"/>
            <a:ext cx="7772400" cy="3470672"/>
          </a:xfrm>
        </p:spPr>
        <p:txBody>
          <a:bodyPr/>
          <a:lstStyle>
            <a:lvl1pPr>
              <a:spcBef>
                <a:spcPts val="900"/>
              </a:spcBef>
              <a:defRPr/>
            </a:lvl1pPr>
            <a:lvl2pPr>
              <a:spcBef>
                <a:spcPts val="900"/>
              </a:spcBef>
              <a:defRPr/>
            </a:lvl2pPr>
            <a:lvl3pPr>
              <a:spcBef>
                <a:spcPts val="900"/>
              </a:spcBef>
              <a:defRPr/>
            </a:lvl3pPr>
            <a:lvl4pPr>
              <a:spcBef>
                <a:spcPts val="900"/>
              </a:spcBef>
              <a:defRPr/>
            </a:lvl4pPr>
            <a:lvl5pPr>
              <a:spcBef>
                <a:spcPts val="900"/>
              </a:spcBef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4" y="700088"/>
            <a:ext cx="7772400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4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811083918"/>
      </p:ext>
    </p:extLst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text no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 spcCol="205740">
            <a:normAutofit/>
          </a:bodyPr>
          <a:lstStyle>
            <a:lvl1pPr marL="0" indent="0">
              <a:spcBef>
                <a:spcPts val="900"/>
              </a:spcBef>
              <a:buNone/>
              <a:defRPr sz="1200"/>
            </a:lvl1pPr>
            <a:lvl2pPr marL="171446" indent="-171446">
              <a:spcBef>
                <a:spcPts val="900"/>
              </a:spcBef>
              <a:buFont typeface="Arial" panose="020B0604020202020204" pitchFamily="34" charset="0"/>
              <a:buChar char="•"/>
              <a:defRPr sz="1200"/>
            </a:lvl2pPr>
            <a:lvl3pPr marL="357179" indent="-185733">
              <a:spcBef>
                <a:spcPts val="900"/>
              </a:spcBef>
              <a:buFont typeface="Open Sans Light" panose="020B0306030504020204" pitchFamily="34" charset="0"/>
              <a:buChar char="–"/>
              <a:defRPr sz="1200"/>
            </a:lvl3pPr>
            <a:lvl4pPr marL="514337" indent="-171446">
              <a:spcBef>
                <a:spcPts val="900"/>
              </a:spcBef>
              <a:buFont typeface="Arial" panose="020B0604020202020204" pitchFamily="34" charset="0"/>
              <a:buChar char="•"/>
              <a:defRPr sz="1200"/>
            </a:lvl4pPr>
            <a:lvl5pPr marL="685783" indent="-171446">
              <a:spcBef>
                <a:spcPts val="900"/>
              </a:spcBef>
              <a:buFont typeface="Open Sans Light" panose="020B0306030504020204" pitchFamily="34" charset="0"/>
              <a:buChar char="–"/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75367297"/>
      </p:ext>
    </p:extLst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text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4" y="1089321"/>
            <a:ext cx="7772400" cy="3470672"/>
          </a:xfrm>
        </p:spPr>
        <p:txBody>
          <a:bodyPr numCol="2" spcCol="205740">
            <a:normAutofit/>
          </a:bodyPr>
          <a:lstStyle>
            <a:lvl1pPr marL="0" indent="0">
              <a:spcBef>
                <a:spcPts val="900"/>
              </a:spcBef>
              <a:buNone/>
              <a:defRPr sz="1200"/>
            </a:lvl1pPr>
            <a:lvl2pPr marL="171446" indent="-171446">
              <a:spcBef>
                <a:spcPts val="900"/>
              </a:spcBef>
              <a:buFont typeface="Arial" panose="020B0604020202020204" pitchFamily="34" charset="0"/>
              <a:buChar char="•"/>
              <a:defRPr sz="1200"/>
            </a:lvl2pPr>
            <a:lvl3pPr marL="342892" indent="-171446">
              <a:spcBef>
                <a:spcPts val="900"/>
              </a:spcBef>
              <a:buFont typeface="Open Sans Light" panose="020B0306030504020204" pitchFamily="34" charset="0"/>
              <a:buChar char="–"/>
              <a:defRPr sz="1200"/>
            </a:lvl3pPr>
            <a:lvl4pPr marL="514337" indent="-171446">
              <a:spcBef>
                <a:spcPts val="900"/>
              </a:spcBef>
              <a:buFont typeface="Arial" panose="020B0604020202020204" pitchFamily="34" charset="0"/>
              <a:buChar char="•"/>
              <a:defRPr sz="1200"/>
            </a:lvl4pPr>
            <a:lvl5pPr marL="685783" indent="-171446">
              <a:spcBef>
                <a:spcPts val="900"/>
              </a:spcBef>
              <a:buFont typeface="Open Sans Light" panose="020B0306030504020204" pitchFamily="34" charset="0"/>
              <a:buChar char="–"/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4" y="700088"/>
            <a:ext cx="7772400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4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670245615"/>
      </p:ext>
    </p:extLst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4" y="1089320"/>
            <a:ext cx="3810000" cy="3394472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89320"/>
            <a:ext cx="3810000" cy="3394472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4" y="700088"/>
            <a:ext cx="7772400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4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8933290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text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89321"/>
            <a:ext cx="7772401" cy="3470672"/>
          </a:xfrm>
        </p:spPr>
        <p:txBody>
          <a:bodyPr numCol="2" spcCol="205740">
            <a:normAutofit/>
          </a:bodyPr>
          <a:lstStyle>
            <a:lvl1pPr marL="0" indent="0">
              <a:spcBef>
                <a:spcPts val="900"/>
              </a:spcBef>
              <a:buNone/>
              <a:defRPr sz="1200"/>
            </a:lvl1pPr>
            <a:lvl2pPr marL="171446" indent="-171446">
              <a:spcBef>
                <a:spcPts val="900"/>
              </a:spcBef>
              <a:buFont typeface="Arial" panose="020B0604020202020204" pitchFamily="34" charset="0"/>
              <a:buChar char="•"/>
              <a:defRPr sz="1200"/>
            </a:lvl2pPr>
            <a:lvl3pPr marL="342892" indent="-171446">
              <a:spcBef>
                <a:spcPts val="900"/>
              </a:spcBef>
              <a:buFont typeface="Open Sans Light" panose="020B0306030504020204" pitchFamily="34" charset="0"/>
              <a:buChar char="–"/>
              <a:defRPr sz="1200"/>
            </a:lvl3pPr>
            <a:lvl4pPr marL="514337" indent="-171446">
              <a:spcBef>
                <a:spcPts val="900"/>
              </a:spcBef>
              <a:buFont typeface="Arial" panose="020B0604020202020204" pitchFamily="34" charset="0"/>
              <a:buChar char="•"/>
              <a:defRPr sz="1200"/>
            </a:lvl4pPr>
            <a:lvl5pPr marL="685783" indent="-171446">
              <a:spcBef>
                <a:spcPts val="900"/>
              </a:spcBef>
              <a:buFont typeface="Open Sans Light" panose="020B0306030504020204" pitchFamily="34" charset="0"/>
              <a:buChar char="–"/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0" y="700088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4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506223701"/>
      </p:ext>
    </p:extLst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4" y="914402"/>
            <a:ext cx="3810000" cy="3394472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14402"/>
            <a:ext cx="3810000" cy="3394472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84187760"/>
      </p:ext>
    </p:extLst>
  </p:cSld>
  <p:clrMapOvr>
    <a:masterClrMapping/>
  </p:clrMapOvr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5" y="914400"/>
            <a:ext cx="3811587" cy="230832"/>
          </a:xfrm>
        </p:spPr>
        <p:txBody>
          <a:bodyPr wrap="square" anchor="b">
            <a:spAutoFit/>
          </a:bodyPr>
          <a:lstStyle>
            <a:lvl1pPr marL="0" indent="0">
              <a:spcBef>
                <a:spcPts val="0"/>
              </a:spcBef>
              <a:buNone/>
              <a:defRPr sz="1500" b="1"/>
            </a:lvl1pPr>
            <a:lvl2pPr marL="457189" indent="0">
              <a:buNone/>
              <a:defRPr sz="2000" b="1"/>
            </a:lvl2pPr>
            <a:lvl3pPr marL="914378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2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5" y="1170214"/>
            <a:ext cx="3811587" cy="3424408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914400"/>
            <a:ext cx="3813174" cy="230832"/>
          </a:xfrm>
        </p:spPr>
        <p:txBody>
          <a:bodyPr wrap="square" anchor="b">
            <a:spAutoFit/>
          </a:bodyPr>
          <a:lstStyle>
            <a:lvl1pPr marL="0" indent="0">
              <a:spcBef>
                <a:spcPts val="0"/>
              </a:spcBef>
              <a:buNone/>
              <a:defRPr sz="1500" b="1"/>
            </a:lvl1pPr>
            <a:lvl2pPr marL="457189" indent="0">
              <a:buNone/>
              <a:defRPr sz="2000" b="1"/>
            </a:lvl2pPr>
            <a:lvl3pPr marL="914378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2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1170214"/>
            <a:ext cx="3813174" cy="3424408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4819525"/>
      </p:ext>
    </p:extLst>
  </p:cSld>
  <p:clrMapOvr>
    <a:masterClrMapping/>
  </p:clrMapOvr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5" y="1096713"/>
            <a:ext cx="3811587" cy="230832"/>
          </a:xfrm>
        </p:spPr>
        <p:txBody>
          <a:bodyPr wrap="square" anchor="b">
            <a:spAutoFit/>
          </a:bodyPr>
          <a:lstStyle>
            <a:lvl1pPr marL="0" indent="0">
              <a:spcBef>
                <a:spcPts val="0"/>
              </a:spcBef>
              <a:buNone/>
              <a:defRPr sz="1500" b="1"/>
            </a:lvl1pPr>
            <a:lvl2pPr marL="457189" indent="0">
              <a:buNone/>
              <a:defRPr sz="2000" b="1"/>
            </a:lvl2pPr>
            <a:lvl3pPr marL="914378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2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5" y="1352533"/>
            <a:ext cx="3811587" cy="3276623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096713"/>
            <a:ext cx="3813174" cy="230832"/>
          </a:xfrm>
        </p:spPr>
        <p:txBody>
          <a:bodyPr wrap="square" anchor="b">
            <a:spAutoFit/>
          </a:bodyPr>
          <a:lstStyle>
            <a:lvl1pPr marL="0" indent="0">
              <a:spcBef>
                <a:spcPts val="0"/>
              </a:spcBef>
              <a:buNone/>
              <a:defRPr sz="1500" b="1"/>
            </a:lvl1pPr>
            <a:lvl2pPr marL="457189" indent="0">
              <a:buNone/>
              <a:defRPr sz="2000" b="1"/>
            </a:lvl2pPr>
            <a:lvl3pPr marL="914378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2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1352533"/>
            <a:ext cx="3813174" cy="3276623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4" y="700088"/>
            <a:ext cx="7772400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4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506849401"/>
      </p:ext>
    </p:extLst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6182497"/>
      </p:ext>
    </p:extLst>
  </p:cSld>
  <p:clrMapOvr>
    <a:masterClrMapping/>
  </p:clrMapOvr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ub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4" y="700088"/>
            <a:ext cx="7772400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4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968718091"/>
      </p:ext>
    </p:extLst>
  </p:cSld>
  <p:clrMapOvr>
    <a:masterClrMapping/>
  </p:clrMapOvr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Utterly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8">
            <a:extLst>
              <a:ext uri="{FF2B5EF4-FFF2-40B4-BE49-F238E27FC236}">
                <a16:creationId xmlns:a16="http://schemas.microsoft.com/office/drawing/2014/main" xmlns="" id="{EC23726F-899C-4D2F-9B92-56857361E210}"/>
              </a:ext>
            </a:extLst>
          </p:cNvPr>
          <p:cNvSpPr/>
          <p:nvPr userDrawn="1"/>
        </p:nvSpPr>
        <p:spPr>
          <a:xfrm>
            <a:off x="4" y="1"/>
            <a:ext cx="9144000" cy="514349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innerShdw blurRad="977900" dist="698500" dir="13500000">
              <a:prstClr val="black">
                <a:alpha val="12000"/>
              </a:prstClr>
            </a:inn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914378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3" name="Номер слайда 5">
            <a:extLst>
              <a:ext uri="{FF2B5EF4-FFF2-40B4-BE49-F238E27FC236}">
                <a16:creationId xmlns:a16="http://schemas.microsoft.com/office/drawing/2014/main" xmlns="" id="{BE0951C9-484F-4E9A-8471-00D15E074EEA}"/>
              </a:ext>
            </a:extLst>
          </p:cNvPr>
          <p:cNvSpPr txBox="1">
            <a:spLocks/>
          </p:cNvSpPr>
          <p:nvPr userDrawn="1"/>
        </p:nvSpPr>
        <p:spPr>
          <a:xfrm>
            <a:off x="8946853" y="0"/>
            <a:ext cx="197147" cy="195486"/>
          </a:xfrm>
          <a:prstGeom prst="rect">
            <a:avLst/>
          </a:prstGeom>
          <a:solidFill>
            <a:schemeClr val="bg1"/>
          </a:solidFill>
        </p:spPr>
        <p:txBody>
          <a:bodyPr lIns="68580" tIns="34290" rIns="68580" bIns="34290" anchor="ctr"/>
          <a:lstStyle>
            <a:defPPr>
              <a:defRPr lang="en-US"/>
            </a:defPPr>
            <a:lvl1pPr marL="0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585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9170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754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8339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7924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509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7093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6678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4D98284C-E9DD-4537-BB81-F68BE29D47E1}" type="slidenum">
              <a:rPr lang="en-US" sz="500" b="1" smtClean="0">
                <a:solidFill>
                  <a:srgbClr val="57565A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pPr algn="ctr"/>
              <a:t>‹#›</a:t>
            </a:fld>
            <a:endParaRPr lang="en-US" sz="500" b="1" dirty="0">
              <a:solidFill>
                <a:srgbClr val="57565A"/>
              </a:solidFill>
              <a:latin typeface="Roboto Condensed" panose="02000000000000000000" pitchFamily="2" charset="0"/>
              <a:ea typeface="Roboto Condensed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2577302"/>
      </p:ext>
    </p:extLst>
  </p:cSld>
  <p:clrMapOvr>
    <a:masterClrMapping/>
  </p:clrMapOvr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ight Gr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2297430" cy="2578608"/>
          </a:xfrm>
        </p:spPr>
        <p:txBody>
          <a:bodyPr lIns="137160" tIns="68580" rIns="137160" bIns="6858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286762" y="0"/>
            <a:ext cx="2297430" cy="2578608"/>
          </a:xfrm>
        </p:spPr>
        <p:txBody>
          <a:bodyPr lIns="137160" tIns="68580" rIns="137160" bIns="6858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573524" y="0"/>
            <a:ext cx="2297430" cy="2578608"/>
          </a:xfrm>
        </p:spPr>
        <p:txBody>
          <a:bodyPr lIns="137160" tIns="68580" rIns="137160" bIns="6858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860286" y="0"/>
            <a:ext cx="2297430" cy="2578608"/>
          </a:xfrm>
        </p:spPr>
        <p:txBody>
          <a:bodyPr lIns="137160" tIns="68580" rIns="137160" bIns="6858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0" y="2564892"/>
            <a:ext cx="2297430" cy="2578608"/>
          </a:xfrm>
        </p:spPr>
        <p:txBody>
          <a:bodyPr lIns="137160" tIns="68580" rIns="137160" bIns="6858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16"/>
          </p:nvPr>
        </p:nvSpPr>
        <p:spPr>
          <a:xfrm>
            <a:off x="2286762" y="2564892"/>
            <a:ext cx="2297430" cy="2578608"/>
          </a:xfrm>
        </p:spPr>
        <p:txBody>
          <a:bodyPr lIns="137160" tIns="68580" rIns="137160" bIns="6858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7" name="Picture Placeholder 3"/>
          <p:cNvSpPr>
            <a:spLocks noGrp="1"/>
          </p:cNvSpPr>
          <p:nvPr>
            <p:ph type="pic" sz="quarter" idx="17"/>
          </p:nvPr>
        </p:nvSpPr>
        <p:spPr>
          <a:xfrm>
            <a:off x="4573524" y="2564892"/>
            <a:ext cx="2297430" cy="2578608"/>
          </a:xfrm>
        </p:spPr>
        <p:txBody>
          <a:bodyPr lIns="137160" tIns="68580" rIns="137160" bIns="6858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8" name="Picture Placeholder 3"/>
          <p:cNvSpPr>
            <a:spLocks noGrp="1"/>
          </p:cNvSpPr>
          <p:nvPr>
            <p:ph type="pic" sz="quarter" idx="18"/>
          </p:nvPr>
        </p:nvSpPr>
        <p:spPr>
          <a:xfrm>
            <a:off x="6860286" y="2564892"/>
            <a:ext cx="2297430" cy="2578608"/>
          </a:xfrm>
        </p:spPr>
        <p:txBody>
          <a:bodyPr lIns="137160" tIns="68580" rIns="137160" bIns="6858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318310"/>
      </p:ext>
    </p:extLst>
  </p:cSld>
  <p:clrMapOvr>
    <a:masterClrMapping/>
  </p:clrMapOvr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ifteen Gr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831086" cy="1721358"/>
          </a:xfrm>
        </p:spPr>
        <p:txBody>
          <a:bodyPr lIns="137160" tIns="68580" rIns="137160" bIns="68580"/>
          <a:lstStyle>
            <a:lvl1pPr marL="0" indent="0">
              <a:buFontTx/>
              <a:buNone/>
              <a:defRPr/>
            </a:lvl1pPr>
          </a:lstStyle>
          <a:p>
            <a:endParaRPr lang="en-US" dirty="0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828229" y="0"/>
            <a:ext cx="1831086" cy="1721358"/>
          </a:xfrm>
        </p:spPr>
        <p:txBody>
          <a:bodyPr lIns="137160" tIns="68580" rIns="137160" bIns="6858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656457" y="0"/>
            <a:ext cx="1831086" cy="1721358"/>
          </a:xfrm>
        </p:spPr>
        <p:txBody>
          <a:bodyPr lIns="137160" tIns="68580" rIns="137160" bIns="6858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5484685" y="0"/>
            <a:ext cx="1831086" cy="1721358"/>
          </a:xfrm>
        </p:spPr>
        <p:txBody>
          <a:bodyPr lIns="137160" tIns="68580" rIns="137160" bIns="6858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7312914" y="0"/>
            <a:ext cx="1831086" cy="1721358"/>
          </a:xfrm>
        </p:spPr>
        <p:txBody>
          <a:bodyPr lIns="137160" tIns="68580" rIns="137160" bIns="6858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0" y="1711071"/>
            <a:ext cx="1831086" cy="1721358"/>
          </a:xfrm>
        </p:spPr>
        <p:txBody>
          <a:bodyPr lIns="137160" tIns="68580" rIns="137160" bIns="68580"/>
          <a:lstStyle>
            <a:lvl1pPr marL="0" indent="0">
              <a:buFontTx/>
              <a:buNone/>
              <a:defRPr/>
            </a:lvl1pPr>
          </a:lstStyle>
          <a:p>
            <a:endParaRPr lang="en-US" dirty="0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16"/>
          </p:nvPr>
        </p:nvSpPr>
        <p:spPr>
          <a:xfrm>
            <a:off x="1828229" y="1711071"/>
            <a:ext cx="1831086" cy="1721358"/>
          </a:xfrm>
        </p:spPr>
        <p:txBody>
          <a:bodyPr lIns="137160" tIns="68580" rIns="137160" bIns="6858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7" name="Picture Placeholder 3"/>
          <p:cNvSpPr>
            <a:spLocks noGrp="1"/>
          </p:cNvSpPr>
          <p:nvPr>
            <p:ph type="pic" sz="quarter" idx="17"/>
          </p:nvPr>
        </p:nvSpPr>
        <p:spPr>
          <a:xfrm>
            <a:off x="3656457" y="1711071"/>
            <a:ext cx="1831086" cy="1721358"/>
          </a:xfrm>
        </p:spPr>
        <p:txBody>
          <a:bodyPr lIns="137160" tIns="68580" rIns="137160" bIns="6858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8" name="Picture Placeholder 3"/>
          <p:cNvSpPr>
            <a:spLocks noGrp="1"/>
          </p:cNvSpPr>
          <p:nvPr>
            <p:ph type="pic" sz="quarter" idx="18"/>
          </p:nvPr>
        </p:nvSpPr>
        <p:spPr>
          <a:xfrm>
            <a:off x="5484685" y="1711071"/>
            <a:ext cx="1831086" cy="1721358"/>
          </a:xfrm>
        </p:spPr>
        <p:txBody>
          <a:bodyPr lIns="137160" tIns="68580" rIns="137160" bIns="6858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9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7312914" y="1711071"/>
            <a:ext cx="1831086" cy="1721358"/>
          </a:xfrm>
        </p:spPr>
        <p:txBody>
          <a:bodyPr lIns="137160" tIns="68580" rIns="137160" bIns="6858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0" name="Picture Placeholder 3"/>
          <p:cNvSpPr>
            <a:spLocks noGrp="1"/>
          </p:cNvSpPr>
          <p:nvPr>
            <p:ph type="pic" sz="quarter" idx="20"/>
          </p:nvPr>
        </p:nvSpPr>
        <p:spPr>
          <a:xfrm>
            <a:off x="0" y="3422142"/>
            <a:ext cx="1831086" cy="1721358"/>
          </a:xfrm>
        </p:spPr>
        <p:txBody>
          <a:bodyPr lIns="137160" tIns="68580" rIns="137160" bIns="6858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1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1828229" y="3422142"/>
            <a:ext cx="1831086" cy="1721358"/>
          </a:xfrm>
        </p:spPr>
        <p:txBody>
          <a:bodyPr lIns="137160" tIns="68580" rIns="137160" bIns="6858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2" name="Picture Placeholder 3"/>
          <p:cNvSpPr>
            <a:spLocks noGrp="1"/>
          </p:cNvSpPr>
          <p:nvPr>
            <p:ph type="pic" sz="quarter" idx="22"/>
          </p:nvPr>
        </p:nvSpPr>
        <p:spPr>
          <a:xfrm>
            <a:off x="3656457" y="3422142"/>
            <a:ext cx="1831086" cy="1721358"/>
          </a:xfrm>
        </p:spPr>
        <p:txBody>
          <a:bodyPr lIns="137160" tIns="68580" rIns="137160" bIns="6858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3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5484685" y="3422142"/>
            <a:ext cx="1831086" cy="1721358"/>
          </a:xfrm>
        </p:spPr>
        <p:txBody>
          <a:bodyPr lIns="137160" tIns="68580" rIns="137160" bIns="6858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4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7312914" y="3422142"/>
            <a:ext cx="1831086" cy="1721358"/>
          </a:xfrm>
        </p:spPr>
        <p:txBody>
          <a:bodyPr lIns="137160" tIns="68580" rIns="137160" bIns="6858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762141"/>
      </p:ext>
    </p:extLst>
  </p:cSld>
  <p:clrMapOvr>
    <a:masterClrMapping/>
  </p:clrMapOvr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4 Gr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536192" cy="1296162"/>
          </a:xfrm>
        </p:spPr>
        <p:txBody>
          <a:bodyPr lIns="137160" tIns="68580" rIns="137160" bIns="6858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521562" y="0"/>
            <a:ext cx="1536192" cy="1296162"/>
          </a:xfrm>
        </p:spPr>
        <p:txBody>
          <a:bodyPr lIns="137160" tIns="68580" rIns="137160" bIns="6858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043124" y="0"/>
            <a:ext cx="1536192" cy="1296162"/>
          </a:xfrm>
        </p:spPr>
        <p:txBody>
          <a:bodyPr lIns="137160" tIns="68580" rIns="137160" bIns="6858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4564689" y="0"/>
            <a:ext cx="1536192" cy="1296162"/>
          </a:xfrm>
        </p:spPr>
        <p:txBody>
          <a:bodyPr lIns="137160" tIns="68580" rIns="137160" bIns="6858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7607812" y="0"/>
            <a:ext cx="1536192" cy="1296162"/>
          </a:xfrm>
        </p:spPr>
        <p:txBody>
          <a:bodyPr lIns="137160" tIns="68580" rIns="137160" bIns="6858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5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6086251" y="0"/>
            <a:ext cx="1536192" cy="1296162"/>
          </a:xfrm>
        </p:spPr>
        <p:txBody>
          <a:bodyPr lIns="137160" tIns="68580" rIns="137160" bIns="6858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8" name="Picture Placeholder 3"/>
          <p:cNvSpPr>
            <a:spLocks noGrp="1"/>
          </p:cNvSpPr>
          <p:nvPr>
            <p:ph type="pic" sz="quarter" idx="26"/>
          </p:nvPr>
        </p:nvSpPr>
        <p:spPr>
          <a:xfrm>
            <a:off x="0" y="1282446"/>
            <a:ext cx="1536192" cy="1296162"/>
          </a:xfrm>
        </p:spPr>
        <p:txBody>
          <a:bodyPr lIns="137160" tIns="68580" rIns="137160" bIns="6858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1521562" y="1282446"/>
            <a:ext cx="1536192" cy="1296162"/>
          </a:xfrm>
        </p:spPr>
        <p:txBody>
          <a:bodyPr lIns="137160" tIns="68580" rIns="137160" bIns="6858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0" name="Picture Placeholder 3"/>
          <p:cNvSpPr>
            <a:spLocks noGrp="1"/>
          </p:cNvSpPr>
          <p:nvPr>
            <p:ph type="pic" sz="quarter" idx="28"/>
          </p:nvPr>
        </p:nvSpPr>
        <p:spPr>
          <a:xfrm>
            <a:off x="3043124" y="1282446"/>
            <a:ext cx="1536192" cy="1296162"/>
          </a:xfrm>
        </p:spPr>
        <p:txBody>
          <a:bodyPr lIns="137160" tIns="68580" rIns="137160" bIns="6858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1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4564689" y="1282446"/>
            <a:ext cx="1536192" cy="1296162"/>
          </a:xfrm>
        </p:spPr>
        <p:txBody>
          <a:bodyPr lIns="137160" tIns="68580" rIns="137160" bIns="6858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2" name="Picture Placeholder 3"/>
          <p:cNvSpPr>
            <a:spLocks noGrp="1"/>
          </p:cNvSpPr>
          <p:nvPr>
            <p:ph type="pic" sz="quarter" idx="30"/>
          </p:nvPr>
        </p:nvSpPr>
        <p:spPr>
          <a:xfrm>
            <a:off x="7607812" y="1282446"/>
            <a:ext cx="1536192" cy="1296162"/>
          </a:xfrm>
        </p:spPr>
        <p:txBody>
          <a:bodyPr lIns="137160" tIns="68580" rIns="137160" bIns="6858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31"/>
          </p:nvPr>
        </p:nvSpPr>
        <p:spPr>
          <a:xfrm>
            <a:off x="6086251" y="1282446"/>
            <a:ext cx="1536192" cy="1296162"/>
          </a:xfrm>
        </p:spPr>
        <p:txBody>
          <a:bodyPr lIns="137160" tIns="68580" rIns="137160" bIns="6858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4" name="Picture Placeholder 3"/>
          <p:cNvSpPr>
            <a:spLocks noGrp="1"/>
          </p:cNvSpPr>
          <p:nvPr>
            <p:ph type="pic" sz="quarter" idx="32"/>
          </p:nvPr>
        </p:nvSpPr>
        <p:spPr>
          <a:xfrm>
            <a:off x="0" y="2564892"/>
            <a:ext cx="1536192" cy="1296162"/>
          </a:xfrm>
        </p:spPr>
        <p:txBody>
          <a:bodyPr lIns="137160" tIns="68580" rIns="137160" bIns="6858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1521562" y="2564892"/>
            <a:ext cx="1536192" cy="1296162"/>
          </a:xfrm>
        </p:spPr>
        <p:txBody>
          <a:bodyPr lIns="137160" tIns="68580" rIns="137160" bIns="6858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6" name="Picture Placeholder 3"/>
          <p:cNvSpPr>
            <a:spLocks noGrp="1"/>
          </p:cNvSpPr>
          <p:nvPr>
            <p:ph type="pic" sz="quarter" idx="34"/>
          </p:nvPr>
        </p:nvSpPr>
        <p:spPr>
          <a:xfrm>
            <a:off x="3043124" y="2564892"/>
            <a:ext cx="1536192" cy="1296162"/>
          </a:xfrm>
        </p:spPr>
        <p:txBody>
          <a:bodyPr lIns="137160" tIns="68580" rIns="137160" bIns="6858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4564689" y="2564892"/>
            <a:ext cx="1536192" cy="1296162"/>
          </a:xfrm>
        </p:spPr>
        <p:txBody>
          <a:bodyPr lIns="137160" tIns="68580" rIns="137160" bIns="6858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8" name="Picture Placeholder 3"/>
          <p:cNvSpPr>
            <a:spLocks noGrp="1"/>
          </p:cNvSpPr>
          <p:nvPr>
            <p:ph type="pic" sz="quarter" idx="36"/>
          </p:nvPr>
        </p:nvSpPr>
        <p:spPr>
          <a:xfrm>
            <a:off x="7607812" y="2564892"/>
            <a:ext cx="1536192" cy="1296162"/>
          </a:xfrm>
        </p:spPr>
        <p:txBody>
          <a:bodyPr lIns="137160" tIns="68580" rIns="137160" bIns="6858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9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6086251" y="2564892"/>
            <a:ext cx="1536192" cy="1296162"/>
          </a:xfrm>
        </p:spPr>
        <p:txBody>
          <a:bodyPr lIns="137160" tIns="68580" rIns="137160" bIns="6858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0" name="Picture Placeholder 3"/>
          <p:cNvSpPr>
            <a:spLocks noGrp="1"/>
          </p:cNvSpPr>
          <p:nvPr>
            <p:ph type="pic" sz="quarter" idx="38"/>
          </p:nvPr>
        </p:nvSpPr>
        <p:spPr>
          <a:xfrm>
            <a:off x="0" y="3847338"/>
            <a:ext cx="1536192" cy="1296162"/>
          </a:xfrm>
        </p:spPr>
        <p:txBody>
          <a:bodyPr lIns="137160" tIns="68580" rIns="137160" bIns="6858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9"/>
          </p:nvPr>
        </p:nvSpPr>
        <p:spPr>
          <a:xfrm>
            <a:off x="1521562" y="3847338"/>
            <a:ext cx="1536192" cy="1296162"/>
          </a:xfrm>
        </p:spPr>
        <p:txBody>
          <a:bodyPr lIns="137160" tIns="68580" rIns="137160" bIns="6858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2" name="Picture Placeholder 3"/>
          <p:cNvSpPr>
            <a:spLocks noGrp="1"/>
          </p:cNvSpPr>
          <p:nvPr>
            <p:ph type="pic" sz="quarter" idx="40"/>
          </p:nvPr>
        </p:nvSpPr>
        <p:spPr>
          <a:xfrm>
            <a:off x="3043124" y="3847338"/>
            <a:ext cx="1536192" cy="1296162"/>
          </a:xfrm>
        </p:spPr>
        <p:txBody>
          <a:bodyPr lIns="137160" tIns="68580" rIns="137160" bIns="6858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41"/>
          </p:nvPr>
        </p:nvSpPr>
        <p:spPr>
          <a:xfrm>
            <a:off x="4564689" y="3847338"/>
            <a:ext cx="1536192" cy="1296162"/>
          </a:xfrm>
        </p:spPr>
        <p:txBody>
          <a:bodyPr lIns="137160" tIns="68580" rIns="137160" bIns="6858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4" name="Picture Placeholder 3"/>
          <p:cNvSpPr>
            <a:spLocks noGrp="1"/>
          </p:cNvSpPr>
          <p:nvPr>
            <p:ph type="pic" sz="quarter" idx="42"/>
          </p:nvPr>
        </p:nvSpPr>
        <p:spPr>
          <a:xfrm>
            <a:off x="7607812" y="3847338"/>
            <a:ext cx="1536192" cy="1296162"/>
          </a:xfrm>
        </p:spPr>
        <p:txBody>
          <a:bodyPr lIns="137160" tIns="68580" rIns="137160" bIns="6858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43"/>
          </p:nvPr>
        </p:nvSpPr>
        <p:spPr>
          <a:xfrm>
            <a:off x="6086251" y="3847338"/>
            <a:ext cx="1536192" cy="1296162"/>
          </a:xfrm>
        </p:spPr>
        <p:txBody>
          <a:bodyPr lIns="137160" tIns="68580" rIns="137160" bIns="6858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661673"/>
      </p:ext>
    </p:extLst>
  </p:cSld>
  <p:clrMapOvr>
    <a:masterClrMapping/>
  </p:clrMapOvr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Image Tex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2"/>
            <a:ext cx="7772400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4" y="1047750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100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4" y="1047750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3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100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200" y="1047750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5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100"/>
            </a:lvl1pPr>
          </a:lstStyle>
          <a:p>
            <a:pPr lvl="0"/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400" y="1047750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100"/>
            </a:lvl1pPr>
          </a:lstStyle>
          <a:p>
            <a:pPr lvl="0"/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4" y="3735433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1100"/>
            </a:lvl1pPr>
            <a:lvl2pPr marL="114297" indent="-114297">
              <a:buFont typeface="Arial" panose="020B0604020202020204" pitchFamily="34" charset="0"/>
              <a:buChar char="•"/>
              <a:defRPr sz="1100"/>
            </a:lvl2pPr>
            <a:lvl3pPr marL="228594" indent="-114297">
              <a:defRPr sz="1100"/>
            </a:lvl3pPr>
            <a:lvl4pPr marL="400040" indent="-171446">
              <a:defRPr sz="1100"/>
            </a:lvl4pPr>
            <a:lvl5pPr marL="571486" indent="-171446"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2667004" y="3735433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1100"/>
            </a:lvl1pPr>
            <a:lvl2pPr marL="114297" indent="-114297">
              <a:buFont typeface="Arial" panose="020B0604020202020204" pitchFamily="34" charset="0"/>
              <a:buChar char="•"/>
              <a:defRPr sz="1100"/>
            </a:lvl2pPr>
            <a:lvl3pPr marL="228594" indent="-114297">
              <a:defRPr sz="1100"/>
            </a:lvl3pPr>
            <a:lvl4pPr marL="400040" indent="-171446">
              <a:defRPr sz="1100"/>
            </a:lvl4pPr>
            <a:lvl5pPr marL="571486" indent="-171446"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4648200" y="3735433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1100"/>
            </a:lvl1pPr>
            <a:lvl2pPr marL="114297" indent="-114297">
              <a:buFont typeface="Arial" panose="020B0604020202020204" pitchFamily="34" charset="0"/>
              <a:buChar char="•"/>
              <a:defRPr sz="1100"/>
            </a:lvl2pPr>
            <a:lvl3pPr marL="228594" indent="-114297">
              <a:defRPr sz="1100"/>
            </a:lvl3pPr>
            <a:lvl4pPr marL="400040" indent="-171446">
              <a:defRPr sz="1100"/>
            </a:lvl4pPr>
            <a:lvl5pPr marL="571486" indent="-171446"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7"/>
          </p:nvPr>
        </p:nvSpPr>
        <p:spPr>
          <a:xfrm>
            <a:off x="6629400" y="3735433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1100"/>
            </a:lvl1pPr>
            <a:lvl2pPr marL="114297" indent="-114297">
              <a:buFont typeface="Arial" panose="020B0604020202020204" pitchFamily="34" charset="0"/>
              <a:buChar char="•"/>
              <a:defRPr sz="1100"/>
            </a:lvl2pPr>
            <a:lvl3pPr marL="228594" indent="-114297">
              <a:defRPr sz="1100"/>
            </a:lvl3pPr>
            <a:lvl4pPr marL="400040" indent="-171446">
              <a:defRPr sz="1100"/>
            </a:lvl4pPr>
            <a:lvl5pPr marL="571486" indent="-171446"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38776786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5" y="1089320"/>
            <a:ext cx="3810000" cy="3394472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89320"/>
            <a:ext cx="3810000" cy="3394472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0" y="700088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4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4389057"/>
      </p:ext>
    </p:extLst>
  </p:cSld>
  <p:clrMapOvr>
    <a:masterClrMapping/>
  </p:clrMapOvr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2"/>
            <a:ext cx="7772400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4" y="1047750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100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4" y="1047750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3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100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200" y="1047750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5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100"/>
            </a:lvl1pPr>
          </a:lstStyle>
          <a:p>
            <a:pPr lvl="0"/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400" y="1047750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100"/>
            </a:lvl1pPr>
          </a:lstStyle>
          <a:p>
            <a:pPr lvl="0"/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4" y="3735433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1100"/>
            </a:lvl1pPr>
            <a:lvl2pPr marL="114297" indent="-114297">
              <a:buFont typeface="Arial" panose="020B0604020202020204" pitchFamily="34" charset="0"/>
              <a:buChar char="•"/>
              <a:defRPr sz="1100"/>
            </a:lvl2pPr>
            <a:lvl3pPr marL="228594" indent="-114297">
              <a:defRPr sz="1100"/>
            </a:lvl3pPr>
            <a:lvl4pPr marL="400040" indent="-171446">
              <a:defRPr sz="1100"/>
            </a:lvl4pPr>
            <a:lvl5pPr marL="571486" indent="-171446"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2667004" y="3735433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1100"/>
            </a:lvl1pPr>
            <a:lvl2pPr marL="114297" indent="-114297">
              <a:buFont typeface="Arial" panose="020B0604020202020204" pitchFamily="34" charset="0"/>
              <a:buChar char="•"/>
              <a:defRPr sz="1100"/>
            </a:lvl2pPr>
            <a:lvl3pPr marL="228594" indent="-114297">
              <a:defRPr sz="1100"/>
            </a:lvl3pPr>
            <a:lvl4pPr marL="400040" indent="-171446">
              <a:defRPr sz="1100"/>
            </a:lvl4pPr>
            <a:lvl5pPr marL="571486" indent="-171446"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4648200" y="3735433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1100"/>
            </a:lvl1pPr>
            <a:lvl2pPr marL="114297" indent="-114297">
              <a:buFont typeface="Arial" panose="020B0604020202020204" pitchFamily="34" charset="0"/>
              <a:buChar char="•"/>
              <a:defRPr sz="1100"/>
            </a:lvl2pPr>
            <a:lvl3pPr marL="228594" indent="-114297">
              <a:defRPr sz="1100"/>
            </a:lvl3pPr>
            <a:lvl4pPr marL="400040" indent="-171446">
              <a:defRPr sz="1100"/>
            </a:lvl4pPr>
            <a:lvl5pPr marL="571486" indent="-171446"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7"/>
          </p:nvPr>
        </p:nvSpPr>
        <p:spPr>
          <a:xfrm>
            <a:off x="6629400" y="3735433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1100"/>
            </a:lvl1pPr>
            <a:lvl2pPr marL="114297" indent="-114297">
              <a:buFont typeface="Arial" panose="020B0604020202020204" pitchFamily="34" charset="0"/>
              <a:buChar char="•"/>
              <a:defRPr sz="1100"/>
            </a:lvl2pPr>
            <a:lvl3pPr marL="228594" indent="-114297">
              <a:defRPr sz="1100"/>
            </a:lvl3pPr>
            <a:lvl4pPr marL="400040" indent="-171446">
              <a:defRPr sz="1100"/>
            </a:lvl4pPr>
            <a:lvl5pPr marL="571486" indent="-171446"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4" y="700088"/>
            <a:ext cx="7772400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4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180982503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Image Tex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2"/>
            <a:ext cx="7772400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4" y="1047750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100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8" y="1047750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100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8" y="1047750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100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4" y="3735433"/>
            <a:ext cx="2496312" cy="719138"/>
          </a:xfrm>
        </p:spPr>
        <p:txBody>
          <a:bodyPr>
            <a:noAutofit/>
          </a:bodyPr>
          <a:lstStyle>
            <a:lvl1pPr marL="0" indent="0">
              <a:buNone/>
              <a:defRPr sz="1100"/>
            </a:lvl1pPr>
            <a:lvl2pPr marL="114297" indent="-114297">
              <a:buFont typeface="Arial" panose="020B0604020202020204" pitchFamily="34" charset="0"/>
              <a:buChar char="•"/>
              <a:defRPr sz="1100"/>
            </a:lvl2pPr>
            <a:lvl3pPr marL="228594" indent="-114297">
              <a:defRPr sz="1100"/>
            </a:lvl3pPr>
            <a:lvl4pPr marL="400040" indent="-171446">
              <a:defRPr sz="1100"/>
            </a:lvl4pPr>
            <a:lvl5pPr marL="571486" indent="-171446"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3323848" y="3735433"/>
            <a:ext cx="2496312" cy="719138"/>
          </a:xfrm>
        </p:spPr>
        <p:txBody>
          <a:bodyPr>
            <a:noAutofit/>
          </a:bodyPr>
          <a:lstStyle>
            <a:lvl1pPr marL="0" indent="0">
              <a:buNone/>
              <a:defRPr sz="1100"/>
            </a:lvl1pPr>
            <a:lvl2pPr marL="114297" indent="-114297">
              <a:buFont typeface="Arial" panose="020B0604020202020204" pitchFamily="34" charset="0"/>
              <a:buChar char="•"/>
              <a:defRPr sz="1100"/>
            </a:lvl2pPr>
            <a:lvl3pPr marL="228594" indent="-114297">
              <a:defRPr sz="1100"/>
            </a:lvl3pPr>
            <a:lvl4pPr marL="400040" indent="-171446">
              <a:defRPr sz="1100"/>
            </a:lvl4pPr>
            <a:lvl5pPr marL="571486" indent="-171446"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5961888" y="3735433"/>
            <a:ext cx="2496312" cy="719138"/>
          </a:xfrm>
        </p:spPr>
        <p:txBody>
          <a:bodyPr>
            <a:noAutofit/>
          </a:bodyPr>
          <a:lstStyle>
            <a:lvl1pPr marL="0" indent="0">
              <a:buNone/>
              <a:defRPr sz="1100"/>
            </a:lvl1pPr>
            <a:lvl2pPr marL="114297" indent="-114297">
              <a:buFont typeface="Arial" panose="020B0604020202020204" pitchFamily="34" charset="0"/>
              <a:buChar char="•"/>
              <a:defRPr sz="1100"/>
            </a:lvl2pPr>
            <a:lvl3pPr marL="228594" indent="-114297">
              <a:defRPr sz="1100"/>
            </a:lvl3pPr>
            <a:lvl4pPr marL="400040" indent="-171446">
              <a:defRPr sz="1100"/>
            </a:lvl4pPr>
            <a:lvl5pPr marL="571486" indent="-171446"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43268416"/>
      </p:ext>
    </p:extLst>
  </p:cSld>
  <p:clrMapOvr>
    <a:masterClrMapping/>
  </p:clrMapOvr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2"/>
            <a:ext cx="7772400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4" y="1047750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100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8" y="1047750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100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8" y="1047750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100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4" y="3735433"/>
            <a:ext cx="2496312" cy="719138"/>
          </a:xfrm>
        </p:spPr>
        <p:txBody>
          <a:bodyPr>
            <a:noAutofit/>
          </a:bodyPr>
          <a:lstStyle>
            <a:lvl1pPr marL="0" indent="0">
              <a:buNone/>
              <a:defRPr sz="1100"/>
            </a:lvl1pPr>
            <a:lvl2pPr marL="114297" indent="-114297">
              <a:buFont typeface="Arial" panose="020B0604020202020204" pitchFamily="34" charset="0"/>
              <a:buChar char="•"/>
              <a:defRPr sz="1100"/>
            </a:lvl2pPr>
            <a:lvl3pPr marL="228594" indent="-114297">
              <a:defRPr sz="1100"/>
            </a:lvl3pPr>
            <a:lvl4pPr marL="400040" indent="-171446">
              <a:defRPr sz="1100"/>
            </a:lvl4pPr>
            <a:lvl5pPr marL="571486" indent="-171446"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3323848" y="3735433"/>
            <a:ext cx="2496312" cy="719138"/>
          </a:xfrm>
        </p:spPr>
        <p:txBody>
          <a:bodyPr>
            <a:noAutofit/>
          </a:bodyPr>
          <a:lstStyle>
            <a:lvl1pPr marL="0" indent="0">
              <a:buNone/>
              <a:defRPr sz="1100"/>
            </a:lvl1pPr>
            <a:lvl2pPr marL="114297" indent="-114297">
              <a:buFont typeface="Arial" panose="020B0604020202020204" pitchFamily="34" charset="0"/>
              <a:buChar char="•"/>
              <a:defRPr sz="1100"/>
            </a:lvl2pPr>
            <a:lvl3pPr marL="228594" indent="-114297">
              <a:defRPr sz="1100"/>
            </a:lvl3pPr>
            <a:lvl4pPr marL="400040" indent="-171446">
              <a:defRPr sz="1100"/>
            </a:lvl4pPr>
            <a:lvl5pPr marL="571486" indent="-171446"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5961888" y="3735433"/>
            <a:ext cx="2496312" cy="719138"/>
          </a:xfrm>
        </p:spPr>
        <p:txBody>
          <a:bodyPr>
            <a:noAutofit/>
          </a:bodyPr>
          <a:lstStyle>
            <a:lvl1pPr marL="0" indent="0">
              <a:buNone/>
              <a:defRPr sz="1100"/>
            </a:lvl1pPr>
            <a:lvl2pPr marL="114297" indent="-114297">
              <a:buFont typeface="Arial" panose="020B0604020202020204" pitchFamily="34" charset="0"/>
              <a:buChar char="•"/>
              <a:defRPr sz="1100"/>
            </a:lvl2pPr>
            <a:lvl3pPr marL="228594" indent="-114297">
              <a:defRPr sz="1100"/>
            </a:lvl3pPr>
            <a:lvl4pPr marL="400040" indent="-171446">
              <a:defRPr sz="1100"/>
            </a:lvl4pPr>
            <a:lvl5pPr marL="571486" indent="-171446"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4" y="700088"/>
            <a:ext cx="7772400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4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415025747"/>
      </p:ext>
    </p:extLst>
  </p:cSld>
  <p:clrMapOvr>
    <a:masterClrMapping/>
  </p:clrMapOvr>
</p:sldLayout>
</file>

<file path=ppt/slideLayouts/slideLayout1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Image Tex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2"/>
            <a:ext cx="7772400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4" y="1047750"/>
            <a:ext cx="381419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100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3" y="1047750"/>
            <a:ext cx="381419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100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4" y="3735433"/>
            <a:ext cx="3814192" cy="719138"/>
          </a:xfrm>
        </p:spPr>
        <p:txBody>
          <a:bodyPr>
            <a:noAutofit/>
          </a:bodyPr>
          <a:lstStyle>
            <a:lvl1pPr marL="0" indent="0">
              <a:buNone/>
              <a:defRPr sz="1100"/>
            </a:lvl1pPr>
            <a:lvl2pPr marL="114297" indent="-114297">
              <a:buFont typeface="Arial" panose="020B0604020202020204" pitchFamily="34" charset="0"/>
              <a:buChar char="•"/>
              <a:defRPr sz="1100"/>
            </a:lvl2pPr>
            <a:lvl3pPr marL="228594" indent="-114297">
              <a:defRPr sz="1100"/>
            </a:lvl3pPr>
            <a:lvl4pPr marL="400040" indent="-171446">
              <a:defRPr sz="1100"/>
            </a:lvl4pPr>
            <a:lvl5pPr marL="571486" indent="-171446"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4644013" y="3735433"/>
            <a:ext cx="3814192" cy="719138"/>
          </a:xfrm>
        </p:spPr>
        <p:txBody>
          <a:bodyPr>
            <a:noAutofit/>
          </a:bodyPr>
          <a:lstStyle>
            <a:lvl1pPr marL="0" indent="0">
              <a:buNone/>
              <a:defRPr sz="1100"/>
            </a:lvl1pPr>
            <a:lvl2pPr marL="114297" indent="-114297">
              <a:buFont typeface="Arial" panose="020B0604020202020204" pitchFamily="34" charset="0"/>
              <a:buChar char="•"/>
              <a:defRPr sz="1100"/>
            </a:lvl2pPr>
            <a:lvl3pPr marL="228594" indent="-114297">
              <a:defRPr sz="1100"/>
            </a:lvl3pPr>
            <a:lvl4pPr marL="400040" indent="-171446">
              <a:defRPr sz="1100"/>
            </a:lvl4pPr>
            <a:lvl5pPr marL="571486" indent="-171446"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77132900"/>
      </p:ext>
    </p:extLst>
  </p:cSld>
  <p:clrMapOvr>
    <a:masterClrMapping/>
  </p:clrMapOvr>
</p:sldLayout>
</file>

<file path=ppt/slideLayouts/slideLayout1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2"/>
            <a:ext cx="7772400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4" y="1047750"/>
            <a:ext cx="381419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100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3" y="1047750"/>
            <a:ext cx="381419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100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4" y="3735433"/>
            <a:ext cx="3814192" cy="719138"/>
          </a:xfrm>
        </p:spPr>
        <p:txBody>
          <a:bodyPr>
            <a:noAutofit/>
          </a:bodyPr>
          <a:lstStyle>
            <a:lvl1pPr marL="0" indent="0">
              <a:buNone/>
              <a:defRPr sz="1100"/>
            </a:lvl1pPr>
            <a:lvl2pPr marL="114297" indent="-114297">
              <a:buFont typeface="Arial" panose="020B0604020202020204" pitchFamily="34" charset="0"/>
              <a:buChar char="•"/>
              <a:defRPr sz="1100"/>
            </a:lvl2pPr>
            <a:lvl3pPr marL="228594" indent="-114297">
              <a:defRPr sz="1100"/>
            </a:lvl3pPr>
            <a:lvl4pPr marL="400040" indent="-171446">
              <a:defRPr sz="1100"/>
            </a:lvl4pPr>
            <a:lvl5pPr marL="571486" indent="-171446"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4644013" y="3735433"/>
            <a:ext cx="3814192" cy="719138"/>
          </a:xfrm>
        </p:spPr>
        <p:txBody>
          <a:bodyPr>
            <a:noAutofit/>
          </a:bodyPr>
          <a:lstStyle>
            <a:lvl1pPr marL="0" indent="0">
              <a:buNone/>
              <a:defRPr sz="1100"/>
            </a:lvl1pPr>
            <a:lvl2pPr marL="114297" indent="-114297">
              <a:buFont typeface="Arial" panose="020B0604020202020204" pitchFamily="34" charset="0"/>
              <a:buChar char="•"/>
              <a:defRPr sz="1100"/>
            </a:lvl2pPr>
            <a:lvl3pPr marL="228594" indent="-114297">
              <a:defRPr sz="1100"/>
            </a:lvl3pPr>
            <a:lvl4pPr marL="400040" indent="-171446">
              <a:defRPr sz="1100"/>
            </a:lvl4pPr>
            <a:lvl5pPr marL="571486" indent="-171446"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4" y="700088"/>
            <a:ext cx="7772400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4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774619580"/>
      </p:ext>
    </p:extLst>
  </p:cSld>
  <p:clrMapOvr>
    <a:masterClrMapping/>
  </p:clrMapOvr>
</p:sldLayout>
</file>

<file path=ppt/slideLayouts/slideLayout1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Tal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2"/>
            <a:ext cx="7772400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4" y="1047750"/>
            <a:ext cx="1828800" cy="1107124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100"/>
            </a:lvl1pPr>
          </a:lstStyle>
          <a:p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4" y="1047750"/>
            <a:ext cx="1828800" cy="1107124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3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100"/>
            </a:lvl1pPr>
          </a:lstStyle>
          <a:p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200" y="1047750"/>
            <a:ext cx="1828800" cy="1107124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5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100"/>
            </a:lvl1pPr>
          </a:lstStyle>
          <a:p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400" y="1047750"/>
            <a:ext cx="1828800" cy="1107124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100"/>
            </a:lvl1pPr>
          </a:lstStyle>
          <a:p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/>
          </p:nvPr>
        </p:nvSpPr>
        <p:spPr>
          <a:xfrm>
            <a:off x="685800" y="2291461"/>
            <a:ext cx="1831086" cy="2241249"/>
          </a:xfrm>
        </p:spPr>
        <p:txBody>
          <a:bodyPr/>
          <a:lstStyle>
            <a:lvl1pPr marL="0" indent="0">
              <a:buNone/>
              <a:defRPr sz="1600"/>
            </a:lvl1pPr>
            <a:lvl2pPr marL="128588" indent="-128588">
              <a:buFont typeface="Arial" panose="020B0604020202020204" pitchFamily="34" charset="0"/>
              <a:buChar char="•"/>
              <a:defRPr sz="1100"/>
            </a:lvl2pPr>
            <a:lvl3pPr marL="257175" indent="-128588">
              <a:defRPr sz="1100"/>
            </a:lvl3pPr>
            <a:lvl4pPr marL="385763" indent="-128588"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2666238" y="2291461"/>
            <a:ext cx="1831086" cy="2241249"/>
          </a:xfrm>
        </p:spPr>
        <p:txBody>
          <a:bodyPr/>
          <a:lstStyle>
            <a:lvl1pPr marL="0" indent="0">
              <a:buNone/>
              <a:defRPr sz="1600"/>
            </a:lvl1pPr>
            <a:lvl2pPr marL="128588" indent="-128588">
              <a:buFont typeface="Arial" panose="020B0604020202020204" pitchFamily="34" charset="0"/>
              <a:buChar char="•"/>
              <a:defRPr sz="1100"/>
            </a:lvl2pPr>
            <a:lvl3pPr marL="257175" indent="-128588">
              <a:defRPr sz="1100"/>
            </a:lvl3pPr>
            <a:lvl4pPr marL="385763" indent="-128588"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20"/>
          </p:nvPr>
        </p:nvSpPr>
        <p:spPr>
          <a:xfrm>
            <a:off x="4646676" y="2291461"/>
            <a:ext cx="1831086" cy="2241249"/>
          </a:xfrm>
        </p:spPr>
        <p:txBody>
          <a:bodyPr/>
          <a:lstStyle>
            <a:lvl1pPr marL="0" indent="0">
              <a:buNone/>
              <a:defRPr sz="1600"/>
            </a:lvl1pPr>
            <a:lvl2pPr marL="128588" indent="-128588">
              <a:buFont typeface="Arial" panose="020B0604020202020204" pitchFamily="34" charset="0"/>
              <a:buChar char="•"/>
              <a:defRPr sz="1100"/>
            </a:lvl2pPr>
            <a:lvl3pPr marL="257175" indent="-128588">
              <a:defRPr sz="1100"/>
            </a:lvl3pPr>
            <a:lvl4pPr marL="385763" indent="-128588"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1"/>
          </p:nvPr>
        </p:nvSpPr>
        <p:spPr>
          <a:xfrm>
            <a:off x="6627114" y="2291461"/>
            <a:ext cx="1831086" cy="2241249"/>
          </a:xfrm>
        </p:spPr>
        <p:txBody>
          <a:bodyPr/>
          <a:lstStyle>
            <a:lvl1pPr marL="0" indent="0">
              <a:buNone/>
              <a:defRPr sz="1600"/>
            </a:lvl1pPr>
            <a:lvl2pPr marL="128588" indent="-128588">
              <a:buFont typeface="Arial" panose="020B0604020202020204" pitchFamily="34" charset="0"/>
              <a:buChar char="•"/>
              <a:defRPr sz="1100"/>
            </a:lvl2pPr>
            <a:lvl3pPr marL="257175" indent="-128588">
              <a:defRPr sz="1100"/>
            </a:lvl3pPr>
            <a:lvl4pPr marL="385763" indent="-128588"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29419981"/>
      </p:ext>
    </p:extLst>
  </p:cSld>
  <p:clrMapOvr>
    <a:masterClrMapping/>
  </p:clrMapOvr>
</p:sldLayout>
</file>

<file path=ppt/slideLayouts/slideLayout1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Tall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2"/>
            <a:ext cx="7772400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4" y="1047750"/>
            <a:ext cx="1828800" cy="1107124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100"/>
            </a:lvl1pPr>
          </a:lstStyle>
          <a:p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4" y="1047750"/>
            <a:ext cx="1828800" cy="1107124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3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100"/>
            </a:lvl1pPr>
          </a:lstStyle>
          <a:p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200" y="1047750"/>
            <a:ext cx="1828800" cy="1107124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5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100"/>
            </a:lvl1pPr>
          </a:lstStyle>
          <a:p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400" y="1047750"/>
            <a:ext cx="1828800" cy="1107124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100"/>
            </a:lvl1pPr>
          </a:lstStyle>
          <a:p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/>
          </p:nvPr>
        </p:nvSpPr>
        <p:spPr>
          <a:xfrm>
            <a:off x="685800" y="2291461"/>
            <a:ext cx="1831086" cy="2241249"/>
          </a:xfrm>
        </p:spPr>
        <p:txBody>
          <a:bodyPr/>
          <a:lstStyle>
            <a:lvl1pPr marL="0" indent="0">
              <a:buNone/>
              <a:defRPr sz="1600"/>
            </a:lvl1pPr>
            <a:lvl2pPr marL="128588" indent="-128588">
              <a:buFont typeface="Arial" panose="020B0604020202020204" pitchFamily="34" charset="0"/>
              <a:buChar char="•"/>
              <a:defRPr sz="1100"/>
            </a:lvl2pPr>
            <a:lvl3pPr marL="257175" indent="-128588">
              <a:defRPr sz="1100"/>
            </a:lvl3pPr>
            <a:lvl4pPr marL="385763" indent="-128588"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2666238" y="2291461"/>
            <a:ext cx="1831086" cy="2241249"/>
          </a:xfrm>
        </p:spPr>
        <p:txBody>
          <a:bodyPr/>
          <a:lstStyle>
            <a:lvl1pPr marL="0" indent="0">
              <a:buNone/>
              <a:defRPr sz="1600"/>
            </a:lvl1pPr>
            <a:lvl2pPr marL="128588" indent="-128588">
              <a:buFont typeface="Arial" panose="020B0604020202020204" pitchFamily="34" charset="0"/>
              <a:buChar char="•"/>
              <a:defRPr sz="1100"/>
            </a:lvl2pPr>
            <a:lvl3pPr marL="257175" indent="-128588">
              <a:defRPr sz="1100"/>
            </a:lvl3pPr>
            <a:lvl4pPr marL="385763" indent="-128588"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20"/>
          </p:nvPr>
        </p:nvSpPr>
        <p:spPr>
          <a:xfrm>
            <a:off x="4646676" y="2291461"/>
            <a:ext cx="1831086" cy="2241249"/>
          </a:xfrm>
        </p:spPr>
        <p:txBody>
          <a:bodyPr/>
          <a:lstStyle>
            <a:lvl1pPr marL="0" indent="0">
              <a:buNone/>
              <a:defRPr sz="1600"/>
            </a:lvl1pPr>
            <a:lvl2pPr marL="128588" indent="-128588">
              <a:buFont typeface="Arial" panose="020B0604020202020204" pitchFamily="34" charset="0"/>
              <a:buChar char="•"/>
              <a:defRPr sz="1100"/>
            </a:lvl2pPr>
            <a:lvl3pPr marL="257175" indent="-128588">
              <a:defRPr sz="1100"/>
            </a:lvl3pPr>
            <a:lvl4pPr marL="385763" indent="-128588"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1"/>
          </p:nvPr>
        </p:nvSpPr>
        <p:spPr>
          <a:xfrm>
            <a:off x="6627114" y="2291461"/>
            <a:ext cx="1831086" cy="2241249"/>
          </a:xfrm>
        </p:spPr>
        <p:txBody>
          <a:bodyPr/>
          <a:lstStyle>
            <a:lvl1pPr marL="0" indent="0">
              <a:buNone/>
              <a:defRPr sz="1600"/>
            </a:lvl1pPr>
            <a:lvl2pPr marL="128588" indent="-128588">
              <a:buFont typeface="Arial" panose="020B0604020202020204" pitchFamily="34" charset="0"/>
              <a:buChar char="•"/>
              <a:defRPr sz="1100"/>
            </a:lvl2pPr>
            <a:lvl3pPr marL="257175" indent="-128588">
              <a:defRPr sz="1100"/>
            </a:lvl3pPr>
            <a:lvl4pPr marL="385763" indent="-128588"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22" hasCustomPrompt="1"/>
          </p:nvPr>
        </p:nvSpPr>
        <p:spPr>
          <a:xfrm>
            <a:off x="685804" y="700088"/>
            <a:ext cx="7772400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4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6506558"/>
      </p:ext>
    </p:extLst>
  </p:cSld>
  <p:clrMapOvr>
    <a:masterClrMapping/>
  </p:clrMapOvr>
</p:sldLayout>
</file>

<file path=ppt/slideLayouts/slideLayout1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Tal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2"/>
            <a:ext cx="7772400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4" y="1047750"/>
            <a:ext cx="249631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100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8" y="1047750"/>
            <a:ext cx="249631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100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8" y="1047750"/>
            <a:ext cx="249631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100"/>
            </a:lvl1pPr>
          </a:lstStyle>
          <a:p>
            <a:pPr lvl="0"/>
            <a:endParaRPr lang="en-US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685804" y="2291461"/>
            <a:ext cx="2496312" cy="2241249"/>
          </a:xfrm>
        </p:spPr>
        <p:txBody>
          <a:bodyPr/>
          <a:lstStyle>
            <a:lvl1pPr marL="0" indent="0">
              <a:buNone/>
              <a:defRPr sz="1600"/>
            </a:lvl1pPr>
            <a:lvl2pPr marL="128588" indent="-128588">
              <a:buFont typeface="Arial" panose="020B0604020202020204" pitchFamily="34" charset="0"/>
              <a:buChar char="•"/>
              <a:defRPr sz="1100"/>
            </a:lvl2pPr>
            <a:lvl3pPr marL="257175" indent="-128588">
              <a:defRPr sz="1100"/>
            </a:lvl3pPr>
            <a:lvl4pPr marL="385763" indent="-128588"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3323848" y="2291461"/>
            <a:ext cx="2496312" cy="2241249"/>
          </a:xfrm>
        </p:spPr>
        <p:txBody>
          <a:bodyPr/>
          <a:lstStyle>
            <a:lvl1pPr marL="0" indent="0">
              <a:buNone/>
              <a:defRPr sz="1600"/>
            </a:lvl1pPr>
            <a:lvl2pPr marL="128588" indent="-128588">
              <a:buFont typeface="Arial" panose="020B0604020202020204" pitchFamily="34" charset="0"/>
              <a:buChar char="•"/>
              <a:defRPr sz="1100"/>
            </a:lvl2pPr>
            <a:lvl3pPr marL="257175" indent="-128588">
              <a:defRPr sz="1100"/>
            </a:lvl3pPr>
            <a:lvl4pPr marL="385763" indent="-128588"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20"/>
          </p:nvPr>
        </p:nvSpPr>
        <p:spPr>
          <a:xfrm>
            <a:off x="5961888" y="2291461"/>
            <a:ext cx="2496312" cy="2241249"/>
          </a:xfrm>
        </p:spPr>
        <p:txBody>
          <a:bodyPr/>
          <a:lstStyle>
            <a:lvl1pPr marL="0" indent="0">
              <a:buNone/>
              <a:defRPr sz="1600"/>
            </a:lvl1pPr>
            <a:lvl2pPr marL="128588" indent="-128588">
              <a:buFont typeface="Arial" panose="020B0604020202020204" pitchFamily="34" charset="0"/>
              <a:buChar char="•"/>
              <a:defRPr sz="1100"/>
            </a:lvl2pPr>
            <a:lvl3pPr marL="257175" indent="-128588">
              <a:defRPr sz="1100"/>
            </a:lvl3pPr>
            <a:lvl4pPr marL="385763" indent="-128588"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49665999"/>
      </p:ext>
    </p:extLst>
  </p:cSld>
  <p:clrMapOvr>
    <a:masterClrMapping/>
  </p:clrMapOvr>
</p:sldLayout>
</file>

<file path=ppt/slideLayouts/slideLayout1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Tall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2"/>
            <a:ext cx="7772400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4" y="1047750"/>
            <a:ext cx="249631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100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8" y="1047750"/>
            <a:ext cx="249631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100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8" y="1047750"/>
            <a:ext cx="249631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100"/>
            </a:lvl1pPr>
          </a:lstStyle>
          <a:p>
            <a:pPr lvl="0"/>
            <a:endParaRPr lang="en-US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685804" y="2291461"/>
            <a:ext cx="2496312" cy="2241249"/>
          </a:xfrm>
        </p:spPr>
        <p:txBody>
          <a:bodyPr/>
          <a:lstStyle>
            <a:lvl1pPr marL="0" indent="0">
              <a:buNone/>
              <a:defRPr sz="1600"/>
            </a:lvl1pPr>
            <a:lvl2pPr marL="128588" indent="-128588">
              <a:buFont typeface="Arial" panose="020B0604020202020204" pitchFamily="34" charset="0"/>
              <a:buChar char="•"/>
              <a:defRPr sz="1100"/>
            </a:lvl2pPr>
            <a:lvl3pPr marL="257175" indent="-128588">
              <a:defRPr sz="1100"/>
            </a:lvl3pPr>
            <a:lvl4pPr marL="385763" indent="-128588"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3323848" y="2291461"/>
            <a:ext cx="2496312" cy="2241249"/>
          </a:xfrm>
        </p:spPr>
        <p:txBody>
          <a:bodyPr/>
          <a:lstStyle>
            <a:lvl1pPr marL="0" indent="0">
              <a:buNone/>
              <a:defRPr sz="1600"/>
            </a:lvl1pPr>
            <a:lvl2pPr marL="128588" indent="-128588">
              <a:buFont typeface="Arial" panose="020B0604020202020204" pitchFamily="34" charset="0"/>
              <a:buChar char="•"/>
              <a:defRPr sz="1100"/>
            </a:lvl2pPr>
            <a:lvl3pPr marL="257175" indent="-128588">
              <a:defRPr sz="1100"/>
            </a:lvl3pPr>
            <a:lvl4pPr marL="385763" indent="-128588"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20"/>
          </p:nvPr>
        </p:nvSpPr>
        <p:spPr>
          <a:xfrm>
            <a:off x="5961888" y="2291461"/>
            <a:ext cx="2496312" cy="2241249"/>
          </a:xfrm>
        </p:spPr>
        <p:txBody>
          <a:bodyPr/>
          <a:lstStyle>
            <a:lvl1pPr marL="0" indent="0">
              <a:buNone/>
              <a:defRPr sz="1600"/>
            </a:lvl1pPr>
            <a:lvl2pPr marL="128588" indent="-128588">
              <a:buFont typeface="Arial" panose="020B0604020202020204" pitchFamily="34" charset="0"/>
              <a:buChar char="•"/>
              <a:defRPr sz="1100"/>
            </a:lvl2pPr>
            <a:lvl3pPr marL="257175" indent="-128588">
              <a:defRPr sz="1100"/>
            </a:lvl3pPr>
            <a:lvl4pPr marL="385763" indent="-128588"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21" hasCustomPrompt="1"/>
          </p:nvPr>
        </p:nvSpPr>
        <p:spPr>
          <a:xfrm>
            <a:off x="685804" y="700088"/>
            <a:ext cx="7772400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4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764043001"/>
      </p:ext>
    </p:extLst>
  </p:cSld>
  <p:clrMapOvr>
    <a:masterClrMapping/>
  </p:clrMapOvr>
</p:sldLayout>
</file>

<file path=ppt/slideLayouts/slideLayout1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Tal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2"/>
            <a:ext cx="7772400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4" y="1047750"/>
            <a:ext cx="381419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100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3" y="1047750"/>
            <a:ext cx="381419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100"/>
            </a:lvl1pPr>
          </a:lstStyle>
          <a:p>
            <a:pPr lvl="0"/>
            <a:endParaRPr lang="en-US"/>
          </a:p>
        </p:txBody>
      </p:sp>
      <p:sp>
        <p:nvSpPr>
          <p:cNvPr id="7" name="Content Placeholder 13"/>
          <p:cNvSpPr>
            <a:spLocks noGrp="1"/>
          </p:cNvSpPr>
          <p:nvPr>
            <p:ph sz="quarter" idx="18"/>
          </p:nvPr>
        </p:nvSpPr>
        <p:spPr>
          <a:xfrm>
            <a:off x="685800" y="2291461"/>
            <a:ext cx="3813048" cy="2241249"/>
          </a:xfrm>
        </p:spPr>
        <p:txBody>
          <a:bodyPr/>
          <a:lstStyle>
            <a:lvl1pPr marL="0" indent="0">
              <a:buNone/>
              <a:defRPr sz="1600"/>
            </a:lvl1pPr>
            <a:lvl2pPr marL="128588" indent="-128588">
              <a:buFont typeface="Arial" panose="020B0604020202020204" pitchFamily="34" charset="0"/>
              <a:buChar char="•"/>
              <a:defRPr sz="1100"/>
            </a:lvl2pPr>
            <a:lvl3pPr marL="257175" indent="-128588">
              <a:defRPr sz="1100"/>
            </a:lvl3pPr>
            <a:lvl4pPr marL="385763" indent="-128588"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13"/>
          <p:cNvSpPr>
            <a:spLocks noGrp="1"/>
          </p:cNvSpPr>
          <p:nvPr>
            <p:ph sz="quarter" idx="19"/>
          </p:nvPr>
        </p:nvSpPr>
        <p:spPr>
          <a:xfrm>
            <a:off x="4645152" y="2291461"/>
            <a:ext cx="3813048" cy="2241249"/>
          </a:xfrm>
        </p:spPr>
        <p:txBody>
          <a:bodyPr/>
          <a:lstStyle>
            <a:lvl1pPr marL="0" indent="0">
              <a:buNone/>
              <a:defRPr sz="1600"/>
            </a:lvl1pPr>
            <a:lvl2pPr marL="128588" indent="-128588">
              <a:buFont typeface="Arial" panose="020B0604020202020204" pitchFamily="34" charset="0"/>
              <a:buChar char="•"/>
              <a:defRPr sz="1100"/>
            </a:lvl2pPr>
            <a:lvl3pPr marL="257175" indent="-128588">
              <a:defRPr sz="1100"/>
            </a:lvl3pPr>
            <a:lvl4pPr marL="385763" indent="-128588"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187492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5" y="914402"/>
            <a:ext cx="3810000" cy="3394472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14402"/>
            <a:ext cx="3810000" cy="3394472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83728388"/>
      </p:ext>
    </p:extLst>
  </p:cSld>
  <p:clrMapOvr>
    <a:masterClrMapping/>
  </p:clrMapOvr>
</p:sldLayout>
</file>

<file path=ppt/slideLayouts/slideLayout1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Tall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2"/>
            <a:ext cx="7772400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4" y="1047750"/>
            <a:ext cx="381419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100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3" y="1047750"/>
            <a:ext cx="381419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100"/>
            </a:lvl1pPr>
          </a:lstStyle>
          <a:p>
            <a:pPr lvl="0"/>
            <a:endParaRPr lang="en-US"/>
          </a:p>
        </p:txBody>
      </p:sp>
      <p:sp>
        <p:nvSpPr>
          <p:cNvPr id="7" name="Content Placeholder 13"/>
          <p:cNvSpPr>
            <a:spLocks noGrp="1"/>
          </p:cNvSpPr>
          <p:nvPr>
            <p:ph sz="quarter" idx="18"/>
          </p:nvPr>
        </p:nvSpPr>
        <p:spPr>
          <a:xfrm>
            <a:off x="685800" y="2291461"/>
            <a:ext cx="3813048" cy="2241249"/>
          </a:xfrm>
        </p:spPr>
        <p:txBody>
          <a:bodyPr/>
          <a:lstStyle>
            <a:lvl1pPr marL="0" indent="0">
              <a:buNone/>
              <a:defRPr sz="1600"/>
            </a:lvl1pPr>
            <a:lvl2pPr marL="128588" indent="-128588">
              <a:buFont typeface="Arial" panose="020B0604020202020204" pitchFamily="34" charset="0"/>
              <a:buChar char="•"/>
              <a:defRPr sz="1100"/>
            </a:lvl2pPr>
            <a:lvl3pPr marL="257175" indent="-128588">
              <a:defRPr sz="1100"/>
            </a:lvl3pPr>
            <a:lvl4pPr marL="385763" indent="-128588"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13"/>
          <p:cNvSpPr>
            <a:spLocks noGrp="1"/>
          </p:cNvSpPr>
          <p:nvPr>
            <p:ph sz="quarter" idx="19"/>
          </p:nvPr>
        </p:nvSpPr>
        <p:spPr>
          <a:xfrm>
            <a:off x="4645152" y="2291461"/>
            <a:ext cx="3813048" cy="2241249"/>
          </a:xfrm>
        </p:spPr>
        <p:txBody>
          <a:bodyPr/>
          <a:lstStyle>
            <a:lvl1pPr marL="0" indent="0">
              <a:buNone/>
              <a:defRPr sz="1600"/>
            </a:lvl1pPr>
            <a:lvl2pPr marL="128588" indent="-128588">
              <a:buFont typeface="Arial" panose="020B0604020202020204" pitchFamily="34" charset="0"/>
              <a:buChar char="•"/>
              <a:defRPr sz="1100"/>
            </a:lvl2pPr>
            <a:lvl3pPr marL="257175" indent="-128588">
              <a:defRPr sz="1100"/>
            </a:lvl3pPr>
            <a:lvl4pPr marL="385763" indent="-128588"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20" hasCustomPrompt="1"/>
          </p:nvPr>
        </p:nvSpPr>
        <p:spPr>
          <a:xfrm>
            <a:off x="685804" y="700088"/>
            <a:ext cx="7772400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4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638920892"/>
      </p:ext>
    </p:extLst>
  </p:cSld>
  <p:clrMapOvr>
    <a:masterClrMapping/>
  </p:clrMapOvr>
</p:sldLayout>
</file>

<file path=ppt/slideLayouts/slideLayout1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ight Gri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2"/>
            <a:ext cx="7772400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042" y="1047750"/>
            <a:ext cx="1828800" cy="1107124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100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6238" y="1047750"/>
            <a:ext cx="1828800" cy="1107124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1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7438" y="1047750"/>
            <a:ext cx="1828800" cy="1107124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1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8638" y="1047750"/>
            <a:ext cx="1828800" cy="1107124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1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/>
          </p:nvPr>
        </p:nvSpPr>
        <p:spPr>
          <a:xfrm>
            <a:off x="685038" y="3537764"/>
            <a:ext cx="1831086" cy="994954"/>
          </a:xfrm>
        </p:spPr>
        <p:txBody>
          <a:bodyPr/>
          <a:lstStyle>
            <a:lvl1pPr marL="0" indent="0">
              <a:buNone/>
              <a:defRPr sz="1100"/>
            </a:lvl1pPr>
            <a:lvl2pPr marL="128588" indent="-128588">
              <a:buFont typeface="Arial" panose="020B0604020202020204" pitchFamily="34" charset="0"/>
              <a:buChar char="•"/>
              <a:defRPr sz="1100"/>
            </a:lvl2pPr>
            <a:lvl3pPr marL="257175" indent="-128588">
              <a:defRPr sz="1100"/>
            </a:lvl3pPr>
            <a:lvl4pPr marL="385763" indent="-128588"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2665476" y="3537764"/>
            <a:ext cx="1831086" cy="994954"/>
          </a:xfrm>
        </p:spPr>
        <p:txBody>
          <a:bodyPr>
            <a:normAutofit/>
          </a:bodyPr>
          <a:lstStyle>
            <a:lvl1pPr marL="0" indent="0">
              <a:buNone/>
              <a:defRPr sz="1100"/>
            </a:lvl1pPr>
            <a:lvl2pPr marL="128588" indent="-128588">
              <a:buFont typeface="Arial" panose="020B0604020202020204" pitchFamily="34" charset="0"/>
              <a:buChar char="•"/>
              <a:defRPr sz="1100"/>
            </a:lvl2pPr>
            <a:lvl3pPr marL="257175" indent="-128588">
              <a:defRPr sz="1100"/>
            </a:lvl3pPr>
            <a:lvl4pPr marL="385763" indent="-128588"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20"/>
          </p:nvPr>
        </p:nvSpPr>
        <p:spPr>
          <a:xfrm>
            <a:off x="4645914" y="3537764"/>
            <a:ext cx="1831086" cy="994954"/>
          </a:xfrm>
        </p:spPr>
        <p:txBody>
          <a:bodyPr>
            <a:normAutofit/>
          </a:bodyPr>
          <a:lstStyle>
            <a:lvl1pPr marL="0" indent="0">
              <a:buNone/>
              <a:defRPr sz="1100"/>
            </a:lvl1pPr>
            <a:lvl2pPr marL="128588" indent="-128588">
              <a:buFont typeface="Arial" panose="020B0604020202020204" pitchFamily="34" charset="0"/>
              <a:buChar char="•"/>
              <a:defRPr sz="1100"/>
            </a:lvl2pPr>
            <a:lvl3pPr marL="257175" indent="-128588">
              <a:defRPr sz="1100"/>
            </a:lvl3pPr>
            <a:lvl4pPr marL="385763" indent="-128588"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1"/>
          </p:nvPr>
        </p:nvSpPr>
        <p:spPr>
          <a:xfrm>
            <a:off x="6626352" y="3537764"/>
            <a:ext cx="1831086" cy="994954"/>
          </a:xfrm>
        </p:spPr>
        <p:txBody>
          <a:bodyPr>
            <a:normAutofit/>
          </a:bodyPr>
          <a:lstStyle>
            <a:lvl1pPr marL="0" indent="0">
              <a:buNone/>
              <a:defRPr sz="1100"/>
            </a:lvl1pPr>
            <a:lvl2pPr marL="128588" indent="-128588">
              <a:buFont typeface="Arial" panose="020B0604020202020204" pitchFamily="34" charset="0"/>
              <a:buChar char="•"/>
              <a:defRPr sz="1100"/>
            </a:lvl2pPr>
            <a:lvl3pPr marL="257175" indent="-128588">
              <a:defRPr sz="1100"/>
            </a:lvl3pPr>
            <a:lvl4pPr marL="385763" indent="-128588"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2"/>
          </p:nvPr>
        </p:nvSpPr>
        <p:spPr>
          <a:xfrm>
            <a:off x="685042" y="2292755"/>
            <a:ext cx="1828800" cy="1107124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100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2666238" y="2292755"/>
            <a:ext cx="1828800" cy="1107124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1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4647438" y="2292755"/>
            <a:ext cx="1828800" cy="1107124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1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6628638" y="2292755"/>
            <a:ext cx="1828800" cy="1107124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100"/>
            </a:lvl1pPr>
          </a:lstStyle>
          <a:p>
            <a:pPr marL="0" lvl="0" indent="0" algn="ctr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36795"/>
      </p:ext>
    </p:extLst>
  </p:cSld>
  <p:clrMapOvr>
    <a:masterClrMapping/>
  </p:clrMapOvr>
</p:sldLayout>
</file>

<file path=ppt/slideLayouts/slideLayout1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ight Grid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2"/>
            <a:ext cx="7772400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042" y="1047750"/>
            <a:ext cx="1828800" cy="1107124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100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6238" y="1047750"/>
            <a:ext cx="1828800" cy="1107124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1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7438" y="1047750"/>
            <a:ext cx="1828800" cy="1107124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1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8638" y="1047750"/>
            <a:ext cx="1828800" cy="1107124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1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/>
          </p:nvPr>
        </p:nvSpPr>
        <p:spPr>
          <a:xfrm>
            <a:off x="685038" y="3537764"/>
            <a:ext cx="1831086" cy="994954"/>
          </a:xfrm>
        </p:spPr>
        <p:txBody>
          <a:bodyPr/>
          <a:lstStyle>
            <a:lvl1pPr marL="0" indent="0">
              <a:buNone/>
              <a:defRPr sz="1100"/>
            </a:lvl1pPr>
            <a:lvl2pPr marL="128588" indent="-128588">
              <a:buFont typeface="Arial" panose="020B0604020202020204" pitchFamily="34" charset="0"/>
              <a:buChar char="•"/>
              <a:defRPr sz="1100"/>
            </a:lvl2pPr>
            <a:lvl3pPr marL="257175" indent="-128588">
              <a:defRPr sz="1100"/>
            </a:lvl3pPr>
            <a:lvl4pPr marL="385763" indent="-128588"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2665476" y="3537764"/>
            <a:ext cx="1831086" cy="994954"/>
          </a:xfrm>
        </p:spPr>
        <p:txBody>
          <a:bodyPr>
            <a:normAutofit/>
          </a:bodyPr>
          <a:lstStyle>
            <a:lvl1pPr marL="0" indent="0">
              <a:buNone/>
              <a:defRPr sz="1100"/>
            </a:lvl1pPr>
            <a:lvl2pPr marL="128588" indent="-128588">
              <a:buFont typeface="Arial" panose="020B0604020202020204" pitchFamily="34" charset="0"/>
              <a:buChar char="•"/>
              <a:defRPr sz="1100"/>
            </a:lvl2pPr>
            <a:lvl3pPr marL="257175" indent="-128588">
              <a:defRPr sz="1100"/>
            </a:lvl3pPr>
            <a:lvl4pPr marL="385763" indent="-128588"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20"/>
          </p:nvPr>
        </p:nvSpPr>
        <p:spPr>
          <a:xfrm>
            <a:off x="4645914" y="3537764"/>
            <a:ext cx="1831086" cy="994954"/>
          </a:xfrm>
        </p:spPr>
        <p:txBody>
          <a:bodyPr>
            <a:normAutofit/>
          </a:bodyPr>
          <a:lstStyle>
            <a:lvl1pPr marL="0" indent="0">
              <a:buNone/>
              <a:defRPr sz="1100"/>
            </a:lvl1pPr>
            <a:lvl2pPr marL="128588" indent="-128588">
              <a:buFont typeface="Arial" panose="020B0604020202020204" pitchFamily="34" charset="0"/>
              <a:buChar char="•"/>
              <a:defRPr sz="1100"/>
            </a:lvl2pPr>
            <a:lvl3pPr marL="257175" indent="-128588">
              <a:defRPr sz="1100"/>
            </a:lvl3pPr>
            <a:lvl4pPr marL="385763" indent="-128588"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1"/>
          </p:nvPr>
        </p:nvSpPr>
        <p:spPr>
          <a:xfrm>
            <a:off x="6626352" y="3537764"/>
            <a:ext cx="1831086" cy="994954"/>
          </a:xfrm>
        </p:spPr>
        <p:txBody>
          <a:bodyPr>
            <a:normAutofit/>
          </a:bodyPr>
          <a:lstStyle>
            <a:lvl1pPr marL="0" indent="0">
              <a:buNone/>
              <a:defRPr sz="1100"/>
            </a:lvl1pPr>
            <a:lvl2pPr marL="128588" indent="-128588">
              <a:buFont typeface="Arial" panose="020B0604020202020204" pitchFamily="34" charset="0"/>
              <a:buChar char="•"/>
              <a:defRPr sz="1100"/>
            </a:lvl2pPr>
            <a:lvl3pPr marL="257175" indent="-128588">
              <a:defRPr sz="1100"/>
            </a:lvl3pPr>
            <a:lvl4pPr marL="385763" indent="-128588"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2"/>
          </p:nvPr>
        </p:nvSpPr>
        <p:spPr>
          <a:xfrm>
            <a:off x="685042" y="2292755"/>
            <a:ext cx="1828800" cy="1107124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100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2666238" y="2292755"/>
            <a:ext cx="1828800" cy="1107124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1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4647438" y="2292755"/>
            <a:ext cx="1828800" cy="1107124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1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6628638" y="2292755"/>
            <a:ext cx="1828800" cy="1107124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1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7" name="Text Placeholder 4"/>
          <p:cNvSpPr>
            <a:spLocks noGrp="1"/>
          </p:cNvSpPr>
          <p:nvPr>
            <p:ph type="body" sz="quarter" idx="26" hasCustomPrompt="1"/>
          </p:nvPr>
        </p:nvSpPr>
        <p:spPr>
          <a:xfrm>
            <a:off x="685804" y="700088"/>
            <a:ext cx="7772400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4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629580592"/>
      </p:ext>
    </p:extLst>
  </p:cSld>
  <p:clrMapOvr>
    <a:masterClrMapping/>
  </p:clrMapOvr>
</p:sldLayout>
</file>

<file path=ppt/slideLayouts/slideLayout1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x Gri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2"/>
            <a:ext cx="7772400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4" y="1047750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1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8" y="1047750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1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8" y="1047750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1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685804" y="3540743"/>
            <a:ext cx="2496312" cy="1027686"/>
          </a:xfrm>
        </p:spPr>
        <p:txBody>
          <a:bodyPr/>
          <a:lstStyle>
            <a:lvl1pPr marL="0" indent="0">
              <a:buNone/>
              <a:defRPr sz="1600"/>
            </a:lvl1pPr>
            <a:lvl2pPr marL="128588" indent="-128588">
              <a:buFont typeface="Arial" panose="020B0604020202020204" pitchFamily="34" charset="0"/>
              <a:buChar char="•"/>
              <a:defRPr sz="1100"/>
            </a:lvl2pPr>
            <a:lvl3pPr marL="257175" indent="-128588">
              <a:defRPr sz="1100"/>
            </a:lvl3pPr>
            <a:lvl4pPr marL="385763" indent="-128588"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3323848" y="3540743"/>
            <a:ext cx="2496312" cy="1027686"/>
          </a:xfrm>
        </p:spPr>
        <p:txBody>
          <a:bodyPr/>
          <a:lstStyle>
            <a:lvl1pPr marL="0" indent="0">
              <a:buNone/>
              <a:defRPr sz="1600"/>
            </a:lvl1pPr>
            <a:lvl2pPr marL="128588" indent="-128588">
              <a:buFont typeface="Arial" panose="020B0604020202020204" pitchFamily="34" charset="0"/>
              <a:buChar char="•"/>
              <a:defRPr sz="1100"/>
            </a:lvl2pPr>
            <a:lvl3pPr marL="257175" indent="-128588">
              <a:defRPr sz="1100"/>
            </a:lvl3pPr>
            <a:lvl4pPr marL="385763" indent="-128588"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20"/>
          </p:nvPr>
        </p:nvSpPr>
        <p:spPr>
          <a:xfrm>
            <a:off x="5961888" y="3540743"/>
            <a:ext cx="2496312" cy="1027686"/>
          </a:xfrm>
        </p:spPr>
        <p:txBody>
          <a:bodyPr/>
          <a:lstStyle>
            <a:lvl1pPr marL="0" indent="0">
              <a:buNone/>
              <a:defRPr sz="1600"/>
            </a:lvl1pPr>
            <a:lvl2pPr marL="128588" indent="-128588">
              <a:buFont typeface="Arial" panose="020B0604020202020204" pitchFamily="34" charset="0"/>
              <a:buChar char="•"/>
              <a:defRPr sz="1100"/>
            </a:lvl2pPr>
            <a:lvl3pPr marL="257175" indent="-128588">
              <a:defRPr sz="1100"/>
            </a:lvl3pPr>
            <a:lvl4pPr marL="385763" indent="-128588"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685804" y="2295739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1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3323848" y="2295739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1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5961888" y="2295739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100"/>
            </a:lvl1pPr>
          </a:lstStyle>
          <a:p>
            <a:pPr marL="0" lvl="0" indent="0" algn="ctr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70424"/>
      </p:ext>
    </p:extLst>
  </p:cSld>
  <p:clrMapOvr>
    <a:masterClrMapping/>
  </p:clrMapOvr>
</p:sldLayout>
</file>

<file path=ppt/slideLayouts/slideLayout1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x Grid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2"/>
            <a:ext cx="7772400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4" y="1047750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1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8" y="1047750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1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8" y="1047750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1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685804" y="3540743"/>
            <a:ext cx="2496312" cy="1027686"/>
          </a:xfrm>
        </p:spPr>
        <p:txBody>
          <a:bodyPr/>
          <a:lstStyle>
            <a:lvl1pPr marL="0" indent="0">
              <a:buNone/>
              <a:defRPr sz="1600"/>
            </a:lvl1pPr>
            <a:lvl2pPr marL="128588" indent="-128588">
              <a:buFont typeface="Arial" panose="020B0604020202020204" pitchFamily="34" charset="0"/>
              <a:buChar char="•"/>
              <a:defRPr sz="1100"/>
            </a:lvl2pPr>
            <a:lvl3pPr marL="257175" indent="-128588">
              <a:defRPr sz="1100"/>
            </a:lvl3pPr>
            <a:lvl4pPr marL="385763" indent="-128588"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3323848" y="3540743"/>
            <a:ext cx="2496312" cy="1027686"/>
          </a:xfrm>
        </p:spPr>
        <p:txBody>
          <a:bodyPr/>
          <a:lstStyle>
            <a:lvl1pPr marL="0" indent="0">
              <a:buNone/>
              <a:defRPr sz="1600"/>
            </a:lvl1pPr>
            <a:lvl2pPr marL="128588" indent="-128588">
              <a:buFont typeface="Arial" panose="020B0604020202020204" pitchFamily="34" charset="0"/>
              <a:buChar char="•"/>
              <a:defRPr sz="1100"/>
            </a:lvl2pPr>
            <a:lvl3pPr marL="257175" indent="-128588">
              <a:defRPr sz="1100"/>
            </a:lvl3pPr>
            <a:lvl4pPr marL="385763" indent="-128588"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20"/>
          </p:nvPr>
        </p:nvSpPr>
        <p:spPr>
          <a:xfrm>
            <a:off x="5961888" y="3540743"/>
            <a:ext cx="2496312" cy="1027686"/>
          </a:xfrm>
        </p:spPr>
        <p:txBody>
          <a:bodyPr/>
          <a:lstStyle>
            <a:lvl1pPr marL="0" indent="0">
              <a:buNone/>
              <a:defRPr sz="1600"/>
            </a:lvl1pPr>
            <a:lvl2pPr marL="128588" indent="-128588">
              <a:buFont typeface="Arial" panose="020B0604020202020204" pitchFamily="34" charset="0"/>
              <a:buChar char="•"/>
              <a:defRPr sz="1100"/>
            </a:lvl2pPr>
            <a:lvl3pPr marL="257175" indent="-128588">
              <a:defRPr sz="1100"/>
            </a:lvl3pPr>
            <a:lvl4pPr marL="385763" indent="-128588"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685804" y="2295739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1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3323848" y="2295739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1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5961888" y="2295739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1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7" name="Text Placeholder 4"/>
          <p:cNvSpPr>
            <a:spLocks noGrp="1"/>
          </p:cNvSpPr>
          <p:nvPr>
            <p:ph type="body" sz="quarter" idx="26" hasCustomPrompt="1"/>
          </p:nvPr>
        </p:nvSpPr>
        <p:spPr>
          <a:xfrm>
            <a:off x="685804" y="700088"/>
            <a:ext cx="7772400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4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535284011"/>
      </p:ext>
    </p:extLst>
  </p:cSld>
  <p:clrMapOvr>
    <a:masterClrMapping/>
  </p:clrMapOvr>
</p:sldLayout>
</file>

<file path=ppt/slideLayouts/slideLayout1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Gri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2"/>
            <a:ext cx="7772400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6948" y="1047750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1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5156" y="1047750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1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Content Placeholder 13"/>
          <p:cNvSpPr>
            <a:spLocks noGrp="1"/>
          </p:cNvSpPr>
          <p:nvPr>
            <p:ph sz="quarter" idx="18"/>
          </p:nvPr>
        </p:nvSpPr>
        <p:spPr>
          <a:xfrm>
            <a:off x="685800" y="3528313"/>
            <a:ext cx="3813048" cy="1004405"/>
          </a:xfrm>
        </p:spPr>
        <p:txBody>
          <a:bodyPr/>
          <a:lstStyle>
            <a:lvl1pPr marL="0" indent="0">
              <a:buNone/>
              <a:defRPr sz="1600"/>
            </a:lvl1pPr>
            <a:lvl2pPr marL="128588" indent="-128588">
              <a:buFont typeface="Arial" panose="020B0604020202020204" pitchFamily="34" charset="0"/>
              <a:buChar char="•"/>
              <a:defRPr sz="1100"/>
            </a:lvl2pPr>
            <a:lvl3pPr marL="257175" indent="-128588">
              <a:defRPr sz="1100"/>
            </a:lvl3pPr>
            <a:lvl4pPr marL="385763" indent="-128588"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13"/>
          <p:cNvSpPr>
            <a:spLocks noGrp="1"/>
          </p:cNvSpPr>
          <p:nvPr>
            <p:ph sz="quarter" idx="19"/>
          </p:nvPr>
        </p:nvSpPr>
        <p:spPr>
          <a:xfrm>
            <a:off x="4645152" y="3528313"/>
            <a:ext cx="3813048" cy="1004405"/>
          </a:xfrm>
        </p:spPr>
        <p:txBody>
          <a:bodyPr/>
          <a:lstStyle>
            <a:lvl1pPr marL="0" indent="0">
              <a:buNone/>
              <a:defRPr sz="1600"/>
            </a:lvl1pPr>
            <a:lvl2pPr marL="128588" indent="-128588">
              <a:buFont typeface="Arial" panose="020B0604020202020204" pitchFamily="34" charset="0"/>
              <a:buChar char="•"/>
              <a:defRPr sz="1100"/>
            </a:lvl2pPr>
            <a:lvl3pPr marL="257175" indent="-128588">
              <a:defRPr sz="1100"/>
            </a:lvl3pPr>
            <a:lvl4pPr marL="385763" indent="-128588"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686948" y="2295739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1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645156" y="2295739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100"/>
            </a:lvl1pPr>
          </a:lstStyle>
          <a:p>
            <a:pPr marL="0" lvl="0" indent="0" algn="ctr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215905"/>
      </p:ext>
    </p:extLst>
  </p:cSld>
  <p:clrMapOvr>
    <a:masterClrMapping/>
  </p:clrMapOvr>
</p:sldLayout>
</file>

<file path=ppt/slideLayouts/slideLayout1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Grid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2"/>
            <a:ext cx="7772400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6948" y="1047750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1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5156" y="1047750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1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Content Placeholder 13"/>
          <p:cNvSpPr>
            <a:spLocks noGrp="1"/>
          </p:cNvSpPr>
          <p:nvPr>
            <p:ph sz="quarter" idx="18"/>
          </p:nvPr>
        </p:nvSpPr>
        <p:spPr>
          <a:xfrm>
            <a:off x="685800" y="3528313"/>
            <a:ext cx="3813048" cy="1004405"/>
          </a:xfrm>
        </p:spPr>
        <p:txBody>
          <a:bodyPr/>
          <a:lstStyle>
            <a:lvl1pPr marL="0" indent="0">
              <a:buNone/>
              <a:defRPr sz="1600"/>
            </a:lvl1pPr>
            <a:lvl2pPr marL="128588" indent="-128588">
              <a:buFont typeface="Arial" panose="020B0604020202020204" pitchFamily="34" charset="0"/>
              <a:buChar char="•"/>
              <a:defRPr sz="1100"/>
            </a:lvl2pPr>
            <a:lvl3pPr marL="257175" indent="-128588">
              <a:defRPr sz="1100"/>
            </a:lvl3pPr>
            <a:lvl4pPr marL="385763" indent="-128588"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13"/>
          <p:cNvSpPr>
            <a:spLocks noGrp="1"/>
          </p:cNvSpPr>
          <p:nvPr>
            <p:ph sz="quarter" idx="19"/>
          </p:nvPr>
        </p:nvSpPr>
        <p:spPr>
          <a:xfrm>
            <a:off x="4645152" y="3528313"/>
            <a:ext cx="3813048" cy="1004405"/>
          </a:xfrm>
        </p:spPr>
        <p:txBody>
          <a:bodyPr/>
          <a:lstStyle>
            <a:lvl1pPr marL="0" indent="0">
              <a:buNone/>
              <a:defRPr sz="1600"/>
            </a:lvl1pPr>
            <a:lvl2pPr marL="128588" indent="-128588">
              <a:buFont typeface="Arial" panose="020B0604020202020204" pitchFamily="34" charset="0"/>
              <a:buChar char="•"/>
              <a:defRPr sz="1100"/>
            </a:lvl2pPr>
            <a:lvl3pPr marL="257175" indent="-128588">
              <a:defRPr sz="1100"/>
            </a:lvl3pPr>
            <a:lvl4pPr marL="385763" indent="-128588"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686948" y="2295739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1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645156" y="2295739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1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2" name="Text Placeholder 4"/>
          <p:cNvSpPr>
            <a:spLocks noGrp="1"/>
          </p:cNvSpPr>
          <p:nvPr>
            <p:ph type="body" sz="quarter" idx="26" hasCustomPrompt="1"/>
          </p:nvPr>
        </p:nvSpPr>
        <p:spPr>
          <a:xfrm>
            <a:off x="685804" y="700088"/>
            <a:ext cx="7772400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4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804414455"/>
      </p:ext>
    </p:extLst>
  </p:cSld>
  <p:clrMapOvr>
    <a:masterClrMapping/>
  </p:clrMapOvr>
</p:sldLayout>
</file>

<file path=ppt/slideLayouts/slideLayout1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2"/>
            <a:ext cx="7772400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4" y="1047750"/>
            <a:ext cx="1828800" cy="3199582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100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4" y="1047750"/>
            <a:ext cx="1828800" cy="3199582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1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200" y="1047750"/>
            <a:ext cx="1828800" cy="3199582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1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400" y="1047750"/>
            <a:ext cx="1828800" cy="3199582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1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685800" y="3444043"/>
            <a:ext cx="1831086" cy="803297"/>
          </a:xfrm>
          <a:solidFill>
            <a:schemeClr val="accent1">
              <a:alpha val="80000"/>
            </a:schemeClr>
          </a:solidFill>
        </p:spPr>
        <p:txBody>
          <a:bodyPr lIns="137160" tIns="68580" rIns="137160" bIns="6858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100">
                <a:solidFill>
                  <a:srgbClr val="FFFFFF"/>
                </a:solidFill>
              </a:defRPr>
            </a:lvl2pPr>
            <a:lvl3pPr marL="257175" indent="-128588">
              <a:defRPr sz="1100">
                <a:solidFill>
                  <a:srgbClr val="FFFFFF"/>
                </a:solidFill>
              </a:defRPr>
            </a:lvl3pPr>
            <a:lvl4pPr marL="385763" indent="-128588">
              <a:defRPr sz="1100">
                <a:solidFill>
                  <a:srgbClr val="FFFFFF"/>
                </a:solidFill>
              </a:defRPr>
            </a:lvl4pPr>
            <a:lvl5pPr marL="557213" indent="-171450">
              <a:defRPr sz="11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20"/>
          </p:nvPr>
        </p:nvSpPr>
        <p:spPr>
          <a:xfrm>
            <a:off x="2666238" y="3444043"/>
            <a:ext cx="1831086" cy="803297"/>
          </a:xfrm>
          <a:solidFill>
            <a:schemeClr val="accent3">
              <a:alpha val="80000"/>
            </a:schemeClr>
          </a:solidFill>
        </p:spPr>
        <p:txBody>
          <a:bodyPr lIns="137160" tIns="68580" rIns="137160" bIns="6858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100">
                <a:solidFill>
                  <a:srgbClr val="FFFFFF"/>
                </a:solidFill>
              </a:defRPr>
            </a:lvl2pPr>
            <a:lvl3pPr marL="257175" indent="-128588">
              <a:defRPr sz="1100">
                <a:solidFill>
                  <a:srgbClr val="FFFFFF"/>
                </a:solidFill>
              </a:defRPr>
            </a:lvl3pPr>
            <a:lvl4pPr marL="385763" indent="-128588">
              <a:defRPr sz="1100">
                <a:solidFill>
                  <a:srgbClr val="FFFFFF"/>
                </a:solidFill>
              </a:defRPr>
            </a:lvl4pPr>
            <a:lvl5pPr marL="557213" indent="-171450">
              <a:defRPr sz="11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646676" y="3444043"/>
            <a:ext cx="1831086" cy="803297"/>
          </a:xfrm>
          <a:solidFill>
            <a:schemeClr val="accent5">
              <a:alpha val="80000"/>
            </a:schemeClr>
          </a:solidFill>
        </p:spPr>
        <p:txBody>
          <a:bodyPr lIns="137160" tIns="68580" rIns="137160" bIns="6858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100">
                <a:solidFill>
                  <a:srgbClr val="FFFFFF"/>
                </a:solidFill>
              </a:defRPr>
            </a:lvl2pPr>
            <a:lvl3pPr marL="257175" indent="-128588">
              <a:defRPr sz="1100">
                <a:solidFill>
                  <a:srgbClr val="FFFFFF"/>
                </a:solidFill>
              </a:defRPr>
            </a:lvl3pPr>
            <a:lvl4pPr marL="385763" indent="-128588">
              <a:defRPr sz="1100">
                <a:solidFill>
                  <a:srgbClr val="FFFFFF"/>
                </a:solidFill>
              </a:defRPr>
            </a:lvl4pPr>
            <a:lvl5pPr marL="557213" indent="-171450">
              <a:defRPr sz="11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6627114" y="3444043"/>
            <a:ext cx="1831086" cy="803297"/>
          </a:xfrm>
          <a:solidFill>
            <a:schemeClr val="bg2">
              <a:alpha val="80000"/>
            </a:schemeClr>
          </a:solidFill>
        </p:spPr>
        <p:txBody>
          <a:bodyPr lIns="137160" tIns="68580" rIns="137160" bIns="6858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100">
                <a:solidFill>
                  <a:srgbClr val="FFFFFF"/>
                </a:solidFill>
              </a:defRPr>
            </a:lvl2pPr>
            <a:lvl3pPr marL="257175" indent="-128588">
              <a:defRPr sz="1100">
                <a:solidFill>
                  <a:srgbClr val="FFFFFF"/>
                </a:solidFill>
              </a:defRPr>
            </a:lvl3pPr>
            <a:lvl4pPr marL="385763" indent="-128588">
              <a:defRPr sz="1100">
                <a:solidFill>
                  <a:srgbClr val="FFFFFF"/>
                </a:solidFill>
              </a:defRPr>
            </a:lvl4pPr>
            <a:lvl5pPr marL="557213" indent="-171450">
              <a:defRPr sz="11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2254558687"/>
      </p:ext>
    </p:extLst>
  </p:cSld>
  <p:clrMapOvr>
    <a:masterClrMapping/>
  </p:clrMapOvr>
</p:sldLayout>
</file>

<file path=ppt/slideLayouts/slideLayout1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Bar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2"/>
            <a:ext cx="7772400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4" y="1047750"/>
            <a:ext cx="1828800" cy="3199582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100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4" y="1047750"/>
            <a:ext cx="1828800" cy="3199582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1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200" y="1047750"/>
            <a:ext cx="1828800" cy="3199582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1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400" y="1047750"/>
            <a:ext cx="1828800" cy="3199582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1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685800" y="3444043"/>
            <a:ext cx="1831086" cy="803297"/>
          </a:xfrm>
          <a:solidFill>
            <a:schemeClr val="accent1">
              <a:alpha val="80000"/>
            </a:schemeClr>
          </a:solidFill>
        </p:spPr>
        <p:txBody>
          <a:bodyPr lIns="137160" tIns="68580" rIns="137160" bIns="6858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100">
                <a:solidFill>
                  <a:srgbClr val="FFFFFF"/>
                </a:solidFill>
              </a:defRPr>
            </a:lvl2pPr>
            <a:lvl3pPr marL="257175" indent="-128588">
              <a:defRPr sz="1100">
                <a:solidFill>
                  <a:srgbClr val="FFFFFF"/>
                </a:solidFill>
              </a:defRPr>
            </a:lvl3pPr>
            <a:lvl4pPr marL="385763" indent="-128588">
              <a:defRPr sz="1100">
                <a:solidFill>
                  <a:srgbClr val="FFFFFF"/>
                </a:solidFill>
              </a:defRPr>
            </a:lvl4pPr>
            <a:lvl5pPr marL="557213" indent="-171450">
              <a:defRPr sz="11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20"/>
          </p:nvPr>
        </p:nvSpPr>
        <p:spPr>
          <a:xfrm>
            <a:off x="2666238" y="3444043"/>
            <a:ext cx="1831086" cy="803297"/>
          </a:xfrm>
          <a:solidFill>
            <a:schemeClr val="accent3">
              <a:alpha val="80000"/>
            </a:schemeClr>
          </a:solidFill>
        </p:spPr>
        <p:txBody>
          <a:bodyPr lIns="137160" tIns="68580" rIns="137160" bIns="6858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100">
                <a:solidFill>
                  <a:srgbClr val="FFFFFF"/>
                </a:solidFill>
              </a:defRPr>
            </a:lvl2pPr>
            <a:lvl3pPr marL="257175" indent="-128588">
              <a:defRPr sz="1100">
                <a:solidFill>
                  <a:srgbClr val="FFFFFF"/>
                </a:solidFill>
              </a:defRPr>
            </a:lvl3pPr>
            <a:lvl4pPr marL="385763" indent="-128588">
              <a:defRPr sz="1100">
                <a:solidFill>
                  <a:srgbClr val="FFFFFF"/>
                </a:solidFill>
              </a:defRPr>
            </a:lvl4pPr>
            <a:lvl5pPr marL="557213" indent="-171450">
              <a:defRPr sz="11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646676" y="3444043"/>
            <a:ext cx="1831086" cy="803297"/>
          </a:xfrm>
          <a:solidFill>
            <a:schemeClr val="accent5">
              <a:alpha val="80000"/>
            </a:schemeClr>
          </a:solidFill>
        </p:spPr>
        <p:txBody>
          <a:bodyPr lIns="137160" tIns="68580" rIns="137160" bIns="6858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100">
                <a:solidFill>
                  <a:srgbClr val="FFFFFF"/>
                </a:solidFill>
              </a:defRPr>
            </a:lvl2pPr>
            <a:lvl3pPr marL="257175" indent="-128588">
              <a:defRPr sz="1100">
                <a:solidFill>
                  <a:srgbClr val="FFFFFF"/>
                </a:solidFill>
              </a:defRPr>
            </a:lvl3pPr>
            <a:lvl4pPr marL="385763" indent="-128588">
              <a:defRPr sz="1100">
                <a:solidFill>
                  <a:srgbClr val="FFFFFF"/>
                </a:solidFill>
              </a:defRPr>
            </a:lvl4pPr>
            <a:lvl5pPr marL="557213" indent="-171450">
              <a:defRPr sz="11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6627114" y="3444043"/>
            <a:ext cx="1831086" cy="803297"/>
          </a:xfrm>
          <a:solidFill>
            <a:schemeClr val="bg2">
              <a:alpha val="80000"/>
            </a:schemeClr>
          </a:solidFill>
        </p:spPr>
        <p:txBody>
          <a:bodyPr lIns="137160" tIns="68580" rIns="137160" bIns="6858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100">
                <a:solidFill>
                  <a:srgbClr val="FFFFFF"/>
                </a:solidFill>
              </a:defRPr>
            </a:lvl2pPr>
            <a:lvl3pPr marL="257175" indent="-128588">
              <a:defRPr sz="1100">
                <a:solidFill>
                  <a:srgbClr val="FFFFFF"/>
                </a:solidFill>
              </a:defRPr>
            </a:lvl3pPr>
            <a:lvl4pPr marL="385763" indent="-128588">
              <a:defRPr sz="1100">
                <a:solidFill>
                  <a:srgbClr val="FFFFFF"/>
                </a:solidFill>
              </a:defRPr>
            </a:lvl4pPr>
            <a:lvl5pPr marL="557213" indent="-171450">
              <a:defRPr sz="11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4" y="700088"/>
            <a:ext cx="7772400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4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456375553"/>
      </p:ext>
    </p:extLst>
  </p:cSld>
  <p:clrMapOvr>
    <a:masterClrMapping/>
  </p:clrMapOvr>
</p:sldLayout>
</file>

<file path=ppt/slideLayouts/slideLayout1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2"/>
            <a:ext cx="7772400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4" y="1047750"/>
            <a:ext cx="2496312" cy="3199582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100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8" y="1047750"/>
            <a:ext cx="2496312" cy="3199582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1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8" y="1047750"/>
            <a:ext cx="2496312" cy="3199582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1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4" y="3444043"/>
            <a:ext cx="2496312" cy="803297"/>
          </a:xfrm>
          <a:solidFill>
            <a:schemeClr val="accent1">
              <a:alpha val="80000"/>
            </a:schemeClr>
          </a:solidFill>
        </p:spPr>
        <p:txBody>
          <a:bodyPr lIns="137160" tIns="68580" rIns="137160" bIns="6858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100">
                <a:solidFill>
                  <a:srgbClr val="FFFFFF"/>
                </a:solidFill>
              </a:defRPr>
            </a:lvl2pPr>
            <a:lvl3pPr marL="257175" indent="-128588">
              <a:defRPr sz="1100">
                <a:solidFill>
                  <a:srgbClr val="FFFFFF"/>
                </a:solidFill>
              </a:defRPr>
            </a:lvl3pPr>
            <a:lvl4pPr marL="385763" indent="-128588">
              <a:defRPr sz="1100">
                <a:solidFill>
                  <a:srgbClr val="FFFFFF"/>
                </a:solidFill>
              </a:defRPr>
            </a:lvl4pPr>
            <a:lvl5pPr marL="557213" indent="-171450">
              <a:defRPr sz="11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3323848" y="3444043"/>
            <a:ext cx="2496312" cy="803297"/>
          </a:xfrm>
          <a:solidFill>
            <a:schemeClr val="accent4">
              <a:alpha val="80000"/>
            </a:schemeClr>
          </a:solidFill>
        </p:spPr>
        <p:txBody>
          <a:bodyPr lIns="137160" tIns="68580" rIns="137160" bIns="6858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100">
                <a:solidFill>
                  <a:srgbClr val="FFFFFF"/>
                </a:solidFill>
              </a:defRPr>
            </a:lvl2pPr>
            <a:lvl3pPr marL="257175" indent="-128588">
              <a:defRPr sz="1100">
                <a:solidFill>
                  <a:srgbClr val="FFFFFF"/>
                </a:solidFill>
              </a:defRPr>
            </a:lvl3pPr>
            <a:lvl4pPr marL="385763" indent="-128588">
              <a:defRPr sz="1100">
                <a:solidFill>
                  <a:srgbClr val="FFFFFF"/>
                </a:solidFill>
              </a:defRPr>
            </a:lvl4pPr>
            <a:lvl5pPr marL="557213" indent="-171450">
              <a:defRPr sz="11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5961888" y="3444043"/>
            <a:ext cx="2496312" cy="803297"/>
          </a:xfrm>
          <a:solidFill>
            <a:schemeClr val="bg2">
              <a:alpha val="80000"/>
            </a:schemeClr>
          </a:solidFill>
        </p:spPr>
        <p:txBody>
          <a:bodyPr lIns="137160" tIns="68580" rIns="137160" bIns="6858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100">
                <a:solidFill>
                  <a:srgbClr val="FFFFFF"/>
                </a:solidFill>
              </a:defRPr>
            </a:lvl2pPr>
            <a:lvl3pPr marL="257175" indent="-128588">
              <a:defRPr sz="1100">
                <a:solidFill>
                  <a:srgbClr val="FFFFFF"/>
                </a:solidFill>
              </a:defRPr>
            </a:lvl3pPr>
            <a:lvl4pPr marL="385763" indent="-128588">
              <a:defRPr sz="1100">
                <a:solidFill>
                  <a:srgbClr val="FFFFFF"/>
                </a:solidFill>
              </a:defRPr>
            </a:lvl4pPr>
            <a:lvl5pPr marL="557213" indent="-171450">
              <a:defRPr sz="11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8609864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6" y="914400"/>
            <a:ext cx="3811587" cy="230832"/>
          </a:xfrm>
        </p:spPr>
        <p:txBody>
          <a:bodyPr wrap="square" anchor="b">
            <a:spAutoFit/>
          </a:bodyPr>
          <a:lstStyle>
            <a:lvl1pPr marL="0" indent="0">
              <a:spcBef>
                <a:spcPts val="0"/>
              </a:spcBef>
              <a:buNone/>
              <a:defRPr sz="1500" b="1"/>
            </a:lvl1pPr>
            <a:lvl2pPr marL="457189" indent="0">
              <a:buNone/>
              <a:defRPr sz="2000" b="1"/>
            </a:lvl2pPr>
            <a:lvl3pPr marL="914378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2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6" y="1170214"/>
            <a:ext cx="3811587" cy="3424408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914400"/>
            <a:ext cx="3813174" cy="230832"/>
          </a:xfrm>
        </p:spPr>
        <p:txBody>
          <a:bodyPr wrap="square" anchor="b">
            <a:spAutoFit/>
          </a:bodyPr>
          <a:lstStyle>
            <a:lvl1pPr marL="0" indent="0">
              <a:spcBef>
                <a:spcPts val="0"/>
              </a:spcBef>
              <a:buNone/>
              <a:defRPr sz="1500" b="1"/>
            </a:lvl1pPr>
            <a:lvl2pPr marL="457189" indent="0">
              <a:buNone/>
              <a:defRPr sz="2000" b="1"/>
            </a:lvl2pPr>
            <a:lvl3pPr marL="914378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2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1170214"/>
            <a:ext cx="3813174" cy="3424408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04197369"/>
      </p:ext>
    </p:extLst>
  </p:cSld>
  <p:clrMapOvr>
    <a:masterClrMapping/>
  </p:clrMapOvr>
</p:sldLayout>
</file>

<file path=ppt/slideLayouts/slideLayout1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Bar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2"/>
            <a:ext cx="7772400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4" y="1047750"/>
            <a:ext cx="2496312" cy="3199582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100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8" y="1047750"/>
            <a:ext cx="2496312" cy="3199582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1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8" y="1047750"/>
            <a:ext cx="2496312" cy="3199582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1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4" y="3444043"/>
            <a:ext cx="2496312" cy="803297"/>
          </a:xfrm>
          <a:solidFill>
            <a:schemeClr val="accent1">
              <a:alpha val="80000"/>
            </a:schemeClr>
          </a:solidFill>
        </p:spPr>
        <p:txBody>
          <a:bodyPr lIns="137160" tIns="68580" rIns="137160" bIns="6858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100">
                <a:solidFill>
                  <a:srgbClr val="FFFFFF"/>
                </a:solidFill>
              </a:defRPr>
            </a:lvl2pPr>
            <a:lvl3pPr marL="257175" indent="-128588">
              <a:defRPr sz="1100">
                <a:solidFill>
                  <a:srgbClr val="FFFFFF"/>
                </a:solidFill>
              </a:defRPr>
            </a:lvl3pPr>
            <a:lvl4pPr marL="385763" indent="-128588">
              <a:defRPr sz="1100">
                <a:solidFill>
                  <a:srgbClr val="FFFFFF"/>
                </a:solidFill>
              </a:defRPr>
            </a:lvl4pPr>
            <a:lvl5pPr marL="557213" indent="-171450">
              <a:defRPr sz="11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3323848" y="3444043"/>
            <a:ext cx="2496312" cy="803297"/>
          </a:xfrm>
          <a:solidFill>
            <a:schemeClr val="accent4">
              <a:alpha val="80000"/>
            </a:schemeClr>
          </a:solidFill>
        </p:spPr>
        <p:txBody>
          <a:bodyPr lIns="137160" tIns="68580" rIns="137160" bIns="6858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100">
                <a:solidFill>
                  <a:srgbClr val="FFFFFF"/>
                </a:solidFill>
              </a:defRPr>
            </a:lvl2pPr>
            <a:lvl3pPr marL="257175" indent="-128588">
              <a:defRPr sz="1100">
                <a:solidFill>
                  <a:srgbClr val="FFFFFF"/>
                </a:solidFill>
              </a:defRPr>
            </a:lvl3pPr>
            <a:lvl4pPr marL="385763" indent="-128588">
              <a:defRPr sz="1100">
                <a:solidFill>
                  <a:srgbClr val="FFFFFF"/>
                </a:solidFill>
              </a:defRPr>
            </a:lvl4pPr>
            <a:lvl5pPr marL="557213" indent="-171450">
              <a:defRPr sz="11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5961888" y="3444043"/>
            <a:ext cx="2496312" cy="803297"/>
          </a:xfrm>
          <a:solidFill>
            <a:schemeClr val="bg2">
              <a:alpha val="80000"/>
            </a:schemeClr>
          </a:solidFill>
        </p:spPr>
        <p:txBody>
          <a:bodyPr lIns="137160" tIns="68580" rIns="137160" bIns="6858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100">
                <a:solidFill>
                  <a:srgbClr val="FFFFFF"/>
                </a:solidFill>
              </a:defRPr>
            </a:lvl2pPr>
            <a:lvl3pPr marL="257175" indent="-128588">
              <a:defRPr sz="1100">
                <a:solidFill>
                  <a:srgbClr val="FFFFFF"/>
                </a:solidFill>
              </a:defRPr>
            </a:lvl3pPr>
            <a:lvl4pPr marL="385763" indent="-128588">
              <a:defRPr sz="1100">
                <a:solidFill>
                  <a:srgbClr val="FFFFFF"/>
                </a:solidFill>
              </a:defRPr>
            </a:lvl4pPr>
            <a:lvl5pPr marL="557213" indent="-171450">
              <a:defRPr sz="11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4" y="700088"/>
            <a:ext cx="7772400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4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83965248"/>
      </p:ext>
    </p:extLst>
  </p:cSld>
  <p:clrMapOvr>
    <a:masterClrMapping/>
  </p:clrMapOvr>
</p:sldLayout>
</file>

<file path=ppt/slideLayouts/slideLayout1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Bar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2"/>
            <a:ext cx="7772400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4" y="1047750"/>
            <a:ext cx="3814192" cy="3199582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1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3" y="1047750"/>
            <a:ext cx="3814192" cy="3199582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1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0" y="3674876"/>
            <a:ext cx="3813048" cy="572464"/>
          </a:xfrm>
          <a:solidFill>
            <a:schemeClr val="accent1">
              <a:alpha val="80000"/>
            </a:schemeClr>
          </a:solidFill>
        </p:spPr>
        <p:txBody>
          <a:bodyPr lIns="137160" tIns="68580" rIns="137160" bIns="6858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100">
                <a:solidFill>
                  <a:srgbClr val="FFFFFF"/>
                </a:solidFill>
              </a:defRPr>
            </a:lvl2pPr>
            <a:lvl3pPr marL="257175" indent="-128588">
              <a:defRPr sz="1100">
                <a:solidFill>
                  <a:srgbClr val="FFFFFF"/>
                </a:solidFill>
              </a:defRPr>
            </a:lvl3pPr>
            <a:lvl4pPr marL="385763" indent="-128588">
              <a:defRPr sz="1100">
                <a:solidFill>
                  <a:srgbClr val="FFFFFF"/>
                </a:solidFill>
              </a:defRPr>
            </a:lvl4pPr>
            <a:lvl5pPr marL="557213" indent="-171450">
              <a:defRPr sz="11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4645152" y="3674876"/>
            <a:ext cx="3813048" cy="572464"/>
          </a:xfrm>
          <a:solidFill>
            <a:schemeClr val="accent4">
              <a:alpha val="80000"/>
            </a:schemeClr>
          </a:solidFill>
        </p:spPr>
        <p:txBody>
          <a:bodyPr lIns="137160" tIns="68580" rIns="137160" bIns="6858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100">
                <a:solidFill>
                  <a:srgbClr val="FFFFFF"/>
                </a:solidFill>
              </a:defRPr>
            </a:lvl2pPr>
            <a:lvl3pPr marL="257175" indent="-128588">
              <a:defRPr sz="1100">
                <a:solidFill>
                  <a:srgbClr val="FFFFFF"/>
                </a:solidFill>
              </a:defRPr>
            </a:lvl3pPr>
            <a:lvl4pPr marL="385763" indent="-128588">
              <a:defRPr sz="1100">
                <a:solidFill>
                  <a:srgbClr val="FFFFFF"/>
                </a:solidFill>
              </a:defRPr>
            </a:lvl4pPr>
            <a:lvl5pPr marL="557213" indent="-171450">
              <a:defRPr sz="11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4" y="700088"/>
            <a:ext cx="7772400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4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541909773"/>
      </p:ext>
    </p:extLst>
  </p:cSld>
  <p:clrMapOvr>
    <a:masterClrMapping/>
  </p:clrMapOvr>
</p:sldLayout>
</file>

<file path=ppt/slideLayouts/slideLayout1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2"/>
            <a:ext cx="7772400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4" y="1047750"/>
            <a:ext cx="3814192" cy="3199582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1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3" y="1047750"/>
            <a:ext cx="3814192" cy="3199582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1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0" y="3674876"/>
            <a:ext cx="3813048" cy="572464"/>
          </a:xfrm>
          <a:solidFill>
            <a:schemeClr val="accent1">
              <a:alpha val="80000"/>
            </a:schemeClr>
          </a:solidFill>
        </p:spPr>
        <p:txBody>
          <a:bodyPr lIns="137160" tIns="68580" rIns="137160" bIns="6858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100">
                <a:solidFill>
                  <a:srgbClr val="FFFFFF"/>
                </a:solidFill>
              </a:defRPr>
            </a:lvl2pPr>
            <a:lvl3pPr marL="257175" indent="-128588">
              <a:defRPr sz="1100">
                <a:solidFill>
                  <a:srgbClr val="FFFFFF"/>
                </a:solidFill>
              </a:defRPr>
            </a:lvl3pPr>
            <a:lvl4pPr marL="385763" indent="-128588">
              <a:defRPr sz="1100">
                <a:solidFill>
                  <a:srgbClr val="FFFFFF"/>
                </a:solidFill>
              </a:defRPr>
            </a:lvl4pPr>
            <a:lvl5pPr marL="557213" indent="-171450">
              <a:defRPr sz="11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4645152" y="3674876"/>
            <a:ext cx="3813048" cy="572464"/>
          </a:xfrm>
          <a:solidFill>
            <a:schemeClr val="accent4">
              <a:alpha val="80000"/>
            </a:schemeClr>
          </a:solidFill>
        </p:spPr>
        <p:txBody>
          <a:bodyPr lIns="137160" tIns="68580" rIns="137160" bIns="6858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100">
                <a:solidFill>
                  <a:srgbClr val="FFFFFF"/>
                </a:solidFill>
              </a:defRPr>
            </a:lvl2pPr>
            <a:lvl3pPr marL="257175" indent="-128588">
              <a:defRPr sz="1100">
                <a:solidFill>
                  <a:srgbClr val="FFFFFF"/>
                </a:solidFill>
              </a:defRPr>
            </a:lvl3pPr>
            <a:lvl4pPr marL="385763" indent="-128588">
              <a:defRPr sz="1100">
                <a:solidFill>
                  <a:srgbClr val="FFFFFF"/>
                </a:solidFill>
              </a:defRPr>
            </a:lvl4pPr>
            <a:lvl5pPr marL="557213" indent="-171450">
              <a:defRPr sz="11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2338810164"/>
      </p:ext>
    </p:extLst>
  </p:cSld>
  <p:clrMapOvr>
    <a:masterClrMapping/>
  </p:clrMapOvr>
</p:sldLayout>
</file>

<file path=ppt/slideLayouts/slideLayout1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Ba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2"/>
            <a:ext cx="7772400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4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100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4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1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200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1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400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1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685800" y="2227505"/>
            <a:ext cx="1831086" cy="803297"/>
          </a:xfrm>
          <a:solidFill>
            <a:schemeClr val="accent1">
              <a:alpha val="80000"/>
            </a:schemeClr>
          </a:solidFill>
        </p:spPr>
        <p:txBody>
          <a:bodyPr lIns="137160" tIns="68580" rIns="137160" bIns="6858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100">
                <a:solidFill>
                  <a:srgbClr val="FFFFFF"/>
                </a:solidFill>
              </a:defRPr>
            </a:lvl2pPr>
            <a:lvl3pPr marL="257175" indent="-128588">
              <a:defRPr sz="1100">
                <a:solidFill>
                  <a:srgbClr val="FFFFFF"/>
                </a:solidFill>
              </a:defRPr>
            </a:lvl3pPr>
            <a:lvl4pPr marL="385763" indent="-128588">
              <a:defRPr sz="1100">
                <a:solidFill>
                  <a:srgbClr val="FFFFFF"/>
                </a:solidFill>
              </a:defRPr>
            </a:lvl4pPr>
            <a:lvl5pPr marL="557213" indent="-171450">
              <a:defRPr sz="11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20"/>
          </p:nvPr>
        </p:nvSpPr>
        <p:spPr>
          <a:xfrm>
            <a:off x="2666238" y="2227505"/>
            <a:ext cx="1831086" cy="803297"/>
          </a:xfrm>
          <a:solidFill>
            <a:schemeClr val="accent3">
              <a:alpha val="80000"/>
            </a:schemeClr>
          </a:solidFill>
        </p:spPr>
        <p:txBody>
          <a:bodyPr lIns="137160" tIns="68580" rIns="137160" bIns="6858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100">
                <a:solidFill>
                  <a:srgbClr val="FFFFFF"/>
                </a:solidFill>
              </a:defRPr>
            </a:lvl2pPr>
            <a:lvl3pPr marL="257175" indent="-128588">
              <a:defRPr sz="1100">
                <a:solidFill>
                  <a:srgbClr val="FFFFFF"/>
                </a:solidFill>
              </a:defRPr>
            </a:lvl3pPr>
            <a:lvl4pPr marL="385763" indent="-128588">
              <a:defRPr sz="1100">
                <a:solidFill>
                  <a:srgbClr val="FFFFFF"/>
                </a:solidFill>
              </a:defRPr>
            </a:lvl4pPr>
            <a:lvl5pPr marL="557213" indent="-171450">
              <a:defRPr sz="11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646676" y="2227505"/>
            <a:ext cx="1831086" cy="803297"/>
          </a:xfrm>
          <a:solidFill>
            <a:schemeClr val="accent5">
              <a:alpha val="80000"/>
            </a:schemeClr>
          </a:solidFill>
        </p:spPr>
        <p:txBody>
          <a:bodyPr lIns="137160" tIns="68580" rIns="137160" bIns="6858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100">
                <a:solidFill>
                  <a:srgbClr val="FFFFFF"/>
                </a:solidFill>
              </a:defRPr>
            </a:lvl2pPr>
            <a:lvl3pPr marL="257175" indent="-128588">
              <a:defRPr sz="1100">
                <a:solidFill>
                  <a:srgbClr val="FFFFFF"/>
                </a:solidFill>
              </a:defRPr>
            </a:lvl3pPr>
            <a:lvl4pPr marL="385763" indent="-128588">
              <a:defRPr sz="1100">
                <a:solidFill>
                  <a:srgbClr val="FFFFFF"/>
                </a:solidFill>
              </a:defRPr>
            </a:lvl4pPr>
            <a:lvl5pPr marL="557213" indent="-171450">
              <a:defRPr sz="11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6627114" y="2227505"/>
            <a:ext cx="1831086" cy="803297"/>
          </a:xfrm>
          <a:solidFill>
            <a:schemeClr val="bg2">
              <a:alpha val="80000"/>
            </a:schemeClr>
          </a:solidFill>
        </p:spPr>
        <p:txBody>
          <a:bodyPr lIns="137160" tIns="68580" rIns="137160" bIns="6858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100">
                <a:solidFill>
                  <a:srgbClr val="FFFFFF"/>
                </a:solidFill>
              </a:defRPr>
            </a:lvl2pPr>
            <a:lvl3pPr marL="257175" indent="-128588">
              <a:defRPr sz="1100">
                <a:solidFill>
                  <a:srgbClr val="FFFFFF"/>
                </a:solidFill>
              </a:defRPr>
            </a:lvl3pPr>
            <a:lvl4pPr marL="385763" indent="-128588">
              <a:defRPr sz="1100">
                <a:solidFill>
                  <a:srgbClr val="FFFFFF"/>
                </a:solidFill>
              </a:defRPr>
            </a:lvl4pPr>
            <a:lvl5pPr marL="557213" indent="-171450">
              <a:defRPr sz="11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18"/>
          </p:nvPr>
        </p:nvSpPr>
        <p:spPr>
          <a:xfrm>
            <a:off x="685800" y="3159229"/>
            <a:ext cx="1831086" cy="1285169"/>
          </a:xfrm>
        </p:spPr>
        <p:txBody>
          <a:bodyPr/>
          <a:lstStyle>
            <a:lvl1pPr marL="0" indent="0">
              <a:buNone/>
              <a:defRPr sz="1100"/>
            </a:lvl1pPr>
            <a:lvl2pPr marL="128588" indent="-128588">
              <a:buFont typeface="Arial" panose="020B0604020202020204" pitchFamily="34" charset="0"/>
              <a:buChar char="•"/>
              <a:defRPr sz="1100"/>
            </a:lvl2pPr>
            <a:lvl3pPr marL="257175" indent="-128588">
              <a:defRPr sz="1100"/>
            </a:lvl3pPr>
            <a:lvl4pPr marL="385763" indent="-128588"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4"/>
          </p:nvPr>
        </p:nvSpPr>
        <p:spPr>
          <a:xfrm>
            <a:off x="2666238" y="3159229"/>
            <a:ext cx="1831086" cy="1285169"/>
          </a:xfrm>
        </p:spPr>
        <p:txBody>
          <a:bodyPr>
            <a:normAutofit/>
          </a:bodyPr>
          <a:lstStyle>
            <a:lvl1pPr marL="0" indent="0">
              <a:buNone/>
              <a:defRPr sz="1100"/>
            </a:lvl1pPr>
            <a:lvl2pPr marL="128588" indent="-128588">
              <a:buFont typeface="Arial" panose="020B0604020202020204" pitchFamily="34" charset="0"/>
              <a:buChar char="•"/>
              <a:defRPr sz="1100"/>
            </a:lvl2pPr>
            <a:lvl3pPr marL="257175" indent="-128588">
              <a:defRPr sz="1100"/>
            </a:lvl3pPr>
            <a:lvl4pPr marL="385763" indent="-128588"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0" name="Content Placeholder 13"/>
          <p:cNvSpPr>
            <a:spLocks noGrp="1"/>
          </p:cNvSpPr>
          <p:nvPr>
            <p:ph sz="quarter" idx="25"/>
          </p:nvPr>
        </p:nvSpPr>
        <p:spPr>
          <a:xfrm>
            <a:off x="4646676" y="3159229"/>
            <a:ext cx="1831086" cy="1285169"/>
          </a:xfrm>
        </p:spPr>
        <p:txBody>
          <a:bodyPr>
            <a:normAutofit/>
          </a:bodyPr>
          <a:lstStyle>
            <a:lvl1pPr marL="0" indent="0">
              <a:buNone/>
              <a:defRPr sz="1100"/>
            </a:lvl1pPr>
            <a:lvl2pPr marL="128588" indent="-128588">
              <a:buFont typeface="Arial" panose="020B0604020202020204" pitchFamily="34" charset="0"/>
              <a:buChar char="•"/>
              <a:defRPr sz="1100"/>
            </a:lvl2pPr>
            <a:lvl3pPr marL="257175" indent="-128588">
              <a:defRPr sz="1100"/>
            </a:lvl3pPr>
            <a:lvl4pPr marL="385763" indent="-128588"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1" name="Content Placeholder 13"/>
          <p:cNvSpPr>
            <a:spLocks noGrp="1"/>
          </p:cNvSpPr>
          <p:nvPr>
            <p:ph sz="quarter" idx="26"/>
          </p:nvPr>
        </p:nvSpPr>
        <p:spPr>
          <a:xfrm>
            <a:off x="6627114" y="3159229"/>
            <a:ext cx="1831086" cy="1285169"/>
          </a:xfrm>
        </p:spPr>
        <p:txBody>
          <a:bodyPr>
            <a:normAutofit/>
          </a:bodyPr>
          <a:lstStyle>
            <a:lvl1pPr marL="0" indent="0">
              <a:buNone/>
              <a:defRPr sz="1100"/>
            </a:lvl1pPr>
            <a:lvl2pPr marL="128588" indent="-128588">
              <a:buFont typeface="Arial" panose="020B0604020202020204" pitchFamily="34" charset="0"/>
              <a:buChar char="•"/>
              <a:defRPr sz="1100"/>
            </a:lvl2pPr>
            <a:lvl3pPr marL="257175" indent="-128588">
              <a:defRPr sz="1100"/>
            </a:lvl3pPr>
            <a:lvl4pPr marL="385763" indent="-128588"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92630757"/>
      </p:ext>
    </p:extLst>
  </p:cSld>
  <p:clrMapOvr>
    <a:masterClrMapping/>
  </p:clrMapOvr>
</p:sldLayout>
</file>

<file path=ppt/slideLayouts/slideLayout1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Bar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2"/>
            <a:ext cx="7772400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4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100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4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1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200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1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400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1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685800" y="2227505"/>
            <a:ext cx="1831086" cy="803297"/>
          </a:xfrm>
          <a:solidFill>
            <a:schemeClr val="accent1">
              <a:alpha val="80000"/>
            </a:schemeClr>
          </a:solidFill>
        </p:spPr>
        <p:txBody>
          <a:bodyPr lIns="137160" tIns="68580" rIns="137160" bIns="6858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100">
                <a:solidFill>
                  <a:srgbClr val="FFFFFF"/>
                </a:solidFill>
              </a:defRPr>
            </a:lvl2pPr>
            <a:lvl3pPr marL="257175" indent="-128588">
              <a:defRPr sz="1100">
                <a:solidFill>
                  <a:srgbClr val="FFFFFF"/>
                </a:solidFill>
              </a:defRPr>
            </a:lvl3pPr>
            <a:lvl4pPr marL="385763" indent="-128588">
              <a:defRPr sz="1100">
                <a:solidFill>
                  <a:srgbClr val="FFFFFF"/>
                </a:solidFill>
              </a:defRPr>
            </a:lvl4pPr>
            <a:lvl5pPr marL="557213" indent="-171450">
              <a:defRPr sz="11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20"/>
          </p:nvPr>
        </p:nvSpPr>
        <p:spPr>
          <a:xfrm>
            <a:off x="2666238" y="2227505"/>
            <a:ext cx="1831086" cy="803297"/>
          </a:xfrm>
          <a:solidFill>
            <a:schemeClr val="accent3">
              <a:alpha val="80000"/>
            </a:schemeClr>
          </a:solidFill>
        </p:spPr>
        <p:txBody>
          <a:bodyPr lIns="137160" tIns="68580" rIns="137160" bIns="6858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100">
                <a:solidFill>
                  <a:srgbClr val="FFFFFF"/>
                </a:solidFill>
              </a:defRPr>
            </a:lvl2pPr>
            <a:lvl3pPr marL="257175" indent="-128588">
              <a:defRPr sz="1100">
                <a:solidFill>
                  <a:srgbClr val="FFFFFF"/>
                </a:solidFill>
              </a:defRPr>
            </a:lvl3pPr>
            <a:lvl4pPr marL="385763" indent="-128588">
              <a:defRPr sz="1100">
                <a:solidFill>
                  <a:srgbClr val="FFFFFF"/>
                </a:solidFill>
              </a:defRPr>
            </a:lvl4pPr>
            <a:lvl5pPr marL="557213" indent="-171450">
              <a:defRPr sz="11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646676" y="2227505"/>
            <a:ext cx="1831086" cy="803297"/>
          </a:xfrm>
          <a:solidFill>
            <a:schemeClr val="accent5">
              <a:alpha val="80000"/>
            </a:schemeClr>
          </a:solidFill>
        </p:spPr>
        <p:txBody>
          <a:bodyPr lIns="137160" tIns="68580" rIns="137160" bIns="6858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100">
                <a:solidFill>
                  <a:srgbClr val="FFFFFF"/>
                </a:solidFill>
              </a:defRPr>
            </a:lvl2pPr>
            <a:lvl3pPr marL="257175" indent="-128588">
              <a:defRPr sz="1100">
                <a:solidFill>
                  <a:srgbClr val="FFFFFF"/>
                </a:solidFill>
              </a:defRPr>
            </a:lvl3pPr>
            <a:lvl4pPr marL="385763" indent="-128588">
              <a:defRPr sz="1100">
                <a:solidFill>
                  <a:srgbClr val="FFFFFF"/>
                </a:solidFill>
              </a:defRPr>
            </a:lvl4pPr>
            <a:lvl5pPr marL="557213" indent="-171450">
              <a:defRPr sz="11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6627114" y="2227505"/>
            <a:ext cx="1831086" cy="803297"/>
          </a:xfrm>
          <a:solidFill>
            <a:schemeClr val="bg2">
              <a:alpha val="80000"/>
            </a:schemeClr>
          </a:solidFill>
        </p:spPr>
        <p:txBody>
          <a:bodyPr lIns="137160" tIns="68580" rIns="137160" bIns="6858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100">
                <a:solidFill>
                  <a:srgbClr val="FFFFFF"/>
                </a:solidFill>
              </a:defRPr>
            </a:lvl2pPr>
            <a:lvl3pPr marL="257175" indent="-128588">
              <a:defRPr sz="1100">
                <a:solidFill>
                  <a:srgbClr val="FFFFFF"/>
                </a:solidFill>
              </a:defRPr>
            </a:lvl3pPr>
            <a:lvl4pPr marL="385763" indent="-128588">
              <a:defRPr sz="1100">
                <a:solidFill>
                  <a:srgbClr val="FFFFFF"/>
                </a:solidFill>
              </a:defRPr>
            </a:lvl4pPr>
            <a:lvl5pPr marL="557213" indent="-171450">
              <a:defRPr sz="11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18"/>
          </p:nvPr>
        </p:nvSpPr>
        <p:spPr>
          <a:xfrm>
            <a:off x="685800" y="3159229"/>
            <a:ext cx="1831086" cy="1285169"/>
          </a:xfrm>
        </p:spPr>
        <p:txBody>
          <a:bodyPr/>
          <a:lstStyle>
            <a:lvl1pPr marL="0" indent="0">
              <a:buNone/>
              <a:defRPr sz="1100"/>
            </a:lvl1pPr>
            <a:lvl2pPr marL="128588" indent="-128588">
              <a:buFont typeface="Arial" panose="020B0604020202020204" pitchFamily="34" charset="0"/>
              <a:buChar char="•"/>
              <a:defRPr sz="1100"/>
            </a:lvl2pPr>
            <a:lvl3pPr marL="257175" indent="-128588">
              <a:defRPr sz="1100"/>
            </a:lvl3pPr>
            <a:lvl4pPr marL="385763" indent="-128588"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4"/>
          </p:nvPr>
        </p:nvSpPr>
        <p:spPr>
          <a:xfrm>
            <a:off x="2666238" y="3159229"/>
            <a:ext cx="1831086" cy="1285169"/>
          </a:xfrm>
        </p:spPr>
        <p:txBody>
          <a:bodyPr>
            <a:normAutofit/>
          </a:bodyPr>
          <a:lstStyle>
            <a:lvl1pPr marL="0" indent="0">
              <a:buNone/>
              <a:defRPr sz="1100"/>
            </a:lvl1pPr>
            <a:lvl2pPr marL="128588" indent="-128588">
              <a:buFont typeface="Arial" panose="020B0604020202020204" pitchFamily="34" charset="0"/>
              <a:buChar char="•"/>
              <a:defRPr sz="1100"/>
            </a:lvl2pPr>
            <a:lvl3pPr marL="257175" indent="-128588">
              <a:defRPr sz="1100"/>
            </a:lvl3pPr>
            <a:lvl4pPr marL="385763" indent="-128588"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0" name="Content Placeholder 13"/>
          <p:cNvSpPr>
            <a:spLocks noGrp="1"/>
          </p:cNvSpPr>
          <p:nvPr>
            <p:ph sz="quarter" idx="25"/>
          </p:nvPr>
        </p:nvSpPr>
        <p:spPr>
          <a:xfrm>
            <a:off x="4646676" y="3159229"/>
            <a:ext cx="1831086" cy="1285169"/>
          </a:xfrm>
        </p:spPr>
        <p:txBody>
          <a:bodyPr>
            <a:normAutofit/>
          </a:bodyPr>
          <a:lstStyle>
            <a:lvl1pPr marL="0" indent="0">
              <a:buNone/>
              <a:defRPr sz="1100"/>
            </a:lvl1pPr>
            <a:lvl2pPr marL="128588" indent="-128588">
              <a:buFont typeface="Arial" panose="020B0604020202020204" pitchFamily="34" charset="0"/>
              <a:buChar char="•"/>
              <a:defRPr sz="1100"/>
            </a:lvl2pPr>
            <a:lvl3pPr marL="257175" indent="-128588">
              <a:defRPr sz="1100"/>
            </a:lvl3pPr>
            <a:lvl4pPr marL="385763" indent="-128588"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1" name="Content Placeholder 13"/>
          <p:cNvSpPr>
            <a:spLocks noGrp="1"/>
          </p:cNvSpPr>
          <p:nvPr>
            <p:ph sz="quarter" idx="26"/>
          </p:nvPr>
        </p:nvSpPr>
        <p:spPr>
          <a:xfrm>
            <a:off x="6627114" y="3159229"/>
            <a:ext cx="1831086" cy="1285169"/>
          </a:xfrm>
        </p:spPr>
        <p:txBody>
          <a:bodyPr>
            <a:normAutofit/>
          </a:bodyPr>
          <a:lstStyle>
            <a:lvl1pPr marL="0" indent="0">
              <a:buNone/>
              <a:defRPr sz="1100"/>
            </a:lvl1pPr>
            <a:lvl2pPr marL="128588" indent="-128588">
              <a:buFont typeface="Arial" panose="020B0604020202020204" pitchFamily="34" charset="0"/>
              <a:buChar char="•"/>
              <a:defRPr sz="1100"/>
            </a:lvl2pPr>
            <a:lvl3pPr marL="257175" indent="-128588">
              <a:defRPr sz="1100"/>
            </a:lvl3pPr>
            <a:lvl4pPr marL="385763" indent="-128588"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Text Placeholder 4"/>
          <p:cNvSpPr>
            <a:spLocks noGrp="1"/>
          </p:cNvSpPr>
          <p:nvPr>
            <p:ph type="body" sz="quarter" idx="27" hasCustomPrompt="1"/>
          </p:nvPr>
        </p:nvSpPr>
        <p:spPr>
          <a:xfrm>
            <a:off x="685804" y="700088"/>
            <a:ext cx="7772400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4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601130547"/>
      </p:ext>
    </p:extLst>
  </p:cSld>
  <p:clrMapOvr>
    <a:masterClrMapping/>
  </p:clrMapOvr>
</p:sldLayout>
</file>

<file path=ppt/slideLayouts/slideLayout1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Bar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2"/>
            <a:ext cx="7772400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4" y="1047750"/>
            <a:ext cx="249631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100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8" y="1047750"/>
            <a:ext cx="249631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1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8" y="1047750"/>
            <a:ext cx="249631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1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4" y="2227505"/>
            <a:ext cx="2496312" cy="803297"/>
          </a:xfrm>
          <a:solidFill>
            <a:schemeClr val="accent1">
              <a:alpha val="80000"/>
            </a:schemeClr>
          </a:solidFill>
        </p:spPr>
        <p:txBody>
          <a:bodyPr lIns="137160" tIns="68580" rIns="137160" bIns="6858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100">
                <a:solidFill>
                  <a:srgbClr val="FFFFFF"/>
                </a:solidFill>
              </a:defRPr>
            </a:lvl2pPr>
            <a:lvl3pPr marL="257175" indent="-128588">
              <a:defRPr sz="1100">
                <a:solidFill>
                  <a:srgbClr val="FFFFFF"/>
                </a:solidFill>
              </a:defRPr>
            </a:lvl3pPr>
            <a:lvl4pPr marL="385763" indent="-128588">
              <a:defRPr sz="1100">
                <a:solidFill>
                  <a:srgbClr val="FFFFFF"/>
                </a:solidFill>
              </a:defRPr>
            </a:lvl4pPr>
            <a:lvl5pPr marL="557213" indent="-171450">
              <a:defRPr sz="11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3323848" y="2227505"/>
            <a:ext cx="2496312" cy="803297"/>
          </a:xfrm>
          <a:solidFill>
            <a:schemeClr val="accent4">
              <a:alpha val="80000"/>
            </a:schemeClr>
          </a:solidFill>
        </p:spPr>
        <p:txBody>
          <a:bodyPr lIns="137160" tIns="68580" rIns="137160" bIns="6858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100">
                <a:solidFill>
                  <a:srgbClr val="FFFFFF"/>
                </a:solidFill>
              </a:defRPr>
            </a:lvl2pPr>
            <a:lvl3pPr marL="257175" indent="-128588">
              <a:defRPr sz="1100">
                <a:solidFill>
                  <a:srgbClr val="FFFFFF"/>
                </a:solidFill>
              </a:defRPr>
            </a:lvl3pPr>
            <a:lvl4pPr marL="385763" indent="-128588">
              <a:defRPr sz="1100">
                <a:solidFill>
                  <a:srgbClr val="FFFFFF"/>
                </a:solidFill>
              </a:defRPr>
            </a:lvl4pPr>
            <a:lvl5pPr marL="557213" indent="-171450">
              <a:defRPr sz="11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5961888" y="2227505"/>
            <a:ext cx="2496312" cy="803297"/>
          </a:xfrm>
          <a:solidFill>
            <a:schemeClr val="bg2">
              <a:alpha val="80000"/>
            </a:schemeClr>
          </a:solidFill>
        </p:spPr>
        <p:txBody>
          <a:bodyPr lIns="137160" tIns="68580" rIns="137160" bIns="6858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100">
                <a:solidFill>
                  <a:srgbClr val="FFFFFF"/>
                </a:solidFill>
              </a:defRPr>
            </a:lvl2pPr>
            <a:lvl3pPr marL="257175" indent="-128588">
              <a:defRPr sz="1100">
                <a:solidFill>
                  <a:srgbClr val="FFFFFF"/>
                </a:solidFill>
              </a:defRPr>
            </a:lvl3pPr>
            <a:lvl4pPr marL="385763" indent="-128588">
              <a:defRPr sz="1100">
                <a:solidFill>
                  <a:srgbClr val="FFFFFF"/>
                </a:solidFill>
              </a:defRPr>
            </a:lvl4pPr>
            <a:lvl5pPr marL="557213" indent="-171450">
              <a:defRPr sz="11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18"/>
          </p:nvPr>
        </p:nvSpPr>
        <p:spPr>
          <a:xfrm>
            <a:off x="685804" y="3159229"/>
            <a:ext cx="2496312" cy="1313019"/>
          </a:xfrm>
        </p:spPr>
        <p:txBody>
          <a:bodyPr/>
          <a:lstStyle>
            <a:lvl1pPr marL="0" indent="0">
              <a:buNone/>
              <a:defRPr sz="1600"/>
            </a:lvl1pPr>
            <a:lvl2pPr marL="128588" indent="-128588">
              <a:buFont typeface="Arial" panose="020B0604020202020204" pitchFamily="34" charset="0"/>
              <a:buChar char="•"/>
              <a:defRPr sz="1100"/>
            </a:lvl2pPr>
            <a:lvl3pPr marL="257175" indent="-128588">
              <a:defRPr sz="1100"/>
            </a:lvl3pPr>
            <a:lvl4pPr marL="385763" indent="-128588"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3323848" y="3159229"/>
            <a:ext cx="2496312" cy="1313019"/>
          </a:xfrm>
        </p:spPr>
        <p:txBody>
          <a:bodyPr/>
          <a:lstStyle>
            <a:lvl1pPr marL="0" indent="0">
              <a:buNone/>
              <a:defRPr sz="1600"/>
            </a:lvl1pPr>
            <a:lvl2pPr marL="128588" indent="-128588">
              <a:buFont typeface="Arial" panose="020B0604020202020204" pitchFamily="34" charset="0"/>
              <a:buChar char="•"/>
              <a:defRPr sz="1100"/>
            </a:lvl2pPr>
            <a:lvl3pPr marL="257175" indent="-128588">
              <a:defRPr sz="1100"/>
            </a:lvl3pPr>
            <a:lvl4pPr marL="385763" indent="-128588"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6" name="Content Placeholder 13"/>
          <p:cNvSpPr>
            <a:spLocks noGrp="1"/>
          </p:cNvSpPr>
          <p:nvPr>
            <p:ph sz="quarter" idx="20"/>
          </p:nvPr>
        </p:nvSpPr>
        <p:spPr>
          <a:xfrm>
            <a:off x="5961888" y="3159229"/>
            <a:ext cx="2496312" cy="1313019"/>
          </a:xfrm>
        </p:spPr>
        <p:txBody>
          <a:bodyPr/>
          <a:lstStyle>
            <a:lvl1pPr marL="0" indent="0">
              <a:buNone/>
              <a:defRPr sz="1600"/>
            </a:lvl1pPr>
            <a:lvl2pPr marL="128588" indent="-128588">
              <a:buFont typeface="Arial" panose="020B0604020202020204" pitchFamily="34" charset="0"/>
              <a:buChar char="•"/>
              <a:defRPr sz="1100"/>
            </a:lvl2pPr>
            <a:lvl3pPr marL="257175" indent="-128588">
              <a:defRPr sz="1100"/>
            </a:lvl3pPr>
            <a:lvl4pPr marL="385763" indent="-128588"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7" name="Text Placeholder 4"/>
          <p:cNvSpPr>
            <a:spLocks noGrp="1"/>
          </p:cNvSpPr>
          <p:nvPr>
            <p:ph type="body" sz="quarter" idx="24" hasCustomPrompt="1"/>
          </p:nvPr>
        </p:nvSpPr>
        <p:spPr>
          <a:xfrm>
            <a:off x="685804" y="700088"/>
            <a:ext cx="7772400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4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402720986"/>
      </p:ext>
    </p:extLst>
  </p:cSld>
  <p:clrMapOvr>
    <a:masterClrMapping/>
  </p:clrMapOvr>
</p:sldLayout>
</file>

<file path=ppt/slideLayouts/slideLayout1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Ba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2"/>
            <a:ext cx="7772400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4" y="1047750"/>
            <a:ext cx="249631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100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8" y="1047750"/>
            <a:ext cx="249631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1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8" y="1047750"/>
            <a:ext cx="249631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1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4" y="2227505"/>
            <a:ext cx="2496312" cy="803297"/>
          </a:xfrm>
          <a:solidFill>
            <a:schemeClr val="accent1">
              <a:alpha val="80000"/>
            </a:schemeClr>
          </a:solidFill>
        </p:spPr>
        <p:txBody>
          <a:bodyPr lIns="137160" tIns="68580" rIns="137160" bIns="6858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100">
                <a:solidFill>
                  <a:srgbClr val="FFFFFF"/>
                </a:solidFill>
              </a:defRPr>
            </a:lvl2pPr>
            <a:lvl3pPr marL="257175" indent="-128588">
              <a:defRPr sz="1100">
                <a:solidFill>
                  <a:srgbClr val="FFFFFF"/>
                </a:solidFill>
              </a:defRPr>
            </a:lvl3pPr>
            <a:lvl4pPr marL="385763" indent="-128588">
              <a:defRPr sz="1100">
                <a:solidFill>
                  <a:srgbClr val="FFFFFF"/>
                </a:solidFill>
              </a:defRPr>
            </a:lvl4pPr>
            <a:lvl5pPr marL="557213" indent="-171450">
              <a:defRPr sz="11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3323848" y="2227505"/>
            <a:ext cx="2496312" cy="803297"/>
          </a:xfrm>
          <a:solidFill>
            <a:schemeClr val="accent4">
              <a:alpha val="80000"/>
            </a:schemeClr>
          </a:solidFill>
        </p:spPr>
        <p:txBody>
          <a:bodyPr lIns="137160" tIns="68580" rIns="137160" bIns="6858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100">
                <a:solidFill>
                  <a:srgbClr val="FFFFFF"/>
                </a:solidFill>
              </a:defRPr>
            </a:lvl2pPr>
            <a:lvl3pPr marL="257175" indent="-128588">
              <a:defRPr sz="1100">
                <a:solidFill>
                  <a:srgbClr val="FFFFFF"/>
                </a:solidFill>
              </a:defRPr>
            </a:lvl3pPr>
            <a:lvl4pPr marL="385763" indent="-128588">
              <a:defRPr sz="1100">
                <a:solidFill>
                  <a:srgbClr val="FFFFFF"/>
                </a:solidFill>
              </a:defRPr>
            </a:lvl4pPr>
            <a:lvl5pPr marL="557213" indent="-171450">
              <a:defRPr sz="11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5961888" y="2227505"/>
            <a:ext cx="2496312" cy="803297"/>
          </a:xfrm>
          <a:solidFill>
            <a:schemeClr val="bg2">
              <a:alpha val="80000"/>
            </a:schemeClr>
          </a:solidFill>
        </p:spPr>
        <p:txBody>
          <a:bodyPr lIns="137160" tIns="68580" rIns="137160" bIns="6858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100">
                <a:solidFill>
                  <a:srgbClr val="FFFFFF"/>
                </a:solidFill>
              </a:defRPr>
            </a:lvl2pPr>
            <a:lvl3pPr marL="257175" indent="-128588">
              <a:defRPr sz="1100">
                <a:solidFill>
                  <a:srgbClr val="FFFFFF"/>
                </a:solidFill>
              </a:defRPr>
            </a:lvl3pPr>
            <a:lvl4pPr marL="385763" indent="-128588">
              <a:defRPr sz="1100">
                <a:solidFill>
                  <a:srgbClr val="FFFFFF"/>
                </a:solidFill>
              </a:defRPr>
            </a:lvl4pPr>
            <a:lvl5pPr marL="557213" indent="-171450">
              <a:defRPr sz="11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18"/>
          </p:nvPr>
        </p:nvSpPr>
        <p:spPr>
          <a:xfrm>
            <a:off x="685804" y="3159229"/>
            <a:ext cx="2496312" cy="1313019"/>
          </a:xfrm>
        </p:spPr>
        <p:txBody>
          <a:bodyPr/>
          <a:lstStyle>
            <a:lvl1pPr marL="0" indent="0">
              <a:buNone/>
              <a:defRPr sz="1600"/>
            </a:lvl1pPr>
            <a:lvl2pPr marL="128588" indent="-128588">
              <a:buFont typeface="Arial" panose="020B0604020202020204" pitchFamily="34" charset="0"/>
              <a:buChar char="•"/>
              <a:defRPr sz="1100"/>
            </a:lvl2pPr>
            <a:lvl3pPr marL="257175" indent="-128588">
              <a:defRPr sz="1100"/>
            </a:lvl3pPr>
            <a:lvl4pPr marL="385763" indent="-128588"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3323848" y="3159229"/>
            <a:ext cx="2496312" cy="1313019"/>
          </a:xfrm>
        </p:spPr>
        <p:txBody>
          <a:bodyPr/>
          <a:lstStyle>
            <a:lvl1pPr marL="0" indent="0">
              <a:buNone/>
              <a:defRPr sz="1600"/>
            </a:lvl1pPr>
            <a:lvl2pPr marL="128588" indent="-128588">
              <a:buFont typeface="Arial" panose="020B0604020202020204" pitchFamily="34" charset="0"/>
              <a:buChar char="•"/>
              <a:defRPr sz="1100"/>
            </a:lvl2pPr>
            <a:lvl3pPr marL="257175" indent="-128588">
              <a:defRPr sz="1100"/>
            </a:lvl3pPr>
            <a:lvl4pPr marL="385763" indent="-128588"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6" name="Content Placeholder 13"/>
          <p:cNvSpPr>
            <a:spLocks noGrp="1"/>
          </p:cNvSpPr>
          <p:nvPr>
            <p:ph sz="quarter" idx="20"/>
          </p:nvPr>
        </p:nvSpPr>
        <p:spPr>
          <a:xfrm>
            <a:off x="5961888" y="3159229"/>
            <a:ext cx="2496312" cy="1313019"/>
          </a:xfrm>
        </p:spPr>
        <p:txBody>
          <a:bodyPr/>
          <a:lstStyle>
            <a:lvl1pPr marL="0" indent="0">
              <a:buNone/>
              <a:defRPr sz="1600"/>
            </a:lvl1pPr>
            <a:lvl2pPr marL="128588" indent="-128588">
              <a:buFont typeface="Arial" panose="020B0604020202020204" pitchFamily="34" charset="0"/>
              <a:buChar char="•"/>
              <a:defRPr sz="1100"/>
            </a:lvl2pPr>
            <a:lvl3pPr marL="257175" indent="-128588">
              <a:defRPr sz="1100"/>
            </a:lvl3pPr>
            <a:lvl4pPr marL="385763" indent="-128588"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73681109"/>
      </p:ext>
    </p:extLst>
  </p:cSld>
  <p:clrMapOvr>
    <a:masterClrMapping/>
  </p:clrMapOvr>
</p:sldLayout>
</file>

<file path=ppt/slideLayouts/slideLayout1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Ba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2"/>
            <a:ext cx="7772400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4" y="1047750"/>
            <a:ext cx="381419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1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3" y="1047750"/>
            <a:ext cx="381419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1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0" y="2458339"/>
            <a:ext cx="3813048" cy="572464"/>
          </a:xfrm>
          <a:solidFill>
            <a:schemeClr val="accent1">
              <a:alpha val="80000"/>
            </a:schemeClr>
          </a:solidFill>
        </p:spPr>
        <p:txBody>
          <a:bodyPr lIns="137160" tIns="68580" rIns="137160" bIns="6858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100">
                <a:solidFill>
                  <a:srgbClr val="FFFFFF"/>
                </a:solidFill>
              </a:defRPr>
            </a:lvl2pPr>
            <a:lvl3pPr marL="257175" indent="-128588">
              <a:defRPr sz="1100">
                <a:solidFill>
                  <a:srgbClr val="FFFFFF"/>
                </a:solidFill>
              </a:defRPr>
            </a:lvl3pPr>
            <a:lvl4pPr marL="385763" indent="-128588">
              <a:defRPr sz="1100">
                <a:solidFill>
                  <a:srgbClr val="FFFFFF"/>
                </a:solidFill>
              </a:defRPr>
            </a:lvl4pPr>
            <a:lvl5pPr marL="557213" indent="-171450">
              <a:defRPr sz="11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4645152" y="2458339"/>
            <a:ext cx="3813048" cy="572464"/>
          </a:xfrm>
          <a:solidFill>
            <a:schemeClr val="accent4">
              <a:alpha val="80000"/>
            </a:schemeClr>
          </a:solidFill>
        </p:spPr>
        <p:txBody>
          <a:bodyPr lIns="137160" tIns="68580" rIns="137160" bIns="6858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100">
                <a:solidFill>
                  <a:srgbClr val="FFFFFF"/>
                </a:solidFill>
              </a:defRPr>
            </a:lvl2pPr>
            <a:lvl3pPr marL="257175" indent="-128588">
              <a:defRPr sz="1100">
                <a:solidFill>
                  <a:srgbClr val="FFFFFF"/>
                </a:solidFill>
              </a:defRPr>
            </a:lvl3pPr>
            <a:lvl4pPr marL="385763" indent="-128588">
              <a:defRPr sz="1100">
                <a:solidFill>
                  <a:srgbClr val="FFFFFF"/>
                </a:solidFill>
              </a:defRPr>
            </a:lvl4pPr>
            <a:lvl5pPr marL="557213" indent="-171450">
              <a:defRPr sz="11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685800" y="3159229"/>
            <a:ext cx="3813048" cy="1277300"/>
          </a:xfrm>
        </p:spPr>
        <p:txBody>
          <a:bodyPr/>
          <a:lstStyle>
            <a:lvl1pPr marL="0" indent="0">
              <a:buNone/>
              <a:defRPr sz="1600"/>
            </a:lvl1pPr>
            <a:lvl2pPr marL="128588" indent="-128588">
              <a:buFont typeface="Arial" panose="020B0604020202020204" pitchFamily="34" charset="0"/>
              <a:buChar char="•"/>
              <a:defRPr sz="1100"/>
            </a:lvl2pPr>
            <a:lvl3pPr marL="257175" indent="-128588">
              <a:defRPr sz="1100"/>
            </a:lvl3pPr>
            <a:lvl4pPr marL="385763" indent="-128588"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4645152" y="3159229"/>
            <a:ext cx="3813048" cy="1277300"/>
          </a:xfrm>
        </p:spPr>
        <p:txBody>
          <a:bodyPr/>
          <a:lstStyle>
            <a:lvl1pPr marL="0" indent="0">
              <a:buNone/>
              <a:defRPr sz="1600"/>
            </a:lvl1pPr>
            <a:lvl2pPr marL="128588" indent="-128588">
              <a:buFont typeface="Arial" panose="020B0604020202020204" pitchFamily="34" charset="0"/>
              <a:buChar char="•"/>
              <a:defRPr sz="1100"/>
            </a:lvl2pPr>
            <a:lvl3pPr marL="257175" indent="-128588">
              <a:defRPr sz="1100"/>
            </a:lvl3pPr>
            <a:lvl4pPr marL="385763" indent="-128588"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57781562"/>
      </p:ext>
    </p:extLst>
  </p:cSld>
  <p:clrMapOvr>
    <a:masterClrMapping/>
  </p:clrMapOvr>
</p:sldLayout>
</file>

<file path=ppt/slideLayouts/slideLayout1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Bar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2"/>
            <a:ext cx="7772400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4" y="1047750"/>
            <a:ext cx="381419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1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3" y="1047750"/>
            <a:ext cx="381419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1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0" y="2458339"/>
            <a:ext cx="3813048" cy="572464"/>
          </a:xfrm>
          <a:solidFill>
            <a:schemeClr val="accent1">
              <a:alpha val="80000"/>
            </a:schemeClr>
          </a:solidFill>
        </p:spPr>
        <p:txBody>
          <a:bodyPr lIns="137160" tIns="68580" rIns="137160" bIns="6858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100">
                <a:solidFill>
                  <a:srgbClr val="FFFFFF"/>
                </a:solidFill>
              </a:defRPr>
            </a:lvl2pPr>
            <a:lvl3pPr marL="257175" indent="-128588">
              <a:defRPr sz="1100">
                <a:solidFill>
                  <a:srgbClr val="FFFFFF"/>
                </a:solidFill>
              </a:defRPr>
            </a:lvl3pPr>
            <a:lvl4pPr marL="385763" indent="-128588">
              <a:defRPr sz="1100">
                <a:solidFill>
                  <a:srgbClr val="FFFFFF"/>
                </a:solidFill>
              </a:defRPr>
            </a:lvl4pPr>
            <a:lvl5pPr marL="557213" indent="-171450">
              <a:defRPr sz="11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4645152" y="2458339"/>
            <a:ext cx="3813048" cy="572464"/>
          </a:xfrm>
          <a:solidFill>
            <a:schemeClr val="accent4">
              <a:alpha val="80000"/>
            </a:schemeClr>
          </a:solidFill>
        </p:spPr>
        <p:txBody>
          <a:bodyPr lIns="137160" tIns="68580" rIns="137160" bIns="6858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100">
                <a:solidFill>
                  <a:srgbClr val="FFFFFF"/>
                </a:solidFill>
              </a:defRPr>
            </a:lvl2pPr>
            <a:lvl3pPr marL="257175" indent="-128588">
              <a:defRPr sz="1100">
                <a:solidFill>
                  <a:srgbClr val="FFFFFF"/>
                </a:solidFill>
              </a:defRPr>
            </a:lvl3pPr>
            <a:lvl4pPr marL="385763" indent="-128588">
              <a:defRPr sz="1100">
                <a:solidFill>
                  <a:srgbClr val="FFFFFF"/>
                </a:solidFill>
              </a:defRPr>
            </a:lvl4pPr>
            <a:lvl5pPr marL="557213" indent="-171450">
              <a:defRPr sz="11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685800" y="3159229"/>
            <a:ext cx="3813048" cy="1277300"/>
          </a:xfrm>
        </p:spPr>
        <p:txBody>
          <a:bodyPr/>
          <a:lstStyle>
            <a:lvl1pPr marL="0" indent="0">
              <a:buNone/>
              <a:defRPr sz="1600"/>
            </a:lvl1pPr>
            <a:lvl2pPr marL="128588" indent="-128588">
              <a:buFont typeface="Arial" panose="020B0604020202020204" pitchFamily="34" charset="0"/>
              <a:buChar char="•"/>
              <a:defRPr sz="1100"/>
            </a:lvl2pPr>
            <a:lvl3pPr marL="257175" indent="-128588">
              <a:defRPr sz="1100"/>
            </a:lvl3pPr>
            <a:lvl4pPr marL="385763" indent="-128588"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4645152" y="3159229"/>
            <a:ext cx="3813048" cy="1277300"/>
          </a:xfrm>
        </p:spPr>
        <p:txBody>
          <a:bodyPr/>
          <a:lstStyle>
            <a:lvl1pPr marL="0" indent="0">
              <a:buNone/>
              <a:defRPr sz="1600"/>
            </a:lvl1pPr>
            <a:lvl2pPr marL="128588" indent="-128588">
              <a:buFont typeface="Arial" panose="020B0604020202020204" pitchFamily="34" charset="0"/>
              <a:buChar char="•"/>
              <a:defRPr sz="1100"/>
            </a:lvl2pPr>
            <a:lvl3pPr marL="257175" indent="-128588">
              <a:defRPr sz="1100"/>
            </a:lvl3pPr>
            <a:lvl4pPr marL="385763" indent="-128588"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23" hasCustomPrompt="1"/>
          </p:nvPr>
        </p:nvSpPr>
        <p:spPr>
          <a:xfrm>
            <a:off x="685804" y="700088"/>
            <a:ext cx="7772400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4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930545929"/>
      </p:ext>
    </p:extLst>
  </p:cSld>
  <p:clrMapOvr>
    <a:masterClrMapping/>
  </p:clrMapOvr>
</p:sldLayout>
</file>

<file path=ppt/slideLayouts/slideLayout1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 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2"/>
            <a:ext cx="7772400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41" y="1229842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228437" y="1229842"/>
            <a:ext cx="1034421" cy="733806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1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2612787" y="1229842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3409679" y="1229842"/>
            <a:ext cx="1034421" cy="733806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1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4794029" y="1229842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5590922" y="1229842"/>
            <a:ext cx="1034421" cy="733806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1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1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6975267" y="1229842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32" name="Content Placeholder 13"/>
          <p:cNvSpPr>
            <a:spLocks noGrp="1"/>
          </p:cNvSpPr>
          <p:nvPr>
            <p:ph sz="quarter" idx="24" hasCustomPrompt="1"/>
          </p:nvPr>
        </p:nvSpPr>
        <p:spPr>
          <a:xfrm>
            <a:off x="7772164" y="1229842"/>
            <a:ext cx="1034421" cy="733806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1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41" y="2365161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228437" y="2365160"/>
            <a:ext cx="1034421" cy="733806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1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2612787" y="2365161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3409679" y="2365160"/>
            <a:ext cx="1034421" cy="733806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1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4794029" y="2365161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5590922" y="2365160"/>
            <a:ext cx="1034421" cy="733806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1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9" name="Picture Placeholder 3"/>
          <p:cNvSpPr>
            <a:spLocks noGrp="1"/>
          </p:cNvSpPr>
          <p:nvPr>
            <p:ph type="pic" sz="quarter" idx="31"/>
          </p:nvPr>
        </p:nvSpPr>
        <p:spPr>
          <a:xfrm>
            <a:off x="6975267" y="2365161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40" name="Content Placeholder 13"/>
          <p:cNvSpPr>
            <a:spLocks noGrp="1"/>
          </p:cNvSpPr>
          <p:nvPr>
            <p:ph sz="quarter" idx="32" hasCustomPrompt="1"/>
          </p:nvPr>
        </p:nvSpPr>
        <p:spPr>
          <a:xfrm>
            <a:off x="7772164" y="2365160"/>
            <a:ext cx="1034421" cy="733806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1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431541" y="3500479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42" name="Content Placeholder 13"/>
          <p:cNvSpPr>
            <a:spLocks noGrp="1"/>
          </p:cNvSpPr>
          <p:nvPr>
            <p:ph sz="quarter" idx="34" hasCustomPrompt="1"/>
          </p:nvPr>
        </p:nvSpPr>
        <p:spPr>
          <a:xfrm>
            <a:off x="1228437" y="3500478"/>
            <a:ext cx="1034421" cy="733806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1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2612787" y="3500479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44" name="Content Placeholder 13"/>
          <p:cNvSpPr>
            <a:spLocks noGrp="1"/>
          </p:cNvSpPr>
          <p:nvPr>
            <p:ph sz="quarter" idx="36" hasCustomPrompt="1"/>
          </p:nvPr>
        </p:nvSpPr>
        <p:spPr>
          <a:xfrm>
            <a:off x="3409679" y="3500478"/>
            <a:ext cx="1034421" cy="733806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1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4794029" y="3500479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46" name="Content Placeholder 13"/>
          <p:cNvSpPr>
            <a:spLocks noGrp="1"/>
          </p:cNvSpPr>
          <p:nvPr>
            <p:ph sz="quarter" idx="38" hasCustomPrompt="1"/>
          </p:nvPr>
        </p:nvSpPr>
        <p:spPr>
          <a:xfrm>
            <a:off x="5590922" y="3500478"/>
            <a:ext cx="1034421" cy="733806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1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7" name="Picture Placeholder 3"/>
          <p:cNvSpPr>
            <a:spLocks noGrp="1"/>
          </p:cNvSpPr>
          <p:nvPr>
            <p:ph type="pic" sz="quarter" idx="39"/>
          </p:nvPr>
        </p:nvSpPr>
        <p:spPr>
          <a:xfrm>
            <a:off x="6975267" y="3500479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48" name="Content Placeholder 13"/>
          <p:cNvSpPr>
            <a:spLocks noGrp="1"/>
          </p:cNvSpPr>
          <p:nvPr>
            <p:ph sz="quarter" idx="40" hasCustomPrompt="1"/>
          </p:nvPr>
        </p:nvSpPr>
        <p:spPr>
          <a:xfrm>
            <a:off x="7772164" y="3500478"/>
            <a:ext cx="1034421" cy="733806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1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21559718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6" y="1096713"/>
            <a:ext cx="3811587" cy="230832"/>
          </a:xfrm>
        </p:spPr>
        <p:txBody>
          <a:bodyPr wrap="square" anchor="b">
            <a:spAutoFit/>
          </a:bodyPr>
          <a:lstStyle>
            <a:lvl1pPr marL="0" indent="0">
              <a:spcBef>
                <a:spcPts val="0"/>
              </a:spcBef>
              <a:buNone/>
              <a:defRPr sz="1500" b="1"/>
            </a:lvl1pPr>
            <a:lvl2pPr marL="457189" indent="0">
              <a:buNone/>
              <a:defRPr sz="2000" b="1"/>
            </a:lvl2pPr>
            <a:lvl3pPr marL="914378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2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6" y="1352533"/>
            <a:ext cx="3811587" cy="3276623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096713"/>
            <a:ext cx="3813174" cy="230832"/>
          </a:xfrm>
        </p:spPr>
        <p:txBody>
          <a:bodyPr wrap="square" anchor="b">
            <a:spAutoFit/>
          </a:bodyPr>
          <a:lstStyle>
            <a:lvl1pPr marL="0" indent="0">
              <a:spcBef>
                <a:spcPts val="0"/>
              </a:spcBef>
              <a:buNone/>
              <a:defRPr sz="1500" b="1"/>
            </a:lvl1pPr>
            <a:lvl2pPr marL="457189" indent="0">
              <a:buNone/>
              <a:defRPr sz="2000" b="1"/>
            </a:lvl2pPr>
            <a:lvl3pPr marL="914378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2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1352533"/>
            <a:ext cx="3813174" cy="3276623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0" y="700088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4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155165122"/>
      </p:ext>
    </p:extLst>
  </p:cSld>
  <p:clrMapOvr>
    <a:masterClrMapping/>
  </p:clrMapOvr>
</p:sldLayout>
</file>

<file path=ppt/slideLayouts/slideLayout1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2"/>
            <a:ext cx="7772400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41" y="1229842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228437" y="1229842"/>
            <a:ext cx="1034421" cy="733806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1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2612787" y="1229842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3409679" y="1229842"/>
            <a:ext cx="1034421" cy="733806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1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4794029" y="1229842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5590922" y="1229842"/>
            <a:ext cx="1034421" cy="733806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1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1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6975267" y="1229842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32" name="Content Placeholder 13"/>
          <p:cNvSpPr>
            <a:spLocks noGrp="1"/>
          </p:cNvSpPr>
          <p:nvPr>
            <p:ph sz="quarter" idx="24" hasCustomPrompt="1"/>
          </p:nvPr>
        </p:nvSpPr>
        <p:spPr>
          <a:xfrm>
            <a:off x="7772164" y="1229842"/>
            <a:ext cx="1034421" cy="733806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1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41" y="2365161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228437" y="2365160"/>
            <a:ext cx="1034421" cy="733806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1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2612787" y="2365161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3409679" y="2365160"/>
            <a:ext cx="1034421" cy="733806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1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4794029" y="2365161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5590922" y="2365160"/>
            <a:ext cx="1034421" cy="733806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1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9" name="Picture Placeholder 3"/>
          <p:cNvSpPr>
            <a:spLocks noGrp="1"/>
          </p:cNvSpPr>
          <p:nvPr>
            <p:ph type="pic" sz="quarter" idx="31"/>
          </p:nvPr>
        </p:nvSpPr>
        <p:spPr>
          <a:xfrm>
            <a:off x="6975267" y="2365161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40" name="Content Placeholder 13"/>
          <p:cNvSpPr>
            <a:spLocks noGrp="1"/>
          </p:cNvSpPr>
          <p:nvPr>
            <p:ph sz="quarter" idx="32" hasCustomPrompt="1"/>
          </p:nvPr>
        </p:nvSpPr>
        <p:spPr>
          <a:xfrm>
            <a:off x="7772164" y="2365160"/>
            <a:ext cx="1034421" cy="733806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1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431541" y="3500479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42" name="Content Placeholder 13"/>
          <p:cNvSpPr>
            <a:spLocks noGrp="1"/>
          </p:cNvSpPr>
          <p:nvPr>
            <p:ph sz="quarter" idx="34" hasCustomPrompt="1"/>
          </p:nvPr>
        </p:nvSpPr>
        <p:spPr>
          <a:xfrm>
            <a:off x="1228437" y="3500478"/>
            <a:ext cx="1034421" cy="733806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1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2612787" y="3500479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44" name="Content Placeholder 13"/>
          <p:cNvSpPr>
            <a:spLocks noGrp="1"/>
          </p:cNvSpPr>
          <p:nvPr>
            <p:ph sz="quarter" idx="36" hasCustomPrompt="1"/>
          </p:nvPr>
        </p:nvSpPr>
        <p:spPr>
          <a:xfrm>
            <a:off x="3409679" y="3500478"/>
            <a:ext cx="1034421" cy="733806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1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4794029" y="3500479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46" name="Content Placeholder 13"/>
          <p:cNvSpPr>
            <a:spLocks noGrp="1"/>
          </p:cNvSpPr>
          <p:nvPr>
            <p:ph sz="quarter" idx="38" hasCustomPrompt="1"/>
          </p:nvPr>
        </p:nvSpPr>
        <p:spPr>
          <a:xfrm>
            <a:off x="5590922" y="3500478"/>
            <a:ext cx="1034421" cy="733806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1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7" name="Picture Placeholder 3"/>
          <p:cNvSpPr>
            <a:spLocks noGrp="1"/>
          </p:cNvSpPr>
          <p:nvPr>
            <p:ph type="pic" sz="quarter" idx="39"/>
          </p:nvPr>
        </p:nvSpPr>
        <p:spPr>
          <a:xfrm>
            <a:off x="6975267" y="3500479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48" name="Content Placeholder 13"/>
          <p:cNvSpPr>
            <a:spLocks noGrp="1"/>
          </p:cNvSpPr>
          <p:nvPr>
            <p:ph sz="quarter" idx="40" hasCustomPrompt="1"/>
          </p:nvPr>
        </p:nvSpPr>
        <p:spPr>
          <a:xfrm>
            <a:off x="7772164" y="3500478"/>
            <a:ext cx="1034421" cy="733806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1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685804" y="700088"/>
            <a:ext cx="7772400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4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319043036"/>
      </p:ext>
    </p:extLst>
  </p:cSld>
  <p:clrMapOvr>
    <a:masterClrMapping/>
  </p:clrMapOvr>
</p:sldLayout>
</file>

<file path=ppt/slideLayouts/slideLayout1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2"/>
            <a:ext cx="7772400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41" y="1229842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228441" y="1229842"/>
            <a:ext cx="1735806" cy="733806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1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3270244" y="1229842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4069975" y="1229842"/>
            <a:ext cx="1735806" cy="733806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1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108951" y="1229842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6911512" y="1229842"/>
            <a:ext cx="1735806" cy="733806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1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41" y="2365161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228441" y="2365160"/>
            <a:ext cx="1735806" cy="733806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1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3270244" y="2365161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4069975" y="2365160"/>
            <a:ext cx="1735806" cy="733806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1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6108951" y="2365160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6911512" y="2365160"/>
            <a:ext cx="1735806" cy="733806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1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431541" y="3500479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42" name="Content Placeholder 13"/>
          <p:cNvSpPr>
            <a:spLocks noGrp="1"/>
          </p:cNvSpPr>
          <p:nvPr>
            <p:ph sz="quarter" idx="34" hasCustomPrompt="1"/>
          </p:nvPr>
        </p:nvSpPr>
        <p:spPr>
          <a:xfrm>
            <a:off x="1228441" y="3500478"/>
            <a:ext cx="1735806" cy="733806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1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3270244" y="3500479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44" name="Content Placeholder 13"/>
          <p:cNvSpPr>
            <a:spLocks noGrp="1"/>
          </p:cNvSpPr>
          <p:nvPr>
            <p:ph sz="quarter" idx="36" hasCustomPrompt="1"/>
          </p:nvPr>
        </p:nvSpPr>
        <p:spPr>
          <a:xfrm>
            <a:off x="4069975" y="3500478"/>
            <a:ext cx="1735806" cy="733806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1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6108951" y="3500478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46" name="Content Placeholder 13"/>
          <p:cNvSpPr>
            <a:spLocks noGrp="1"/>
          </p:cNvSpPr>
          <p:nvPr>
            <p:ph sz="quarter" idx="38" hasCustomPrompt="1"/>
          </p:nvPr>
        </p:nvSpPr>
        <p:spPr>
          <a:xfrm>
            <a:off x="6911512" y="3500478"/>
            <a:ext cx="1735806" cy="733806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1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685804" y="700088"/>
            <a:ext cx="7772400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4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624657996"/>
      </p:ext>
    </p:extLst>
  </p:cSld>
  <p:clrMapOvr>
    <a:masterClrMapping/>
  </p:clrMapOvr>
</p:sldLayout>
</file>

<file path=ppt/slideLayouts/slideLayout1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 Team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2"/>
            <a:ext cx="7772400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41" y="1229842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228441" y="1229842"/>
            <a:ext cx="1735806" cy="733806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1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3270244" y="1229842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4069975" y="1229842"/>
            <a:ext cx="1735806" cy="733806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1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108951" y="1229842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6911512" y="1229842"/>
            <a:ext cx="1735806" cy="733806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1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41" y="2365161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228441" y="2365160"/>
            <a:ext cx="1735806" cy="733806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1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3270244" y="2365161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4069975" y="2365160"/>
            <a:ext cx="1735806" cy="733806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1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6108951" y="2365160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6911512" y="2365160"/>
            <a:ext cx="1735806" cy="733806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1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431541" y="3500479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42" name="Content Placeholder 13"/>
          <p:cNvSpPr>
            <a:spLocks noGrp="1"/>
          </p:cNvSpPr>
          <p:nvPr>
            <p:ph sz="quarter" idx="34" hasCustomPrompt="1"/>
          </p:nvPr>
        </p:nvSpPr>
        <p:spPr>
          <a:xfrm>
            <a:off x="1228441" y="3500478"/>
            <a:ext cx="1735806" cy="733806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1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3270244" y="3500479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44" name="Content Placeholder 13"/>
          <p:cNvSpPr>
            <a:spLocks noGrp="1"/>
          </p:cNvSpPr>
          <p:nvPr>
            <p:ph sz="quarter" idx="36" hasCustomPrompt="1"/>
          </p:nvPr>
        </p:nvSpPr>
        <p:spPr>
          <a:xfrm>
            <a:off x="4069975" y="3500478"/>
            <a:ext cx="1735806" cy="733806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1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6108951" y="3500478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46" name="Content Placeholder 13"/>
          <p:cNvSpPr>
            <a:spLocks noGrp="1"/>
          </p:cNvSpPr>
          <p:nvPr>
            <p:ph sz="quarter" idx="38" hasCustomPrompt="1"/>
          </p:nvPr>
        </p:nvSpPr>
        <p:spPr>
          <a:xfrm>
            <a:off x="6911512" y="3500478"/>
            <a:ext cx="1735806" cy="733806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1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779784436"/>
      </p:ext>
    </p:extLst>
  </p:cSld>
  <p:clrMapOvr>
    <a:masterClrMapping/>
  </p:clrMapOvr>
</p:sldLayout>
</file>

<file path=ppt/slideLayouts/slideLayout1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2"/>
            <a:ext cx="7772400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41" y="1229842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228441" y="1229844"/>
            <a:ext cx="1735806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1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3270244" y="1229842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4069975" y="1229844"/>
            <a:ext cx="1735806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1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108951" y="1229842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6911512" y="1229844"/>
            <a:ext cx="1735806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1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41" y="2914933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228441" y="2914933"/>
            <a:ext cx="1735806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1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3270244" y="2914933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4069975" y="2914933"/>
            <a:ext cx="1735806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1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6108951" y="2914932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6911512" y="2914933"/>
            <a:ext cx="1735806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1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685804" y="700088"/>
            <a:ext cx="7772400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4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041131726"/>
      </p:ext>
    </p:extLst>
  </p:cSld>
  <p:clrMapOvr>
    <a:masterClrMapping/>
  </p:clrMapOvr>
</p:sldLayout>
</file>

<file path=ppt/slideLayouts/slideLayout1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Team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2"/>
            <a:ext cx="7772400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41" y="1229842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228441" y="1229844"/>
            <a:ext cx="1735806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1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3270244" y="1229842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4069975" y="1229844"/>
            <a:ext cx="1735806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1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108951" y="1229842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6911512" y="1229844"/>
            <a:ext cx="1735806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1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41" y="2914933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228441" y="2914933"/>
            <a:ext cx="1735806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1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3270244" y="2914933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4069975" y="2914933"/>
            <a:ext cx="1735806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1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6108951" y="2914932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6911512" y="2914933"/>
            <a:ext cx="1735806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1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470556433"/>
      </p:ext>
    </p:extLst>
  </p:cSld>
  <p:clrMapOvr>
    <a:masterClrMapping/>
  </p:clrMapOvr>
</p:sldLayout>
</file>

<file path=ppt/slideLayouts/slideLayout1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2"/>
            <a:ext cx="7772400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40" y="1229842"/>
            <a:ext cx="1150615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721531" y="1229844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1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4709853" y="1229842"/>
            <a:ext cx="1150615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6002677" y="1229844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1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40" y="2914933"/>
            <a:ext cx="1150615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721531" y="2914933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1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4709853" y="2914933"/>
            <a:ext cx="1150615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6002677" y="2914933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1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685804" y="700088"/>
            <a:ext cx="7772400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4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509717803"/>
      </p:ext>
    </p:extLst>
  </p:cSld>
  <p:clrMapOvr>
    <a:masterClrMapping/>
  </p:clrMapOvr>
</p:sldLayout>
</file>

<file path=ppt/slideLayouts/slideLayout1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4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2"/>
            <a:ext cx="7772400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40" y="1229842"/>
            <a:ext cx="1150615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721531" y="1229844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1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4709853" y="1229842"/>
            <a:ext cx="1150615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6002677" y="1229844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1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40" y="2914933"/>
            <a:ext cx="1150615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721531" y="2914933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1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4709853" y="2914933"/>
            <a:ext cx="1150615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6002677" y="2914933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1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621916672"/>
      </p:ext>
    </p:extLst>
  </p:cSld>
  <p:clrMapOvr>
    <a:masterClrMapping/>
  </p:clrMapOvr>
</p:sldLayout>
</file>

<file path=ppt/slideLayouts/slideLayout1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2"/>
            <a:ext cx="7772400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1173169" y="1229843"/>
            <a:ext cx="1049445" cy="1049445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431545" y="2442744"/>
            <a:ext cx="2532702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100" i="1"/>
            </a:lvl2pPr>
            <a:lvl3pPr marL="0" indent="0" algn="ctr">
              <a:buNone/>
              <a:defRPr sz="11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4011873" y="1229843"/>
            <a:ext cx="1049445" cy="1049445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3270249" y="2442744"/>
            <a:ext cx="2532702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100" i="1"/>
            </a:lvl2pPr>
            <a:lvl3pPr marL="0" indent="0" algn="ctr">
              <a:buNone/>
              <a:defRPr sz="11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850575" y="1229842"/>
            <a:ext cx="1049445" cy="1049445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6108951" y="2442744"/>
            <a:ext cx="2532702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100" i="1"/>
            </a:lvl2pPr>
            <a:lvl3pPr marL="0" indent="0" algn="ctr">
              <a:buNone/>
              <a:defRPr sz="11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685804" y="700088"/>
            <a:ext cx="7772400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4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223762227"/>
      </p:ext>
    </p:extLst>
  </p:cSld>
  <p:clrMapOvr>
    <a:masterClrMapping/>
  </p:clrMapOvr>
</p:sldLayout>
</file>

<file path=ppt/slideLayouts/slideLayout17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Team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2"/>
            <a:ext cx="7772400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1173169" y="1229843"/>
            <a:ext cx="1049445" cy="1049445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431545" y="2442744"/>
            <a:ext cx="2532702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100" i="1"/>
            </a:lvl2pPr>
            <a:lvl3pPr marL="0" indent="0" algn="ctr">
              <a:buNone/>
              <a:defRPr sz="11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4011873" y="1229843"/>
            <a:ext cx="1049445" cy="1049445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3270249" y="2442744"/>
            <a:ext cx="2532702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100" i="1"/>
            </a:lvl2pPr>
            <a:lvl3pPr marL="0" indent="0" algn="ctr">
              <a:buNone/>
              <a:defRPr sz="11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850575" y="1229842"/>
            <a:ext cx="1049445" cy="1049445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6108951" y="2442744"/>
            <a:ext cx="2532702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100" i="1"/>
            </a:lvl2pPr>
            <a:lvl3pPr marL="0" indent="0" algn="ctr">
              <a:buNone/>
              <a:defRPr sz="11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068942987"/>
      </p:ext>
    </p:extLst>
  </p:cSld>
  <p:clrMapOvr>
    <a:masterClrMapping/>
  </p:clrMapOvr>
</p:sldLayout>
</file>

<file path=ppt/slideLayouts/slideLayout17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Team Subtitl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2"/>
            <a:ext cx="7772400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6202" y="1229843"/>
            <a:ext cx="1049445" cy="1049445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539441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100" i="1"/>
            </a:lvl2pPr>
            <a:lvl3pPr marL="0" indent="0" algn="ctr">
              <a:buNone/>
              <a:defRPr sz="11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3019098" y="1229843"/>
            <a:ext cx="1049445" cy="1049445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2642337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100" i="1"/>
            </a:lvl2pPr>
            <a:lvl3pPr marL="0" indent="0" algn="ctr">
              <a:buNone/>
              <a:defRPr sz="11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5121995" y="1229843"/>
            <a:ext cx="1049445" cy="1049445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4745234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100" i="1"/>
            </a:lvl2pPr>
            <a:lvl3pPr marL="0" indent="0" algn="ctr">
              <a:buNone/>
              <a:defRPr sz="11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685804" y="700088"/>
            <a:ext cx="7772400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4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  <p:sp>
        <p:nvSpPr>
          <p:cNvPr id="10" name="Picture Placeholder 3"/>
          <p:cNvSpPr>
            <a:spLocks noGrp="1"/>
          </p:cNvSpPr>
          <p:nvPr>
            <p:ph type="pic" sz="quarter" idx="42"/>
          </p:nvPr>
        </p:nvSpPr>
        <p:spPr>
          <a:xfrm>
            <a:off x="7224892" y="1229842"/>
            <a:ext cx="1049445" cy="1049445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tx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43" hasCustomPrompt="1"/>
          </p:nvPr>
        </p:nvSpPr>
        <p:spPr>
          <a:xfrm>
            <a:off x="6848135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100" i="1"/>
            </a:lvl2pPr>
            <a:lvl3pPr marL="0" indent="0" algn="ctr">
              <a:buNone/>
              <a:defRPr sz="11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10692907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756138666"/>
      </p:ext>
    </p:extLst>
  </p:cSld>
  <p:clrMapOvr>
    <a:masterClrMapping/>
  </p:clrMapOvr>
</p:sldLayout>
</file>

<file path=ppt/slideLayouts/slideLayout18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Team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2"/>
            <a:ext cx="7772400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6202" y="1229843"/>
            <a:ext cx="1049445" cy="1049445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539441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100" i="1"/>
            </a:lvl2pPr>
            <a:lvl3pPr marL="0" indent="0" algn="ctr">
              <a:buNone/>
              <a:defRPr sz="11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3019098" y="1229843"/>
            <a:ext cx="1049445" cy="1049445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2642337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100" i="1"/>
            </a:lvl2pPr>
            <a:lvl3pPr marL="0" indent="0" algn="ctr">
              <a:buNone/>
              <a:defRPr sz="11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5121995" y="1229843"/>
            <a:ext cx="1049445" cy="1049445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4745234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100" i="1"/>
            </a:lvl2pPr>
            <a:lvl3pPr marL="0" indent="0" algn="ctr">
              <a:buNone/>
              <a:defRPr sz="11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0" name="Picture Placeholder 3"/>
          <p:cNvSpPr>
            <a:spLocks noGrp="1"/>
          </p:cNvSpPr>
          <p:nvPr>
            <p:ph type="pic" sz="quarter" idx="42"/>
          </p:nvPr>
        </p:nvSpPr>
        <p:spPr>
          <a:xfrm>
            <a:off x="7224892" y="1229842"/>
            <a:ext cx="1049445" cy="1049445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tx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43" hasCustomPrompt="1"/>
          </p:nvPr>
        </p:nvSpPr>
        <p:spPr>
          <a:xfrm>
            <a:off x="6848135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100" i="1"/>
            </a:lvl2pPr>
            <a:lvl3pPr marL="0" indent="0" algn="ctr">
              <a:buNone/>
              <a:defRPr sz="11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686417185"/>
      </p:ext>
    </p:extLst>
  </p:cSld>
  <p:clrMapOvr>
    <a:masterClrMapping/>
  </p:clrMapOvr>
</p:sldLayout>
</file>

<file path=ppt/slideLayouts/slideLayout18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30"/>
            <a:ext cx="7772401" cy="1102519"/>
          </a:xfrm>
        </p:spPr>
        <p:txBody>
          <a:bodyPr/>
          <a:lstStyle>
            <a:lvl1pPr>
              <a:defRPr sz="27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3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409260587"/>
      </p:ext>
    </p:extLst>
  </p:cSld>
  <p:clrMapOvr>
    <a:masterClrMapping/>
  </p:clrMapOvr>
</p:sldLayout>
</file>

<file path=ppt/slideLayouts/slideLayout18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900"/>
              </a:spcBef>
              <a:defRPr/>
            </a:lvl1pPr>
            <a:lvl2pPr>
              <a:spcBef>
                <a:spcPts val="900"/>
              </a:spcBef>
              <a:defRPr/>
            </a:lvl2pPr>
            <a:lvl3pPr>
              <a:spcBef>
                <a:spcPts val="900"/>
              </a:spcBef>
              <a:defRPr/>
            </a:lvl3pPr>
            <a:lvl4pPr>
              <a:spcBef>
                <a:spcPts val="900"/>
              </a:spcBef>
              <a:defRPr/>
            </a:lvl4pPr>
            <a:lvl5pPr>
              <a:spcBef>
                <a:spcPts val="900"/>
              </a:spcBef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62819815"/>
      </p:ext>
    </p:extLst>
  </p:cSld>
  <p:clrMapOvr>
    <a:masterClrMapping/>
  </p:clrMapOvr>
</p:sldLayout>
</file>

<file path=ppt/slideLayouts/slideLayout18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ub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89321"/>
            <a:ext cx="7772401" cy="3470672"/>
          </a:xfrm>
        </p:spPr>
        <p:txBody>
          <a:bodyPr/>
          <a:lstStyle>
            <a:lvl1pPr>
              <a:spcBef>
                <a:spcPts val="900"/>
              </a:spcBef>
              <a:defRPr/>
            </a:lvl1pPr>
            <a:lvl2pPr>
              <a:spcBef>
                <a:spcPts val="900"/>
              </a:spcBef>
              <a:defRPr/>
            </a:lvl2pPr>
            <a:lvl3pPr>
              <a:spcBef>
                <a:spcPts val="900"/>
              </a:spcBef>
              <a:defRPr/>
            </a:lvl3pPr>
            <a:lvl4pPr>
              <a:spcBef>
                <a:spcPts val="900"/>
              </a:spcBef>
              <a:defRPr/>
            </a:lvl4pPr>
            <a:lvl5pPr>
              <a:spcBef>
                <a:spcPts val="900"/>
              </a:spcBef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685800" y="700088"/>
            <a:ext cx="7772401" cy="304800"/>
          </a:xfrm>
        </p:spPr>
        <p:txBody>
          <a:bodyPr/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400" baseline="0"/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3524401466"/>
      </p:ext>
    </p:extLst>
  </p:cSld>
  <p:clrMapOvr>
    <a:masterClrMapping/>
  </p:clrMapOvr>
</p:sldLayout>
</file>

<file path=ppt/slideLayouts/slideLayout18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text no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 spcCol="205740"/>
          <a:lstStyle>
            <a:lvl1pPr marL="0" indent="0">
              <a:spcBef>
                <a:spcPts val="900"/>
              </a:spcBef>
              <a:buNone/>
              <a:defRPr sz="1200"/>
            </a:lvl1pPr>
            <a:lvl2pPr marL="171446" indent="-171446">
              <a:spcBef>
                <a:spcPts val="900"/>
              </a:spcBef>
              <a:buFont typeface="Arial" panose="020B0604020202020204" pitchFamily="34" charset="0"/>
              <a:buChar char="•"/>
              <a:defRPr sz="1200"/>
            </a:lvl2pPr>
            <a:lvl3pPr marL="357179" indent="-185733">
              <a:spcBef>
                <a:spcPts val="900"/>
              </a:spcBef>
              <a:buFont typeface="Open Sans Light" panose="020B0306030504020204" pitchFamily="34" charset="0"/>
              <a:buChar char="–"/>
              <a:defRPr sz="1200"/>
            </a:lvl3pPr>
            <a:lvl4pPr marL="514337" indent="-171446">
              <a:spcBef>
                <a:spcPts val="900"/>
              </a:spcBef>
              <a:buFont typeface="Arial" panose="020B0604020202020204" pitchFamily="34" charset="0"/>
              <a:buChar char="•"/>
              <a:defRPr sz="1200"/>
            </a:lvl4pPr>
            <a:lvl5pPr marL="685783" indent="-171446">
              <a:spcBef>
                <a:spcPts val="900"/>
              </a:spcBef>
              <a:buFont typeface="Open Sans Light" panose="020B0306030504020204" pitchFamily="34" charset="0"/>
              <a:buChar char="–"/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53998543"/>
      </p:ext>
    </p:extLst>
  </p:cSld>
  <p:clrMapOvr>
    <a:masterClrMapping/>
  </p:clrMapOvr>
</p:sldLayout>
</file>

<file path=ppt/slideLayouts/slideLayout18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text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89321"/>
            <a:ext cx="7772401" cy="3470672"/>
          </a:xfrm>
        </p:spPr>
        <p:txBody>
          <a:bodyPr numCol="2" spcCol="205740"/>
          <a:lstStyle>
            <a:lvl1pPr marL="0" indent="0">
              <a:spcBef>
                <a:spcPts val="900"/>
              </a:spcBef>
              <a:buNone/>
              <a:defRPr sz="1200"/>
            </a:lvl1pPr>
            <a:lvl2pPr marL="171446" indent="-171446">
              <a:spcBef>
                <a:spcPts val="900"/>
              </a:spcBef>
              <a:buFont typeface="Arial" panose="020B0604020202020204" pitchFamily="34" charset="0"/>
              <a:buChar char="•"/>
              <a:defRPr sz="1200"/>
            </a:lvl2pPr>
            <a:lvl3pPr marL="342892" indent="-171446">
              <a:spcBef>
                <a:spcPts val="900"/>
              </a:spcBef>
              <a:buFont typeface="Open Sans Light" panose="020B0306030504020204" pitchFamily="34" charset="0"/>
              <a:buChar char="–"/>
              <a:defRPr sz="1200"/>
            </a:lvl3pPr>
            <a:lvl4pPr marL="514337" indent="-171446">
              <a:spcBef>
                <a:spcPts val="900"/>
              </a:spcBef>
              <a:buFont typeface="Arial" panose="020B0604020202020204" pitchFamily="34" charset="0"/>
              <a:buChar char="•"/>
              <a:defRPr sz="1200"/>
            </a:lvl4pPr>
            <a:lvl5pPr marL="685783" indent="-171446">
              <a:spcBef>
                <a:spcPts val="900"/>
              </a:spcBef>
              <a:buFont typeface="Open Sans Light" panose="020B0306030504020204" pitchFamily="34" charset="0"/>
              <a:buChar char="–"/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685800" y="700088"/>
            <a:ext cx="7772401" cy="304800"/>
          </a:xfrm>
        </p:spPr>
        <p:txBody>
          <a:bodyPr/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400" baseline="0"/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3505301355"/>
      </p:ext>
    </p:extLst>
  </p:cSld>
  <p:clrMapOvr>
    <a:masterClrMapping/>
  </p:clrMapOvr>
</p:sldLayout>
</file>

<file path=ppt/slideLayouts/slideLayout18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3" y="1089320"/>
            <a:ext cx="3810000" cy="3394472"/>
          </a:xfrm>
        </p:spPr>
        <p:txBody>
          <a:bodyPr/>
          <a:lstStyle>
            <a:lvl1pPr>
              <a:defRPr sz="15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89320"/>
            <a:ext cx="3810000" cy="3394472"/>
          </a:xfrm>
        </p:spPr>
        <p:txBody>
          <a:bodyPr/>
          <a:lstStyle>
            <a:lvl1pPr>
              <a:defRPr sz="15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685800" y="700088"/>
            <a:ext cx="7772401" cy="304800"/>
          </a:xfrm>
        </p:spPr>
        <p:txBody>
          <a:bodyPr/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400" baseline="0"/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49071301"/>
      </p:ext>
    </p:extLst>
  </p:cSld>
  <p:clrMapOvr>
    <a:masterClrMapping/>
  </p:clrMapOvr>
</p:sldLayout>
</file>

<file path=ppt/slideLayouts/slideLayout18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3" y="914402"/>
            <a:ext cx="3810000" cy="3394472"/>
          </a:xfrm>
        </p:spPr>
        <p:txBody>
          <a:bodyPr/>
          <a:lstStyle>
            <a:lvl1pPr>
              <a:defRPr sz="15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14402"/>
            <a:ext cx="3810000" cy="3394472"/>
          </a:xfrm>
        </p:spPr>
        <p:txBody>
          <a:bodyPr/>
          <a:lstStyle>
            <a:lvl1pPr>
              <a:defRPr sz="15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91902092"/>
      </p:ext>
    </p:extLst>
  </p:cSld>
  <p:clrMapOvr>
    <a:masterClrMapping/>
  </p:clrMapOvr>
</p:sldLayout>
</file>

<file path=ppt/slideLayouts/slideLayout18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4" y="914400"/>
            <a:ext cx="3811587" cy="230832"/>
          </a:xfrm>
        </p:spPr>
        <p:txBody>
          <a:bodyPr wrap="square" anchor="b">
            <a:spAutoFit/>
          </a:bodyPr>
          <a:lstStyle>
            <a:lvl1pPr marL="0" indent="0">
              <a:spcBef>
                <a:spcPts val="0"/>
              </a:spcBef>
              <a:buNone/>
              <a:defRPr sz="1500" b="1"/>
            </a:lvl1pPr>
            <a:lvl2pPr marL="457189" indent="0">
              <a:buNone/>
              <a:defRPr sz="2000" b="1"/>
            </a:lvl2pPr>
            <a:lvl3pPr marL="914378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2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4" y="1170214"/>
            <a:ext cx="3811587" cy="3424408"/>
          </a:xfrm>
        </p:spPr>
        <p:txBody>
          <a:bodyPr/>
          <a:lstStyle>
            <a:lvl1pPr>
              <a:defRPr sz="15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914400"/>
            <a:ext cx="3813174" cy="230832"/>
          </a:xfrm>
        </p:spPr>
        <p:txBody>
          <a:bodyPr wrap="square" anchor="b">
            <a:spAutoFit/>
          </a:bodyPr>
          <a:lstStyle>
            <a:lvl1pPr marL="0" indent="0">
              <a:spcBef>
                <a:spcPts val="0"/>
              </a:spcBef>
              <a:buNone/>
              <a:defRPr sz="1500" b="1"/>
            </a:lvl1pPr>
            <a:lvl2pPr marL="457189" indent="0">
              <a:buNone/>
              <a:defRPr sz="2000" b="1"/>
            </a:lvl2pPr>
            <a:lvl3pPr marL="914378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2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1170214"/>
            <a:ext cx="3813174" cy="3424408"/>
          </a:xfrm>
        </p:spPr>
        <p:txBody>
          <a:bodyPr/>
          <a:lstStyle>
            <a:lvl1pPr>
              <a:defRPr sz="15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64177406"/>
      </p:ext>
    </p:extLst>
  </p:cSld>
  <p:clrMapOvr>
    <a:masterClrMapping/>
  </p:clrMapOvr>
</p:sldLayout>
</file>

<file path=ppt/slideLayouts/slideLayout18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4" y="1096713"/>
            <a:ext cx="3811587" cy="230832"/>
          </a:xfrm>
        </p:spPr>
        <p:txBody>
          <a:bodyPr wrap="square" anchor="b">
            <a:spAutoFit/>
          </a:bodyPr>
          <a:lstStyle>
            <a:lvl1pPr marL="0" indent="0">
              <a:spcBef>
                <a:spcPts val="0"/>
              </a:spcBef>
              <a:buNone/>
              <a:defRPr sz="1500" b="1"/>
            </a:lvl1pPr>
            <a:lvl2pPr marL="457189" indent="0">
              <a:buNone/>
              <a:defRPr sz="2000" b="1"/>
            </a:lvl2pPr>
            <a:lvl3pPr marL="914378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2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4" y="1352533"/>
            <a:ext cx="3811587" cy="3276623"/>
          </a:xfrm>
        </p:spPr>
        <p:txBody>
          <a:bodyPr/>
          <a:lstStyle>
            <a:lvl1pPr>
              <a:defRPr sz="15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096713"/>
            <a:ext cx="3813174" cy="230832"/>
          </a:xfrm>
        </p:spPr>
        <p:txBody>
          <a:bodyPr wrap="square" anchor="b">
            <a:spAutoFit/>
          </a:bodyPr>
          <a:lstStyle>
            <a:lvl1pPr marL="0" indent="0">
              <a:spcBef>
                <a:spcPts val="0"/>
              </a:spcBef>
              <a:buNone/>
              <a:defRPr sz="1500" b="1"/>
            </a:lvl1pPr>
            <a:lvl2pPr marL="457189" indent="0">
              <a:buNone/>
              <a:defRPr sz="2000" b="1"/>
            </a:lvl2pPr>
            <a:lvl3pPr marL="914378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2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1352533"/>
            <a:ext cx="3813174" cy="3276623"/>
          </a:xfrm>
        </p:spPr>
        <p:txBody>
          <a:bodyPr/>
          <a:lstStyle>
            <a:lvl1pPr>
              <a:defRPr sz="15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685800" y="700088"/>
            <a:ext cx="7772401" cy="304800"/>
          </a:xfrm>
        </p:spPr>
        <p:txBody>
          <a:bodyPr/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400" baseline="0"/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302066746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ub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0" y="700088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4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193811482"/>
      </p:ext>
    </p:extLst>
  </p:cSld>
  <p:clrMapOvr>
    <a:masterClrMapping/>
  </p:clrMapOvr>
</p:sldLayout>
</file>

<file path=ppt/slideLayouts/slideLayout19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427419926"/>
      </p:ext>
    </p:extLst>
  </p:cSld>
  <p:clrMapOvr>
    <a:masterClrMapping/>
  </p:clrMapOvr>
</p:sldLayout>
</file>

<file path=ppt/slideLayouts/slideLayout19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ub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685800" y="700088"/>
            <a:ext cx="7772401" cy="304800"/>
          </a:xfrm>
        </p:spPr>
        <p:txBody>
          <a:bodyPr/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400" baseline="0"/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3980290888"/>
      </p:ext>
    </p:extLst>
  </p:cSld>
  <p:clrMapOvr>
    <a:masterClrMapping/>
  </p:clrMapOvr>
</p:sldLayout>
</file>

<file path=ppt/slideLayouts/slideLayout19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Utterly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8">
            <a:extLst>
              <a:ext uri="{FF2B5EF4-FFF2-40B4-BE49-F238E27FC236}"/>
            </a:extLst>
          </p:cNvPr>
          <p:cNvSpPr/>
          <p:nvPr userDrawn="1"/>
        </p:nvSpPr>
        <p:spPr>
          <a:xfrm>
            <a:off x="5" y="1"/>
            <a:ext cx="9144000" cy="514349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innerShdw blurRad="977900" dist="698500" dir="13500000">
              <a:prstClr val="black">
                <a:alpha val="12000"/>
              </a:prstClr>
            </a:inn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defTabSz="914378"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3" name="Номер слайда 5">
            <a:extLst>
              <a:ext uri="{FF2B5EF4-FFF2-40B4-BE49-F238E27FC236}"/>
            </a:extLst>
          </p:cNvPr>
          <p:cNvSpPr txBox="1">
            <a:spLocks/>
          </p:cNvSpPr>
          <p:nvPr userDrawn="1"/>
        </p:nvSpPr>
        <p:spPr>
          <a:xfrm>
            <a:off x="8946359" y="0"/>
            <a:ext cx="197644" cy="195263"/>
          </a:xfrm>
          <a:prstGeom prst="rect">
            <a:avLst/>
          </a:prstGeom>
          <a:solidFill>
            <a:schemeClr val="bg1"/>
          </a:solidFill>
        </p:spPr>
        <p:txBody>
          <a:bodyPr lIns="68580" tIns="34290" rIns="68580" bIns="34290" anchor="ctr"/>
          <a:lstStyle/>
          <a:p>
            <a:pPr algn="ctr" defTabSz="913210" fontAlgn="base">
              <a:spcBef>
                <a:spcPct val="0"/>
              </a:spcBef>
              <a:spcAft>
                <a:spcPct val="0"/>
              </a:spcAft>
            </a:pPr>
            <a:fld id="{C12E8D05-03F8-417E-B9B5-A467A1CC14A0}" type="slidenum">
              <a:rPr lang="en-US" altLang="ru-RU" sz="500" b="1">
                <a:solidFill>
                  <a:srgbClr val="57565A"/>
                </a:solidFill>
                <a:latin typeface="Roboto Condensed" charset="0"/>
                <a:ea typeface="Roboto Condensed" charset="0"/>
                <a:cs typeface="Roboto Condensed" charset="0"/>
              </a:rPr>
              <a:pPr algn="ctr" defTabSz="91321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ru-RU" sz="500" b="1">
              <a:solidFill>
                <a:srgbClr val="57565A"/>
              </a:solidFill>
              <a:latin typeface="Roboto Condensed" charset="0"/>
              <a:ea typeface="Roboto Condensed" charset="0"/>
              <a:cs typeface="Roboto Condense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2311158"/>
      </p:ext>
    </p:extLst>
  </p:cSld>
  <p:clrMapOvr>
    <a:masterClrMapping/>
  </p:clrMapOvr>
</p:sldLayout>
</file>

<file path=ppt/slideLayouts/slideLayout19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ight Gr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3" y="0"/>
            <a:ext cx="2297430" cy="2578608"/>
          </a:xfrm>
        </p:spPr>
        <p:txBody>
          <a:bodyPr lIns="137160" tIns="68580" rIns="137160" bIns="68580"/>
          <a:lstStyle>
            <a:lvl1pPr marL="0" indent="0">
              <a:buFontTx/>
              <a:buNone/>
              <a:defRPr/>
            </a:lvl1pPr>
          </a:lstStyle>
          <a:p>
            <a:pPr lvl="0"/>
            <a:endParaRPr lang="en-US" noProof="0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286764" y="0"/>
            <a:ext cx="2297430" cy="2578608"/>
          </a:xfrm>
        </p:spPr>
        <p:txBody>
          <a:bodyPr lIns="137160" tIns="68580" rIns="137160" bIns="68580"/>
          <a:lstStyle>
            <a:lvl1pPr marL="0" indent="0">
              <a:buFontTx/>
              <a:buNone/>
              <a:defRPr/>
            </a:lvl1pPr>
          </a:lstStyle>
          <a:p>
            <a:pPr lvl="0"/>
            <a:endParaRPr lang="en-US" noProof="0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573526" y="0"/>
            <a:ext cx="2297430" cy="2578608"/>
          </a:xfrm>
        </p:spPr>
        <p:txBody>
          <a:bodyPr lIns="137160" tIns="68580" rIns="137160" bIns="68580"/>
          <a:lstStyle>
            <a:lvl1pPr marL="0" indent="0">
              <a:buFontTx/>
              <a:buNone/>
              <a:defRPr/>
            </a:lvl1pPr>
          </a:lstStyle>
          <a:p>
            <a:pPr lvl="0"/>
            <a:endParaRPr lang="en-US" noProof="0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860288" y="0"/>
            <a:ext cx="2297430" cy="2578608"/>
          </a:xfrm>
        </p:spPr>
        <p:txBody>
          <a:bodyPr lIns="137160" tIns="68580" rIns="137160" bIns="68580"/>
          <a:lstStyle>
            <a:lvl1pPr marL="0" indent="0">
              <a:buFontTx/>
              <a:buNone/>
              <a:defRPr/>
            </a:lvl1pPr>
          </a:lstStyle>
          <a:p>
            <a:pPr lvl="0"/>
            <a:endParaRPr lang="en-US" noProof="0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3" y="2564892"/>
            <a:ext cx="2297430" cy="2578608"/>
          </a:xfrm>
        </p:spPr>
        <p:txBody>
          <a:bodyPr lIns="137160" tIns="68580" rIns="137160" bIns="68580"/>
          <a:lstStyle>
            <a:lvl1pPr marL="0" indent="0">
              <a:buFontTx/>
              <a:buNone/>
              <a:defRPr/>
            </a:lvl1pPr>
          </a:lstStyle>
          <a:p>
            <a:pPr lvl="0"/>
            <a:endParaRPr lang="en-US" noProof="0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16"/>
          </p:nvPr>
        </p:nvSpPr>
        <p:spPr>
          <a:xfrm>
            <a:off x="2286764" y="2564892"/>
            <a:ext cx="2297430" cy="2578608"/>
          </a:xfrm>
        </p:spPr>
        <p:txBody>
          <a:bodyPr lIns="137160" tIns="68580" rIns="137160" bIns="68580"/>
          <a:lstStyle>
            <a:lvl1pPr marL="0" indent="0">
              <a:buFontTx/>
              <a:buNone/>
              <a:defRPr/>
            </a:lvl1pPr>
          </a:lstStyle>
          <a:p>
            <a:pPr lvl="0"/>
            <a:endParaRPr lang="en-US" noProof="0"/>
          </a:p>
        </p:txBody>
      </p:sp>
      <p:sp>
        <p:nvSpPr>
          <p:cNvPr id="17" name="Picture Placeholder 3"/>
          <p:cNvSpPr>
            <a:spLocks noGrp="1"/>
          </p:cNvSpPr>
          <p:nvPr>
            <p:ph type="pic" sz="quarter" idx="17"/>
          </p:nvPr>
        </p:nvSpPr>
        <p:spPr>
          <a:xfrm>
            <a:off x="4573526" y="2564892"/>
            <a:ext cx="2297430" cy="2578608"/>
          </a:xfrm>
        </p:spPr>
        <p:txBody>
          <a:bodyPr lIns="137160" tIns="68580" rIns="137160" bIns="68580"/>
          <a:lstStyle>
            <a:lvl1pPr marL="0" indent="0">
              <a:buFontTx/>
              <a:buNone/>
              <a:defRPr/>
            </a:lvl1pPr>
          </a:lstStyle>
          <a:p>
            <a:pPr lvl="0"/>
            <a:endParaRPr lang="en-US" noProof="0"/>
          </a:p>
        </p:txBody>
      </p:sp>
      <p:sp>
        <p:nvSpPr>
          <p:cNvPr id="18" name="Picture Placeholder 3"/>
          <p:cNvSpPr>
            <a:spLocks noGrp="1"/>
          </p:cNvSpPr>
          <p:nvPr>
            <p:ph type="pic" sz="quarter" idx="18"/>
          </p:nvPr>
        </p:nvSpPr>
        <p:spPr>
          <a:xfrm>
            <a:off x="6860288" y="2564892"/>
            <a:ext cx="2297430" cy="2578608"/>
          </a:xfrm>
        </p:spPr>
        <p:txBody>
          <a:bodyPr lIns="137160" tIns="68580" rIns="137160" bIns="68580"/>
          <a:lstStyle>
            <a:lvl1pPr marL="0" indent="0">
              <a:buFontTx/>
              <a:buNone/>
              <a:defRPr/>
            </a:lvl1pPr>
          </a:lstStyle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2954075514"/>
      </p:ext>
    </p:extLst>
  </p:cSld>
  <p:clrMapOvr>
    <a:masterClrMapping/>
  </p:clrMapOvr>
</p:sldLayout>
</file>

<file path=ppt/slideLayouts/slideLayout19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fteen Gr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831086" cy="1721358"/>
          </a:xfrm>
        </p:spPr>
        <p:txBody>
          <a:bodyPr lIns="137160" tIns="68580" rIns="137160" bIns="68580"/>
          <a:lstStyle>
            <a:lvl1pPr marL="0" indent="0">
              <a:buFontTx/>
              <a:buNone/>
              <a:defRPr/>
            </a:lvl1pPr>
          </a:lstStyle>
          <a:p>
            <a:pPr lvl="0"/>
            <a:endParaRPr lang="en-US" noProof="0" dirty="0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828229" y="0"/>
            <a:ext cx="1831086" cy="1721358"/>
          </a:xfrm>
        </p:spPr>
        <p:txBody>
          <a:bodyPr lIns="137160" tIns="68580" rIns="137160" bIns="68580"/>
          <a:lstStyle>
            <a:lvl1pPr marL="0" indent="0">
              <a:buFontTx/>
              <a:buNone/>
              <a:defRPr/>
            </a:lvl1pPr>
          </a:lstStyle>
          <a:p>
            <a:pPr lvl="0"/>
            <a:endParaRPr lang="en-US" noProof="0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656457" y="0"/>
            <a:ext cx="1831086" cy="1721358"/>
          </a:xfrm>
        </p:spPr>
        <p:txBody>
          <a:bodyPr lIns="137160" tIns="68580" rIns="137160" bIns="68580"/>
          <a:lstStyle>
            <a:lvl1pPr marL="0" indent="0">
              <a:buFontTx/>
              <a:buNone/>
              <a:defRPr/>
            </a:lvl1pPr>
          </a:lstStyle>
          <a:p>
            <a:pPr lvl="0"/>
            <a:endParaRPr lang="en-US" noProof="0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5484685" y="0"/>
            <a:ext cx="1831086" cy="1721358"/>
          </a:xfrm>
        </p:spPr>
        <p:txBody>
          <a:bodyPr lIns="137160" tIns="68580" rIns="137160" bIns="68580"/>
          <a:lstStyle>
            <a:lvl1pPr marL="0" indent="0">
              <a:buFontTx/>
              <a:buNone/>
              <a:defRPr/>
            </a:lvl1pPr>
          </a:lstStyle>
          <a:p>
            <a:pPr lvl="0"/>
            <a:endParaRPr lang="en-US" noProof="0"/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7312914" y="0"/>
            <a:ext cx="1831086" cy="1721358"/>
          </a:xfrm>
        </p:spPr>
        <p:txBody>
          <a:bodyPr lIns="137160" tIns="68580" rIns="137160" bIns="68580"/>
          <a:lstStyle>
            <a:lvl1pPr marL="0" indent="0">
              <a:buFontTx/>
              <a:buNone/>
              <a:defRPr/>
            </a:lvl1pPr>
          </a:lstStyle>
          <a:p>
            <a:pPr lvl="0"/>
            <a:endParaRPr lang="en-US" noProof="0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0" y="1711071"/>
            <a:ext cx="1831086" cy="1721358"/>
          </a:xfrm>
        </p:spPr>
        <p:txBody>
          <a:bodyPr lIns="137160" tIns="68580" rIns="137160" bIns="68580"/>
          <a:lstStyle>
            <a:lvl1pPr marL="0" indent="0">
              <a:buFontTx/>
              <a:buNone/>
              <a:defRPr/>
            </a:lvl1pPr>
          </a:lstStyle>
          <a:p>
            <a:pPr lvl="0"/>
            <a:endParaRPr lang="en-US" noProof="0" dirty="0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16"/>
          </p:nvPr>
        </p:nvSpPr>
        <p:spPr>
          <a:xfrm>
            <a:off x="1828229" y="1711071"/>
            <a:ext cx="1831086" cy="1721358"/>
          </a:xfrm>
        </p:spPr>
        <p:txBody>
          <a:bodyPr lIns="137160" tIns="68580" rIns="137160" bIns="68580"/>
          <a:lstStyle>
            <a:lvl1pPr marL="0" indent="0">
              <a:buFontTx/>
              <a:buNone/>
              <a:defRPr/>
            </a:lvl1pPr>
          </a:lstStyle>
          <a:p>
            <a:pPr lvl="0"/>
            <a:endParaRPr lang="en-US" noProof="0"/>
          </a:p>
        </p:txBody>
      </p:sp>
      <p:sp>
        <p:nvSpPr>
          <p:cNvPr id="17" name="Picture Placeholder 3"/>
          <p:cNvSpPr>
            <a:spLocks noGrp="1"/>
          </p:cNvSpPr>
          <p:nvPr>
            <p:ph type="pic" sz="quarter" idx="17"/>
          </p:nvPr>
        </p:nvSpPr>
        <p:spPr>
          <a:xfrm>
            <a:off x="3656457" y="1711071"/>
            <a:ext cx="1831086" cy="1721358"/>
          </a:xfrm>
        </p:spPr>
        <p:txBody>
          <a:bodyPr lIns="137160" tIns="68580" rIns="137160" bIns="68580"/>
          <a:lstStyle>
            <a:lvl1pPr marL="0" indent="0">
              <a:buFontTx/>
              <a:buNone/>
              <a:defRPr/>
            </a:lvl1pPr>
          </a:lstStyle>
          <a:p>
            <a:pPr lvl="0"/>
            <a:endParaRPr lang="en-US" noProof="0"/>
          </a:p>
        </p:txBody>
      </p:sp>
      <p:sp>
        <p:nvSpPr>
          <p:cNvPr id="18" name="Picture Placeholder 3"/>
          <p:cNvSpPr>
            <a:spLocks noGrp="1"/>
          </p:cNvSpPr>
          <p:nvPr>
            <p:ph type="pic" sz="quarter" idx="18"/>
          </p:nvPr>
        </p:nvSpPr>
        <p:spPr>
          <a:xfrm>
            <a:off x="5484685" y="1711071"/>
            <a:ext cx="1831086" cy="1721358"/>
          </a:xfrm>
        </p:spPr>
        <p:txBody>
          <a:bodyPr lIns="137160" tIns="68580" rIns="137160" bIns="68580"/>
          <a:lstStyle>
            <a:lvl1pPr marL="0" indent="0">
              <a:buFontTx/>
              <a:buNone/>
              <a:defRPr/>
            </a:lvl1pPr>
          </a:lstStyle>
          <a:p>
            <a:pPr lvl="0"/>
            <a:endParaRPr lang="en-US" noProof="0"/>
          </a:p>
        </p:txBody>
      </p:sp>
      <p:sp>
        <p:nvSpPr>
          <p:cNvPr id="19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7312914" y="1711071"/>
            <a:ext cx="1831086" cy="1721358"/>
          </a:xfrm>
        </p:spPr>
        <p:txBody>
          <a:bodyPr lIns="137160" tIns="68580" rIns="137160" bIns="68580"/>
          <a:lstStyle>
            <a:lvl1pPr marL="0" indent="0">
              <a:buFontTx/>
              <a:buNone/>
              <a:defRPr/>
            </a:lvl1pPr>
          </a:lstStyle>
          <a:p>
            <a:pPr lvl="0"/>
            <a:endParaRPr lang="en-US" noProof="0"/>
          </a:p>
        </p:txBody>
      </p:sp>
      <p:sp>
        <p:nvSpPr>
          <p:cNvPr id="20" name="Picture Placeholder 3"/>
          <p:cNvSpPr>
            <a:spLocks noGrp="1"/>
          </p:cNvSpPr>
          <p:nvPr>
            <p:ph type="pic" sz="quarter" idx="20"/>
          </p:nvPr>
        </p:nvSpPr>
        <p:spPr>
          <a:xfrm>
            <a:off x="0" y="3422142"/>
            <a:ext cx="1831086" cy="1721358"/>
          </a:xfrm>
        </p:spPr>
        <p:txBody>
          <a:bodyPr lIns="137160" tIns="68580" rIns="137160" bIns="68580"/>
          <a:lstStyle>
            <a:lvl1pPr marL="0" indent="0">
              <a:buFontTx/>
              <a:buNone/>
              <a:defRPr/>
            </a:lvl1pPr>
          </a:lstStyle>
          <a:p>
            <a:pPr lvl="0"/>
            <a:endParaRPr lang="en-US" noProof="0"/>
          </a:p>
        </p:txBody>
      </p:sp>
      <p:sp>
        <p:nvSpPr>
          <p:cNvPr id="21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1828229" y="3422142"/>
            <a:ext cx="1831086" cy="1721358"/>
          </a:xfrm>
        </p:spPr>
        <p:txBody>
          <a:bodyPr lIns="137160" tIns="68580" rIns="137160" bIns="68580"/>
          <a:lstStyle>
            <a:lvl1pPr marL="0" indent="0">
              <a:buFontTx/>
              <a:buNone/>
              <a:defRPr/>
            </a:lvl1pPr>
          </a:lstStyle>
          <a:p>
            <a:pPr lvl="0"/>
            <a:endParaRPr lang="en-US" noProof="0"/>
          </a:p>
        </p:txBody>
      </p:sp>
      <p:sp>
        <p:nvSpPr>
          <p:cNvPr id="22" name="Picture Placeholder 3"/>
          <p:cNvSpPr>
            <a:spLocks noGrp="1"/>
          </p:cNvSpPr>
          <p:nvPr>
            <p:ph type="pic" sz="quarter" idx="22"/>
          </p:nvPr>
        </p:nvSpPr>
        <p:spPr>
          <a:xfrm>
            <a:off x="3656457" y="3422142"/>
            <a:ext cx="1831086" cy="1721358"/>
          </a:xfrm>
        </p:spPr>
        <p:txBody>
          <a:bodyPr lIns="137160" tIns="68580" rIns="137160" bIns="68580"/>
          <a:lstStyle>
            <a:lvl1pPr marL="0" indent="0">
              <a:buFontTx/>
              <a:buNone/>
              <a:defRPr/>
            </a:lvl1pPr>
          </a:lstStyle>
          <a:p>
            <a:pPr lvl="0"/>
            <a:endParaRPr lang="en-US" noProof="0"/>
          </a:p>
        </p:txBody>
      </p:sp>
      <p:sp>
        <p:nvSpPr>
          <p:cNvPr id="23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5484685" y="3422142"/>
            <a:ext cx="1831086" cy="1721358"/>
          </a:xfrm>
        </p:spPr>
        <p:txBody>
          <a:bodyPr lIns="137160" tIns="68580" rIns="137160" bIns="68580"/>
          <a:lstStyle>
            <a:lvl1pPr marL="0" indent="0">
              <a:buFontTx/>
              <a:buNone/>
              <a:defRPr/>
            </a:lvl1pPr>
          </a:lstStyle>
          <a:p>
            <a:pPr lvl="0"/>
            <a:endParaRPr lang="en-US" noProof="0"/>
          </a:p>
        </p:txBody>
      </p:sp>
      <p:sp>
        <p:nvSpPr>
          <p:cNvPr id="24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7312914" y="3422142"/>
            <a:ext cx="1831086" cy="1721358"/>
          </a:xfrm>
        </p:spPr>
        <p:txBody>
          <a:bodyPr lIns="137160" tIns="68580" rIns="137160" bIns="68580"/>
          <a:lstStyle>
            <a:lvl1pPr marL="0" indent="0">
              <a:buFontTx/>
              <a:buNone/>
              <a:defRPr/>
            </a:lvl1pPr>
          </a:lstStyle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1640793284"/>
      </p:ext>
    </p:extLst>
  </p:cSld>
  <p:clrMapOvr>
    <a:masterClrMapping/>
  </p:clrMapOvr>
</p:sldLayout>
</file>

<file path=ppt/slideLayouts/slideLayout19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4 Gr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2" y="0"/>
            <a:ext cx="1536192" cy="1296162"/>
          </a:xfrm>
        </p:spPr>
        <p:txBody>
          <a:bodyPr lIns="137160" tIns="68580" rIns="137160" bIns="68580"/>
          <a:lstStyle>
            <a:lvl1pPr marL="0" indent="0">
              <a:buFontTx/>
              <a:buNone/>
              <a:defRPr/>
            </a:lvl1pPr>
          </a:lstStyle>
          <a:p>
            <a:pPr lvl="0"/>
            <a:endParaRPr lang="en-US" noProof="0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521563" y="0"/>
            <a:ext cx="1536192" cy="1296162"/>
          </a:xfrm>
        </p:spPr>
        <p:txBody>
          <a:bodyPr lIns="137160" tIns="68580" rIns="137160" bIns="68580"/>
          <a:lstStyle>
            <a:lvl1pPr marL="0" indent="0">
              <a:buFontTx/>
              <a:buNone/>
              <a:defRPr/>
            </a:lvl1pPr>
          </a:lstStyle>
          <a:p>
            <a:pPr lvl="0"/>
            <a:endParaRPr lang="en-US" noProof="0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043124" y="0"/>
            <a:ext cx="1536192" cy="1296162"/>
          </a:xfrm>
        </p:spPr>
        <p:txBody>
          <a:bodyPr lIns="137160" tIns="68580" rIns="137160" bIns="68580"/>
          <a:lstStyle>
            <a:lvl1pPr marL="0" indent="0">
              <a:buFontTx/>
              <a:buNone/>
              <a:defRPr/>
            </a:lvl1pPr>
          </a:lstStyle>
          <a:p>
            <a:pPr lvl="0"/>
            <a:endParaRPr lang="en-US" noProof="0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4564690" y="0"/>
            <a:ext cx="1536192" cy="1296162"/>
          </a:xfrm>
        </p:spPr>
        <p:txBody>
          <a:bodyPr lIns="137160" tIns="68580" rIns="137160" bIns="68580"/>
          <a:lstStyle>
            <a:lvl1pPr marL="0" indent="0">
              <a:buFontTx/>
              <a:buNone/>
              <a:defRPr/>
            </a:lvl1pPr>
          </a:lstStyle>
          <a:p>
            <a:pPr lvl="0"/>
            <a:endParaRPr lang="en-US" noProof="0"/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7607813" y="0"/>
            <a:ext cx="1536192" cy="1296162"/>
          </a:xfrm>
        </p:spPr>
        <p:txBody>
          <a:bodyPr lIns="137160" tIns="68580" rIns="137160" bIns="68580"/>
          <a:lstStyle>
            <a:lvl1pPr marL="0" indent="0">
              <a:buFontTx/>
              <a:buNone/>
              <a:defRPr/>
            </a:lvl1pPr>
          </a:lstStyle>
          <a:p>
            <a:pPr lvl="0"/>
            <a:endParaRPr lang="en-US" noProof="0"/>
          </a:p>
        </p:txBody>
      </p:sp>
      <p:sp>
        <p:nvSpPr>
          <p:cNvPr id="25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6086250" y="0"/>
            <a:ext cx="1536192" cy="1296162"/>
          </a:xfrm>
        </p:spPr>
        <p:txBody>
          <a:bodyPr lIns="137160" tIns="68580" rIns="137160" bIns="68580"/>
          <a:lstStyle>
            <a:lvl1pPr marL="0" indent="0">
              <a:buFontTx/>
              <a:buNone/>
              <a:defRPr/>
            </a:lvl1pPr>
          </a:lstStyle>
          <a:p>
            <a:pPr lvl="0"/>
            <a:endParaRPr lang="en-US" noProof="0"/>
          </a:p>
        </p:txBody>
      </p:sp>
      <p:sp>
        <p:nvSpPr>
          <p:cNvPr id="28" name="Picture Placeholder 3"/>
          <p:cNvSpPr>
            <a:spLocks noGrp="1"/>
          </p:cNvSpPr>
          <p:nvPr>
            <p:ph type="pic" sz="quarter" idx="26"/>
          </p:nvPr>
        </p:nvSpPr>
        <p:spPr>
          <a:xfrm>
            <a:off x="2" y="1282446"/>
            <a:ext cx="1536192" cy="1296162"/>
          </a:xfrm>
        </p:spPr>
        <p:txBody>
          <a:bodyPr lIns="137160" tIns="68580" rIns="137160" bIns="68580"/>
          <a:lstStyle>
            <a:lvl1pPr marL="0" indent="0">
              <a:buFontTx/>
              <a:buNone/>
              <a:defRPr/>
            </a:lvl1pPr>
          </a:lstStyle>
          <a:p>
            <a:pPr lvl="0"/>
            <a:endParaRPr lang="en-US" noProof="0"/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1521563" y="1282446"/>
            <a:ext cx="1536192" cy="1296162"/>
          </a:xfrm>
        </p:spPr>
        <p:txBody>
          <a:bodyPr lIns="137160" tIns="68580" rIns="137160" bIns="68580"/>
          <a:lstStyle>
            <a:lvl1pPr marL="0" indent="0">
              <a:buFontTx/>
              <a:buNone/>
              <a:defRPr/>
            </a:lvl1pPr>
          </a:lstStyle>
          <a:p>
            <a:pPr lvl="0"/>
            <a:endParaRPr lang="en-US" noProof="0"/>
          </a:p>
        </p:txBody>
      </p:sp>
      <p:sp>
        <p:nvSpPr>
          <p:cNvPr id="30" name="Picture Placeholder 3"/>
          <p:cNvSpPr>
            <a:spLocks noGrp="1"/>
          </p:cNvSpPr>
          <p:nvPr>
            <p:ph type="pic" sz="quarter" idx="28"/>
          </p:nvPr>
        </p:nvSpPr>
        <p:spPr>
          <a:xfrm>
            <a:off x="3043124" y="1282446"/>
            <a:ext cx="1536192" cy="1296162"/>
          </a:xfrm>
        </p:spPr>
        <p:txBody>
          <a:bodyPr lIns="137160" tIns="68580" rIns="137160" bIns="68580"/>
          <a:lstStyle>
            <a:lvl1pPr marL="0" indent="0">
              <a:buFontTx/>
              <a:buNone/>
              <a:defRPr/>
            </a:lvl1pPr>
          </a:lstStyle>
          <a:p>
            <a:pPr lvl="0"/>
            <a:endParaRPr lang="en-US" noProof="0"/>
          </a:p>
        </p:txBody>
      </p:sp>
      <p:sp>
        <p:nvSpPr>
          <p:cNvPr id="31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4564690" y="1282446"/>
            <a:ext cx="1536192" cy="1296162"/>
          </a:xfrm>
        </p:spPr>
        <p:txBody>
          <a:bodyPr lIns="137160" tIns="68580" rIns="137160" bIns="68580"/>
          <a:lstStyle>
            <a:lvl1pPr marL="0" indent="0">
              <a:buFontTx/>
              <a:buNone/>
              <a:defRPr/>
            </a:lvl1pPr>
          </a:lstStyle>
          <a:p>
            <a:pPr lvl="0"/>
            <a:endParaRPr lang="en-US" noProof="0"/>
          </a:p>
        </p:txBody>
      </p:sp>
      <p:sp>
        <p:nvSpPr>
          <p:cNvPr id="32" name="Picture Placeholder 3"/>
          <p:cNvSpPr>
            <a:spLocks noGrp="1"/>
          </p:cNvSpPr>
          <p:nvPr>
            <p:ph type="pic" sz="quarter" idx="30"/>
          </p:nvPr>
        </p:nvSpPr>
        <p:spPr>
          <a:xfrm>
            <a:off x="7607813" y="1282446"/>
            <a:ext cx="1536192" cy="1296162"/>
          </a:xfrm>
        </p:spPr>
        <p:txBody>
          <a:bodyPr lIns="137160" tIns="68580" rIns="137160" bIns="68580"/>
          <a:lstStyle>
            <a:lvl1pPr marL="0" indent="0">
              <a:buFontTx/>
              <a:buNone/>
              <a:defRPr/>
            </a:lvl1pPr>
          </a:lstStyle>
          <a:p>
            <a:pPr lvl="0"/>
            <a:endParaRPr lang="en-US" noProof="0"/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31"/>
          </p:nvPr>
        </p:nvSpPr>
        <p:spPr>
          <a:xfrm>
            <a:off x="6086250" y="1282446"/>
            <a:ext cx="1536192" cy="1296162"/>
          </a:xfrm>
        </p:spPr>
        <p:txBody>
          <a:bodyPr lIns="137160" tIns="68580" rIns="137160" bIns="68580"/>
          <a:lstStyle>
            <a:lvl1pPr marL="0" indent="0">
              <a:buFontTx/>
              <a:buNone/>
              <a:defRPr/>
            </a:lvl1pPr>
          </a:lstStyle>
          <a:p>
            <a:pPr lvl="0"/>
            <a:endParaRPr lang="en-US" noProof="0"/>
          </a:p>
        </p:txBody>
      </p:sp>
      <p:sp>
        <p:nvSpPr>
          <p:cNvPr id="34" name="Picture Placeholder 3"/>
          <p:cNvSpPr>
            <a:spLocks noGrp="1"/>
          </p:cNvSpPr>
          <p:nvPr>
            <p:ph type="pic" sz="quarter" idx="32"/>
          </p:nvPr>
        </p:nvSpPr>
        <p:spPr>
          <a:xfrm>
            <a:off x="2" y="2564892"/>
            <a:ext cx="1536192" cy="1296162"/>
          </a:xfrm>
        </p:spPr>
        <p:txBody>
          <a:bodyPr lIns="137160" tIns="68580" rIns="137160" bIns="68580"/>
          <a:lstStyle>
            <a:lvl1pPr marL="0" indent="0">
              <a:buFontTx/>
              <a:buNone/>
              <a:defRPr/>
            </a:lvl1pPr>
          </a:lstStyle>
          <a:p>
            <a:pPr lvl="0"/>
            <a:endParaRPr lang="en-US" noProof="0"/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1521563" y="2564892"/>
            <a:ext cx="1536192" cy="1296162"/>
          </a:xfrm>
        </p:spPr>
        <p:txBody>
          <a:bodyPr lIns="137160" tIns="68580" rIns="137160" bIns="68580"/>
          <a:lstStyle>
            <a:lvl1pPr marL="0" indent="0">
              <a:buFontTx/>
              <a:buNone/>
              <a:defRPr/>
            </a:lvl1pPr>
          </a:lstStyle>
          <a:p>
            <a:pPr lvl="0"/>
            <a:endParaRPr lang="en-US" noProof="0"/>
          </a:p>
        </p:txBody>
      </p:sp>
      <p:sp>
        <p:nvSpPr>
          <p:cNvPr id="36" name="Picture Placeholder 3"/>
          <p:cNvSpPr>
            <a:spLocks noGrp="1"/>
          </p:cNvSpPr>
          <p:nvPr>
            <p:ph type="pic" sz="quarter" idx="34"/>
          </p:nvPr>
        </p:nvSpPr>
        <p:spPr>
          <a:xfrm>
            <a:off x="3043124" y="2564892"/>
            <a:ext cx="1536192" cy="1296162"/>
          </a:xfrm>
        </p:spPr>
        <p:txBody>
          <a:bodyPr lIns="137160" tIns="68580" rIns="137160" bIns="68580"/>
          <a:lstStyle>
            <a:lvl1pPr marL="0" indent="0">
              <a:buFontTx/>
              <a:buNone/>
              <a:defRPr/>
            </a:lvl1pPr>
          </a:lstStyle>
          <a:p>
            <a:pPr lvl="0"/>
            <a:endParaRPr lang="en-US" noProof="0"/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4564690" y="2564892"/>
            <a:ext cx="1536192" cy="1296162"/>
          </a:xfrm>
        </p:spPr>
        <p:txBody>
          <a:bodyPr lIns="137160" tIns="68580" rIns="137160" bIns="68580"/>
          <a:lstStyle>
            <a:lvl1pPr marL="0" indent="0">
              <a:buFontTx/>
              <a:buNone/>
              <a:defRPr/>
            </a:lvl1pPr>
          </a:lstStyle>
          <a:p>
            <a:pPr lvl="0"/>
            <a:endParaRPr lang="en-US" noProof="0"/>
          </a:p>
        </p:txBody>
      </p:sp>
      <p:sp>
        <p:nvSpPr>
          <p:cNvPr id="38" name="Picture Placeholder 3"/>
          <p:cNvSpPr>
            <a:spLocks noGrp="1"/>
          </p:cNvSpPr>
          <p:nvPr>
            <p:ph type="pic" sz="quarter" idx="36"/>
          </p:nvPr>
        </p:nvSpPr>
        <p:spPr>
          <a:xfrm>
            <a:off x="7607813" y="2564892"/>
            <a:ext cx="1536192" cy="1296162"/>
          </a:xfrm>
        </p:spPr>
        <p:txBody>
          <a:bodyPr lIns="137160" tIns="68580" rIns="137160" bIns="68580"/>
          <a:lstStyle>
            <a:lvl1pPr marL="0" indent="0">
              <a:buFontTx/>
              <a:buNone/>
              <a:defRPr/>
            </a:lvl1pPr>
          </a:lstStyle>
          <a:p>
            <a:pPr lvl="0"/>
            <a:endParaRPr lang="en-US" noProof="0"/>
          </a:p>
        </p:txBody>
      </p:sp>
      <p:sp>
        <p:nvSpPr>
          <p:cNvPr id="39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6086250" y="2564892"/>
            <a:ext cx="1536192" cy="1296162"/>
          </a:xfrm>
        </p:spPr>
        <p:txBody>
          <a:bodyPr lIns="137160" tIns="68580" rIns="137160" bIns="68580"/>
          <a:lstStyle>
            <a:lvl1pPr marL="0" indent="0">
              <a:buFontTx/>
              <a:buNone/>
              <a:defRPr/>
            </a:lvl1pPr>
          </a:lstStyle>
          <a:p>
            <a:pPr lvl="0"/>
            <a:endParaRPr lang="en-US" noProof="0"/>
          </a:p>
        </p:txBody>
      </p:sp>
      <p:sp>
        <p:nvSpPr>
          <p:cNvPr id="40" name="Picture Placeholder 3"/>
          <p:cNvSpPr>
            <a:spLocks noGrp="1"/>
          </p:cNvSpPr>
          <p:nvPr>
            <p:ph type="pic" sz="quarter" idx="38"/>
          </p:nvPr>
        </p:nvSpPr>
        <p:spPr>
          <a:xfrm>
            <a:off x="2" y="3847338"/>
            <a:ext cx="1536192" cy="1296162"/>
          </a:xfrm>
        </p:spPr>
        <p:txBody>
          <a:bodyPr lIns="137160" tIns="68580" rIns="137160" bIns="68580"/>
          <a:lstStyle>
            <a:lvl1pPr marL="0" indent="0">
              <a:buFontTx/>
              <a:buNone/>
              <a:defRPr/>
            </a:lvl1pPr>
          </a:lstStyle>
          <a:p>
            <a:pPr lvl="0"/>
            <a:endParaRPr lang="en-US" noProof="0"/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9"/>
          </p:nvPr>
        </p:nvSpPr>
        <p:spPr>
          <a:xfrm>
            <a:off x="1521563" y="3847338"/>
            <a:ext cx="1536192" cy="1296162"/>
          </a:xfrm>
        </p:spPr>
        <p:txBody>
          <a:bodyPr lIns="137160" tIns="68580" rIns="137160" bIns="68580"/>
          <a:lstStyle>
            <a:lvl1pPr marL="0" indent="0">
              <a:buFontTx/>
              <a:buNone/>
              <a:defRPr/>
            </a:lvl1pPr>
          </a:lstStyle>
          <a:p>
            <a:pPr lvl="0"/>
            <a:endParaRPr lang="en-US" noProof="0"/>
          </a:p>
        </p:txBody>
      </p:sp>
      <p:sp>
        <p:nvSpPr>
          <p:cNvPr id="42" name="Picture Placeholder 3"/>
          <p:cNvSpPr>
            <a:spLocks noGrp="1"/>
          </p:cNvSpPr>
          <p:nvPr>
            <p:ph type="pic" sz="quarter" idx="40"/>
          </p:nvPr>
        </p:nvSpPr>
        <p:spPr>
          <a:xfrm>
            <a:off x="3043124" y="3847338"/>
            <a:ext cx="1536192" cy="1296162"/>
          </a:xfrm>
        </p:spPr>
        <p:txBody>
          <a:bodyPr lIns="137160" tIns="68580" rIns="137160" bIns="68580"/>
          <a:lstStyle>
            <a:lvl1pPr marL="0" indent="0">
              <a:buFontTx/>
              <a:buNone/>
              <a:defRPr/>
            </a:lvl1pPr>
          </a:lstStyle>
          <a:p>
            <a:pPr lvl="0"/>
            <a:endParaRPr lang="en-US" noProof="0"/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41"/>
          </p:nvPr>
        </p:nvSpPr>
        <p:spPr>
          <a:xfrm>
            <a:off x="4564690" y="3847338"/>
            <a:ext cx="1536192" cy="1296162"/>
          </a:xfrm>
        </p:spPr>
        <p:txBody>
          <a:bodyPr lIns="137160" tIns="68580" rIns="137160" bIns="68580"/>
          <a:lstStyle>
            <a:lvl1pPr marL="0" indent="0">
              <a:buFontTx/>
              <a:buNone/>
              <a:defRPr/>
            </a:lvl1pPr>
          </a:lstStyle>
          <a:p>
            <a:pPr lvl="0"/>
            <a:endParaRPr lang="en-US" noProof="0"/>
          </a:p>
        </p:txBody>
      </p:sp>
      <p:sp>
        <p:nvSpPr>
          <p:cNvPr id="44" name="Picture Placeholder 3"/>
          <p:cNvSpPr>
            <a:spLocks noGrp="1"/>
          </p:cNvSpPr>
          <p:nvPr>
            <p:ph type="pic" sz="quarter" idx="42"/>
          </p:nvPr>
        </p:nvSpPr>
        <p:spPr>
          <a:xfrm>
            <a:off x="7607813" y="3847338"/>
            <a:ext cx="1536192" cy="1296162"/>
          </a:xfrm>
        </p:spPr>
        <p:txBody>
          <a:bodyPr lIns="137160" tIns="68580" rIns="137160" bIns="68580"/>
          <a:lstStyle>
            <a:lvl1pPr marL="0" indent="0">
              <a:buFontTx/>
              <a:buNone/>
              <a:defRPr/>
            </a:lvl1pPr>
          </a:lstStyle>
          <a:p>
            <a:pPr lvl="0"/>
            <a:endParaRPr lang="en-US" noProof="0"/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43"/>
          </p:nvPr>
        </p:nvSpPr>
        <p:spPr>
          <a:xfrm>
            <a:off x="6086250" y="3847338"/>
            <a:ext cx="1536192" cy="1296162"/>
          </a:xfrm>
        </p:spPr>
        <p:txBody>
          <a:bodyPr lIns="137160" tIns="68580" rIns="137160" bIns="68580"/>
          <a:lstStyle>
            <a:lvl1pPr marL="0" indent="0">
              <a:buFontTx/>
              <a:buNone/>
              <a:defRPr/>
            </a:lvl1pPr>
          </a:lstStyle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2011995223"/>
      </p:ext>
    </p:extLst>
  </p:cSld>
  <p:clrMapOvr>
    <a:masterClrMapping/>
  </p:clrMapOvr>
</p:sldLayout>
</file>

<file path=ppt/slideLayouts/slideLayout19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Image Tex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4" y="1047750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anchor="ctr"/>
          <a:lstStyle>
            <a:lvl1pPr marL="0" indent="0" algn="ctr">
              <a:buNone/>
              <a:defRPr lang="en-US" sz="1100"/>
            </a:lvl1pPr>
          </a:lstStyle>
          <a:p>
            <a:pPr lvl="0"/>
            <a:endParaRPr lang="en-US" noProof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3" y="1047750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3"/>
            </a:outerShdw>
          </a:effectLst>
        </p:spPr>
        <p:txBody>
          <a:bodyPr anchor="ctr"/>
          <a:lstStyle>
            <a:lvl1pPr marL="0" indent="0" algn="ctr">
              <a:buNone/>
              <a:defRPr lang="en-US" sz="1100"/>
            </a:lvl1pPr>
          </a:lstStyle>
          <a:p>
            <a:pPr lvl="0"/>
            <a:endParaRPr lang="en-US" noProof="0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203" y="1047750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5"/>
            </a:outerShdw>
          </a:effectLst>
        </p:spPr>
        <p:txBody>
          <a:bodyPr anchor="ctr"/>
          <a:lstStyle>
            <a:lvl1pPr marL="0" indent="0" algn="ctr">
              <a:buNone/>
              <a:defRPr lang="en-US" sz="1100"/>
            </a:lvl1pPr>
          </a:lstStyle>
          <a:p>
            <a:pPr lvl="0"/>
            <a:endParaRPr lang="en-US" noProof="0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400" y="1047750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anchor="ctr"/>
          <a:lstStyle>
            <a:lvl1pPr marL="0" indent="0" algn="ctr">
              <a:buNone/>
              <a:defRPr lang="en-US" sz="1100"/>
            </a:lvl1pPr>
          </a:lstStyle>
          <a:p>
            <a:pPr lvl="0"/>
            <a:endParaRPr lang="en-US" noProof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4" y="3735434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1100"/>
            </a:lvl1pPr>
            <a:lvl2pPr marL="114297" indent="-114297">
              <a:buFont typeface="Arial" panose="020B0604020202020204" pitchFamily="34" charset="0"/>
              <a:buChar char="•"/>
              <a:defRPr sz="1100"/>
            </a:lvl2pPr>
            <a:lvl3pPr marL="228594" indent="-114297">
              <a:defRPr sz="1100"/>
            </a:lvl3pPr>
            <a:lvl4pPr marL="400040" indent="-171446">
              <a:defRPr sz="1100"/>
            </a:lvl4pPr>
            <a:lvl5pPr marL="571486" indent="-171446"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2667003" y="3735434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1100"/>
            </a:lvl1pPr>
            <a:lvl2pPr marL="114297" indent="-114297">
              <a:buFont typeface="Arial" panose="020B0604020202020204" pitchFamily="34" charset="0"/>
              <a:buChar char="•"/>
              <a:defRPr sz="1100"/>
            </a:lvl2pPr>
            <a:lvl3pPr marL="228594" indent="-114297">
              <a:defRPr sz="1100"/>
            </a:lvl3pPr>
            <a:lvl4pPr marL="400040" indent="-171446">
              <a:defRPr sz="1100"/>
            </a:lvl4pPr>
            <a:lvl5pPr marL="571486" indent="-171446"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4648203" y="3735434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1100"/>
            </a:lvl1pPr>
            <a:lvl2pPr marL="114297" indent="-114297">
              <a:buFont typeface="Arial" panose="020B0604020202020204" pitchFamily="34" charset="0"/>
              <a:buChar char="•"/>
              <a:defRPr sz="1100"/>
            </a:lvl2pPr>
            <a:lvl3pPr marL="228594" indent="-114297">
              <a:defRPr sz="1100"/>
            </a:lvl3pPr>
            <a:lvl4pPr marL="400040" indent="-171446">
              <a:defRPr sz="1100"/>
            </a:lvl4pPr>
            <a:lvl5pPr marL="571486" indent="-171446"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7"/>
          </p:nvPr>
        </p:nvSpPr>
        <p:spPr>
          <a:xfrm>
            <a:off x="6629400" y="3735434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1100"/>
            </a:lvl1pPr>
            <a:lvl2pPr marL="114297" indent="-114297">
              <a:buFont typeface="Arial" panose="020B0604020202020204" pitchFamily="34" charset="0"/>
              <a:buChar char="•"/>
              <a:defRPr sz="1100"/>
            </a:lvl2pPr>
            <a:lvl3pPr marL="228594" indent="-114297">
              <a:defRPr sz="1100"/>
            </a:lvl3pPr>
            <a:lvl4pPr marL="400040" indent="-171446">
              <a:defRPr sz="1100"/>
            </a:lvl4pPr>
            <a:lvl5pPr marL="571486" indent="-171446"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3181040"/>
      </p:ext>
    </p:extLst>
  </p:cSld>
  <p:clrMapOvr>
    <a:masterClrMapping/>
  </p:clrMapOvr>
</p:sldLayout>
</file>

<file path=ppt/slideLayouts/slideLayout19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4" y="1047750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anchor="ctr"/>
          <a:lstStyle>
            <a:lvl1pPr marL="0" indent="0" algn="ctr">
              <a:buNone/>
              <a:defRPr lang="en-US" sz="1100"/>
            </a:lvl1pPr>
          </a:lstStyle>
          <a:p>
            <a:pPr lvl="0"/>
            <a:endParaRPr lang="en-US" noProof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3" y="1047750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3"/>
            </a:outerShdw>
          </a:effectLst>
        </p:spPr>
        <p:txBody>
          <a:bodyPr anchor="ctr"/>
          <a:lstStyle>
            <a:lvl1pPr marL="0" indent="0" algn="ctr">
              <a:buNone/>
              <a:defRPr lang="en-US" sz="1100"/>
            </a:lvl1pPr>
          </a:lstStyle>
          <a:p>
            <a:pPr lvl="0"/>
            <a:endParaRPr lang="en-US" noProof="0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203" y="1047750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5"/>
            </a:outerShdw>
          </a:effectLst>
        </p:spPr>
        <p:txBody>
          <a:bodyPr anchor="ctr"/>
          <a:lstStyle>
            <a:lvl1pPr marL="0" indent="0" algn="ctr">
              <a:buNone/>
              <a:defRPr lang="en-US" sz="1100"/>
            </a:lvl1pPr>
          </a:lstStyle>
          <a:p>
            <a:pPr lvl="0"/>
            <a:endParaRPr lang="en-US" noProof="0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400" y="1047750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anchor="ctr"/>
          <a:lstStyle>
            <a:lvl1pPr marL="0" indent="0" algn="ctr">
              <a:buNone/>
              <a:defRPr lang="en-US" sz="1100"/>
            </a:lvl1pPr>
          </a:lstStyle>
          <a:p>
            <a:pPr lvl="0"/>
            <a:endParaRPr lang="en-US" noProof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4" y="3735434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1100"/>
            </a:lvl1pPr>
            <a:lvl2pPr marL="114297" indent="-114297">
              <a:buFont typeface="Arial" panose="020B0604020202020204" pitchFamily="34" charset="0"/>
              <a:buChar char="•"/>
              <a:defRPr sz="1100"/>
            </a:lvl2pPr>
            <a:lvl3pPr marL="228594" indent="-114297">
              <a:defRPr sz="1100"/>
            </a:lvl3pPr>
            <a:lvl4pPr marL="400040" indent="-171446">
              <a:defRPr sz="1100"/>
            </a:lvl4pPr>
            <a:lvl5pPr marL="571486" indent="-171446"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2667003" y="3735434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1100"/>
            </a:lvl1pPr>
            <a:lvl2pPr marL="114297" indent="-114297">
              <a:buFont typeface="Arial" panose="020B0604020202020204" pitchFamily="34" charset="0"/>
              <a:buChar char="•"/>
              <a:defRPr sz="1100"/>
            </a:lvl2pPr>
            <a:lvl3pPr marL="228594" indent="-114297">
              <a:defRPr sz="1100"/>
            </a:lvl3pPr>
            <a:lvl4pPr marL="400040" indent="-171446">
              <a:defRPr sz="1100"/>
            </a:lvl4pPr>
            <a:lvl5pPr marL="571486" indent="-171446"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4648203" y="3735434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1100"/>
            </a:lvl1pPr>
            <a:lvl2pPr marL="114297" indent="-114297">
              <a:buFont typeface="Arial" panose="020B0604020202020204" pitchFamily="34" charset="0"/>
              <a:buChar char="•"/>
              <a:defRPr sz="1100"/>
            </a:lvl2pPr>
            <a:lvl3pPr marL="228594" indent="-114297">
              <a:defRPr sz="1100"/>
            </a:lvl3pPr>
            <a:lvl4pPr marL="400040" indent="-171446">
              <a:defRPr sz="1100"/>
            </a:lvl4pPr>
            <a:lvl5pPr marL="571486" indent="-171446"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7"/>
          </p:nvPr>
        </p:nvSpPr>
        <p:spPr>
          <a:xfrm>
            <a:off x="6629400" y="3735434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1100"/>
            </a:lvl1pPr>
            <a:lvl2pPr marL="114297" indent="-114297">
              <a:buFont typeface="Arial" panose="020B0604020202020204" pitchFamily="34" charset="0"/>
              <a:buChar char="•"/>
              <a:defRPr sz="1100"/>
            </a:lvl2pPr>
            <a:lvl3pPr marL="228594" indent="-114297">
              <a:defRPr sz="1100"/>
            </a:lvl3pPr>
            <a:lvl4pPr marL="400040" indent="-171446">
              <a:defRPr sz="1100"/>
            </a:lvl4pPr>
            <a:lvl5pPr marL="571486" indent="-171446"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8"/>
          </p:nvPr>
        </p:nvSpPr>
        <p:spPr>
          <a:xfrm>
            <a:off x="685800" y="700088"/>
            <a:ext cx="7772401" cy="304800"/>
          </a:xfrm>
        </p:spPr>
        <p:txBody>
          <a:bodyPr/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400" baseline="0"/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739408612"/>
      </p:ext>
    </p:extLst>
  </p:cSld>
  <p:clrMapOvr>
    <a:masterClrMapping/>
  </p:clrMapOvr>
</p:sldLayout>
</file>

<file path=ppt/slideLayouts/slideLayout19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Image Tex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3" y="1047750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anchor="ctr"/>
          <a:lstStyle>
            <a:lvl1pPr marL="0" indent="0" algn="ctr">
              <a:buNone/>
              <a:defRPr lang="en-US" sz="1100"/>
            </a:lvl1pPr>
          </a:lstStyle>
          <a:p>
            <a:pPr lvl="0"/>
            <a:endParaRPr lang="en-US" noProof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9" y="1047750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anchor="ctr"/>
          <a:lstStyle>
            <a:lvl1pPr marL="0" indent="0" algn="ctr">
              <a:buNone/>
              <a:defRPr lang="en-US" sz="1100"/>
            </a:lvl1pPr>
          </a:lstStyle>
          <a:p>
            <a:pPr lvl="0"/>
            <a:endParaRPr lang="en-US" noProof="0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8" y="1047750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anchor="ctr"/>
          <a:lstStyle>
            <a:lvl1pPr marL="0" indent="0" algn="ctr">
              <a:buNone/>
              <a:defRPr lang="en-US" sz="1100"/>
            </a:lvl1pPr>
          </a:lstStyle>
          <a:p>
            <a:pPr lvl="0"/>
            <a:endParaRPr lang="en-US" noProof="0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3" y="3735434"/>
            <a:ext cx="2496312" cy="719138"/>
          </a:xfrm>
        </p:spPr>
        <p:txBody>
          <a:bodyPr>
            <a:noAutofit/>
          </a:bodyPr>
          <a:lstStyle>
            <a:lvl1pPr marL="0" indent="0">
              <a:buNone/>
              <a:defRPr sz="1100"/>
            </a:lvl1pPr>
            <a:lvl2pPr marL="114297" indent="-114297">
              <a:buFont typeface="Arial" panose="020B0604020202020204" pitchFamily="34" charset="0"/>
              <a:buChar char="•"/>
              <a:defRPr sz="1100"/>
            </a:lvl2pPr>
            <a:lvl3pPr marL="228594" indent="-114297">
              <a:defRPr sz="1100"/>
            </a:lvl3pPr>
            <a:lvl4pPr marL="400040" indent="-171446">
              <a:defRPr sz="1100"/>
            </a:lvl4pPr>
            <a:lvl5pPr marL="571486" indent="-171446"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3323849" y="3735434"/>
            <a:ext cx="2496312" cy="719138"/>
          </a:xfrm>
        </p:spPr>
        <p:txBody>
          <a:bodyPr>
            <a:noAutofit/>
          </a:bodyPr>
          <a:lstStyle>
            <a:lvl1pPr marL="0" indent="0">
              <a:buNone/>
              <a:defRPr sz="1100"/>
            </a:lvl1pPr>
            <a:lvl2pPr marL="114297" indent="-114297">
              <a:buFont typeface="Arial" panose="020B0604020202020204" pitchFamily="34" charset="0"/>
              <a:buChar char="•"/>
              <a:defRPr sz="1100"/>
            </a:lvl2pPr>
            <a:lvl3pPr marL="228594" indent="-114297">
              <a:defRPr sz="1100"/>
            </a:lvl3pPr>
            <a:lvl4pPr marL="400040" indent="-171446">
              <a:defRPr sz="1100"/>
            </a:lvl4pPr>
            <a:lvl5pPr marL="571486" indent="-171446"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5961888" y="3735434"/>
            <a:ext cx="2496312" cy="719138"/>
          </a:xfrm>
        </p:spPr>
        <p:txBody>
          <a:bodyPr>
            <a:noAutofit/>
          </a:bodyPr>
          <a:lstStyle>
            <a:lvl1pPr marL="0" indent="0">
              <a:buNone/>
              <a:defRPr sz="1100"/>
            </a:lvl1pPr>
            <a:lvl2pPr marL="114297" indent="-114297">
              <a:buFont typeface="Arial" panose="020B0604020202020204" pitchFamily="34" charset="0"/>
              <a:buChar char="•"/>
              <a:defRPr sz="1100"/>
            </a:lvl2pPr>
            <a:lvl3pPr marL="228594" indent="-114297">
              <a:defRPr sz="1100"/>
            </a:lvl3pPr>
            <a:lvl4pPr marL="400040" indent="-171446">
              <a:defRPr sz="1100"/>
            </a:lvl4pPr>
            <a:lvl5pPr marL="571486" indent="-171446"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85935449"/>
      </p:ext>
    </p:extLst>
  </p:cSld>
  <p:clrMapOvr>
    <a:masterClrMapping/>
  </p:clrMapOvr>
</p:sldLayout>
</file>

<file path=ppt/slideLayouts/slideLayout19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3" y="1047750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anchor="ctr"/>
          <a:lstStyle>
            <a:lvl1pPr marL="0" indent="0" algn="ctr">
              <a:buNone/>
              <a:defRPr lang="en-US" sz="1100"/>
            </a:lvl1pPr>
          </a:lstStyle>
          <a:p>
            <a:pPr lvl="0"/>
            <a:endParaRPr lang="en-US" noProof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9" y="1047750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anchor="ctr"/>
          <a:lstStyle>
            <a:lvl1pPr marL="0" indent="0" algn="ctr">
              <a:buNone/>
              <a:defRPr lang="en-US" sz="1100"/>
            </a:lvl1pPr>
          </a:lstStyle>
          <a:p>
            <a:pPr lvl="0"/>
            <a:endParaRPr lang="en-US" noProof="0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8" y="1047750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anchor="ctr"/>
          <a:lstStyle>
            <a:lvl1pPr marL="0" indent="0" algn="ctr">
              <a:buNone/>
              <a:defRPr lang="en-US" sz="1100"/>
            </a:lvl1pPr>
          </a:lstStyle>
          <a:p>
            <a:pPr lvl="0"/>
            <a:endParaRPr lang="en-US" noProof="0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3" y="3735434"/>
            <a:ext cx="2496312" cy="719138"/>
          </a:xfrm>
        </p:spPr>
        <p:txBody>
          <a:bodyPr>
            <a:noAutofit/>
          </a:bodyPr>
          <a:lstStyle>
            <a:lvl1pPr marL="0" indent="0">
              <a:buNone/>
              <a:defRPr sz="1100"/>
            </a:lvl1pPr>
            <a:lvl2pPr marL="114297" indent="-114297">
              <a:buFont typeface="Arial" panose="020B0604020202020204" pitchFamily="34" charset="0"/>
              <a:buChar char="•"/>
              <a:defRPr sz="1100"/>
            </a:lvl2pPr>
            <a:lvl3pPr marL="228594" indent="-114297">
              <a:defRPr sz="1100"/>
            </a:lvl3pPr>
            <a:lvl4pPr marL="400040" indent="-171446">
              <a:defRPr sz="1100"/>
            </a:lvl4pPr>
            <a:lvl5pPr marL="571486" indent="-171446"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3323849" y="3735434"/>
            <a:ext cx="2496312" cy="719138"/>
          </a:xfrm>
        </p:spPr>
        <p:txBody>
          <a:bodyPr>
            <a:noAutofit/>
          </a:bodyPr>
          <a:lstStyle>
            <a:lvl1pPr marL="0" indent="0">
              <a:buNone/>
              <a:defRPr sz="1100"/>
            </a:lvl1pPr>
            <a:lvl2pPr marL="114297" indent="-114297">
              <a:buFont typeface="Arial" panose="020B0604020202020204" pitchFamily="34" charset="0"/>
              <a:buChar char="•"/>
              <a:defRPr sz="1100"/>
            </a:lvl2pPr>
            <a:lvl3pPr marL="228594" indent="-114297">
              <a:defRPr sz="1100"/>
            </a:lvl3pPr>
            <a:lvl4pPr marL="400040" indent="-171446">
              <a:defRPr sz="1100"/>
            </a:lvl4pPr>
            <a:lvl5pPr marL="571486" indent="-171446"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5961888" y="3735434"/>
            <a:ext cx="2496312" cy="719138"/>
          </a:xfrm>
        </p:spPr>
        <p:txBody>
          <a:bodyPr>
            <a:noAutofit/>
          </a:bodyPr>
          <a:lstStyle>
            <a:lvl1pPr marL="0" indent="0">
              <a:buNone/>
              <a:defRPr sz="1100"/>
            </a:lvl1pPr>
            <a:lvl2pPr marL="114297" indent="-114297">
              <a:buFont typeface="Arial" panose="020B0604020202020204" pitchFamily="34" charset="0"/>
              <a:buChar char="•"/>
              <a:defRPr sz="1100"/>
            </a:lvl2pPr>
            <a:lvl3pPr marL="228594" indent="-114297">
              <a:defRPr sz="1100"/>
            </a:lvl3pPr>
            <a:lvl4pPr marL="400040" indent="-171446">
              <a:defRPr sz="1100"/>
            </a:lvl4pPr>
            <a:lvl5pPr marL="571486" indent="-171446"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/>
          </p:nvPr>
        </p:nvSpPr>
        <p:spPr>
          <a:xfrm>
            <a:off x="685800" y="700088"/>
            <a:ext cx="7772401" cy="304800"/>
          </a:xfrm>
        </p:spPr>
        <p:txBody>
          <a:bodyPr/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400" baseline="0"/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4268226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39"/>
            <a:ext cx="7772401" cy="1102519"/>
          </a:xfrm>
        </p:spPr>
        <p:txBody>
          <a:bodyPr>
            <a:normAutofit/>
          </a:bodyPr>
          <a:lstStyle>
            <a:lvl1pPr>
              <a:defRPr sz="27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6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31740524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08997743"/>
      </p:ext>
    </p:extLst>
  </p:cSld>
  <p:clrMapOvr>
    <a:masterClrMapping/>
  </p:clrMapOvr>
</p:sldLayout>
</file>

<file path=ppt/slideLayouts/slideLayout20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Image Tex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0"/>
            <a:ext cx="3814191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anchor="ctr"/>
          <a:lstStyle>
            <a:lvl1pPr marL="0" indent="0" algn="ctr">
              <a:buNone/>
              <a:defRPr lang="en-US" sz="1100"/>
            </a:lvl1pPr>
          </a:lstStyle>
          <a:p>
            <a:pPr lvl="0"/>
            <a:endParaRPr lang="en-US" noProof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08" y="1047750"/>
            <a:ext cx="3814191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anchor="ctr"/>
          <a:lstStyle>
            <a:lvl1pPr marL="0" indent="0" algn="ctr">
              <a:buNone/>
              <a:defRPr lang="en-US" sz="1100"/>
            </a:lvl1pPr>
          </a:lstStyle>
          <a:p>
            <a:pPr lvl="0"/>
            <a:endParaRPr lang="en-US" noProof="0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1" y="3735434"/>
            <a:ext cx="3814191" cy="719138"/>
          </a:xfrm>
        </p:spPr>
        <p:txBody>
          <a:bodyPr>
            <a:noAutofit/>
          </a:bodyPr>
          <a:lstStyle>
            <a:lvl1pPr marL="0" indent="0">
              <a:buNone/>
              <a:defRPr sz="1100"/>
            </a:lvl1pPr>
            <a:lvl2pPr marL="114297" indent="-114297">
              <a:buFont typeface="Arial" panose="020B0604020202020204" pitchFamily="34" charset="0"/>
              <a:buChar char="•"/>
              <a:defRPr sz="1100"/>
            </a:lvl2pPr>
            <a:lvl3pPr marL="228594" indent="-114297">
              <a:defRPr sz="1100"/>
            </a:lvl3pPr>
            <a:lvl4pPr marL="400040" indent="-171446">
              <a:defRPr sz="1100"/>
            </a:lvl4pPr>
            <a:lvl5pPr marL="571486" indent="-171446"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4644008" y="3735434"/>
            <a:ext cx="3814191" cy="719138"/>
          </a:xfrm>
        </p:spPr>
        <p:txBody>
          <a:bodyPr>
            <a:noAutofit/>
          </a:bodyPr>
          <a:lstStyle>
            <a:lvl1pPr marL="0" indent="0">
              <a:buNone/>
              <a:defRPr sz="1100"/>
            </a:lvl1pPr>
            <a:lvl2pPr marL="114297" indent="-114297">
              <a:buFont typeface="Arial" panose="020B0604020202020204" pitchFamily="34" charset="0"/>
              <a:buChar char="•"/>
              <a:defRPr sz="1100"/>
            </a:lvl2pPr>
            <a:lvl3pPr marL="228594" indent="-114297">
              <a:defRPr sz="1100"/>
            </a:lvl3pPr>
            <a:lvl4pPr marL="400040" indent="-171446">
              <a:defRPr sz="1100"/>
            </a:lvl4pPr>
            <a:lvl5pPr marL="571486" indent="-171446"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81290731"/>
      </p:ext>
    </p:extLst>
  </p:cSld>
  <p:clrMapOvr>
    <a:masterClrMapping/>
  </p:clrMapOvr>
</p:sldLayout>
</file>

<file path=ppt/slideLayouts/slideLayout20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0"/>
            <a:ext cx="3814191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anchor="ctr"/>
          <a:lstStyle>
            <a:lvl1pPr marL="0" indent="0" algn="ctr">
              <a:buNone/>
              <a:defRPr lang="en-US" sz="1100"/>
            </a:lvl1pPr>
          </a:lstStyle>
          <a:p>
            <a:pPr lvl="0"/>
            <a:endParaRPr lang="en-US" noProof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08" y="1047750"/>
            <a:ext cx="3814191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anchor="ctr"/>
          <a:lstStyle>
            <a:lvl1pPr marL="0" indent="0" algn="ctr">
              <a:buNone/>
              <a:defRPr lang="en-US" sz="1100"/>
            </a:lvl1pPr>
          </a:lstStyle>
          <a:p>
            <a:pPr lvl="0"/>
            <a:endParaRPr lang="en-US" noProof="0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1" y="3735434"/>
            <a:ext cx="3814191" cy="719138"/>
          </a:xfrm>
        </p:spPr>
        <p:txBody>
          <a:bodyPr>
            <a:noAutofit/>
          </a:bodyPr>
          <a:lstStyle>
            <a:lvl1pPr marL="0" indent="0">
              <a:buNone/>
              <a:defRPr sz="1100"/>
            </a:lvl1pPr>
            <a:lvl2pPr marL="114297" indent="-114297">
              <a:buFont typeface="Arial" panose="020B0604020202020204" pitchFamily="34" charset="0"/>
              <a:buChar char="•"/>
              <a:defRPr sz="1100"/>
            </a:lvl2pPr>
            <a:lvl3pPr marL="228594" indent="-114297">
              <a:defRPr sz="1100"/>
            </a:lvl3pPr>
            <a:lvl4pPr marL="400040" indent="-171446">
              <a:defRPr sz="1100"/>
            </a:lvl4pPr>
            <a:lvl5pPr marL="571486" indent="-171446"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4644008" y="3735434"/>
            <a:ext cx="3814191" cy="719138"/>
          </a:xfrm>
        </p:spPr>
        <p:txBody>
          <a:bodyPr>
            <a:noAutofit/>
          </a:bodyPr>
          <a:lstStyle>
            <a:lvl1pPr marL="0" indent="0">
              <a:buNone/>
              <a:defRPr sz="1100"/>
            </a:lvl1pPr>
            <a:lvl2pPr marL="114297" indent="-114297">
              <a:buFont typeface="Arial" panose="020B0604020202020204" pitchFamily="34" charset="0"/>
              <a:buChar char="•"/>
              <a:defRPr sz="1100"/>
            </a:lvl2pPr>
            <a:lvl3pPr marL="228594" indent="-114297">
              <a:defRPr sz="1100"/>
            </a:lvl3pPr>
            <a:lvl4pPr marL="400040" indent="-171446">
              <a:defRPr sz="1100"/>
            </a:lvl4pPr>
            <a:lvl5pPr marL="571486" indent="-171446"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8"/>
          </p:nvPr>
        </p:nvSpPr>
        <p:spPr>
          <a:xfrm>
            <a:off x="685800" y="700088"/>
            <a:ext cx="7772401" cy="304800"/>
          </a:xfrm>
        </p:spPr>
        <p:txBody>
          <a:bodyPr/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400" baseline="0"/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544678266"/>
      </p:ext>
    </p:extLst>
  </p:cSld>
  <p:clrMapOvr>
    <a:masterClrMapping/>
  </p:clrMapOvr>
</p:sldLayout>
</file>

<file path=ppt/slideLayouts/slideLayout20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Tal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4" y="1047750"/>
            <a:ext cx="1828800" cy="1107124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anchor="ctr"/>
          <a:lstStyle>
            <a:lvl1pPr marL="0" indent="0" algn="ctr">
              <a:buNone/>
              <a:defRPr sz="1100"/>
            </a:lvl1pPr>
          </a:lstStyle>
          <a:p>
            <a:pPr lvl="0"/>
            <a:endParaRPr lang="en-US" noProof="0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3" y="1047750"/>
            <a:ext cx="1828800" cy="1107124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3"/>
            </a:outerShdw>
          </a:effectLst>
        </p:spPr>
        <p:txBody>
          <a:bodyPr anchor="ctr"/>
          <a:lstStyle>
            <a:lvl1pPr marL="0" indent="0" algn="ctr">
              <a:buNone/>
              <a:defRPr sz="1100"/>
            </a:lvl1pPr>
          </a:lstStyle>
          <a:p>
            <a:pPr lvl="0"/>
            <a:endParaRPr lang="en-US" noProof="0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203" y="1047750"/>
            <a:ext cx="1828800" cy="1107124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5"/>
            </a:outerShdw>
          </a:effectLst>
        </p:spPr>
        <p:txBody>
          <a:bodyPr anchor="ctr"/>
          <a:lstStyle>
            <a:lvl1pPr marL="0" indent="0" algn="ctr">
              <a:buNone/>
              <a:defRPr sz="1100"/>
            </a:lvl1pPr>
          </a:lstStyle>
          <a:p>
            <a:pPr lvl="0"/>
            <a:endParaRPr lang="en-US" noProof="0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400" y="1047750"/>
            <a:ext cx="1828800" cy="1107124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anchor="ctr"/>
          <a:lstStyle>
            <a:lvl1pPr marL="0" indent="0" algn="ctr">
              <a:buNone/>
              <a:defRPr sz="1100"/>
            </a:lvl1pPr>
          </a:lstStyle>
          <a:p>
            <a:pPr lvl="0"/>
            <a:endParaRPr lang="en-US" noProof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/>
          </p:nvPr>
        </p:nvSpPr>
        <p:spPr>
          <a:xfrm>
            <a:off x="685800" y="2291461"/>
            <a:ext cx="1831086" cy="2241249"/>
          </a:xfrm>
        </p:spPr>
        <p:txBody>
          <a:bodyPr/>
          <a:lstStyle>
            <a:lvl1pPr marL="0" indent="0">
              <a:buNone/>
              <a:defRPr sz="1600"/>
            </a:lvl1pPr>
            <a:lvl2pPr marL="128588" indent="-128588">
              <a:buFont typeface="Arial" panose="020B0604020202020204" pitchFamily="34" charset="0"/>
              <a:buChar char="•"/>
              <a:defRPr sz="1100"/>
            </a:lvl2pPr>
            <a:lvl3pPr marL="257175" indent="-128588">
              <a:defRPr sz="1100"/>
            </a:lvl3pPr>
            <a:lvl4pPr marL="385763" indent="-128588"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2666238" y="2291461"/>
            <a:ext cx="1831086" cy="2241249"/>
          </a:xfrm>
        </p:spPr>
        <p:txBody>
          <a:bodyPr/>
          <a:lstStyle>
            <a:lvl1pPr marL="0" indent="0">
              <a:buNone/>
              <a:defRPr sz="1600"/>
            </a:lvl1pPr>
            <a:lvl2pPr marL="128588" indent="-128588">
              <a:buFont typeface="Arial" panose="020B0604020202020204" pitchFamily="34" charset="0"/>
              <a:buChar char="•"/>
              <a:defRPr sz="1100"/>
            </a:lvl2pPr>
            <a:lvl3pPr marL="257175" indent="-128588">
              <a:defRPr sz="1100"/>
            </a:lvl3pPr>
            <a:lvl4pPr marL="385763" indent="-128588"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20"/>
          </p:nvPr>
        </p:nvSpPr>
        <p:spPr>
          <a:xfrm>
            <a:off x="4646676" y="2291461"/>
            <a:ext cx="1831086" cy="2241249"/>
          </a:xfrm>
        </p:spPr>
        <p:txBody>
          <a:bodyPr/>
          <a:lstStyle>
            <a:lvl1pPr marL="0" indent="0">
              <a:buNone/>
              <a:defRPr sz="1600"/>
            </a:lvl1pPr>
            <a:lvl2pPr marL="128588" indent="-128588">
              <a:buFont typeface="Arial" panose="020B0604020202020204" pitchFamily="34" charset="0"/>
              <a:buChar char="•"/>
              <a:defRPr sz="1100"/>
            </a:lvl2pPr>
            <a:lvl3pPr marL="257175" indent="-128588">
              <a:defRPr sz="1100"/>
            </a:lvl3pPr>
            <a:lvl4pPr marL="385763" indent="-128588"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1"/>
          </p:nvPr>
        </p:nvSpPr>
        <p:spPr>
          <a:xfrm>
            <a:off x="6627114" y="2291461"/>
            <a:ext cx="1831086" cy="2241249"/>
          </a:xfrm>
        </p:spPr>
        <p:txBody>
          <a:bodyPr/>
          <a:lstStyle>
            <a:lvl1pPr marL="0" indent="0">
              <a:buNone/>
              <a:defRPr sz="1600"/>
            </a:lvl1pPr>
            <a:lvl2pPr marL="128588" indent="-128588">
              <a:buFont typeface="Arial" panose="020B0604020202020204" pitchFamily="34" charset="0"/>
              <a:buChar char="•"/>
              <a:defRPr sz="1100"/>
            </a:lvl2pPr>
            <a:lvl3pPr marL="257175" indent="-128588">
              <a:defRPr sz="1100"/>
            </a:lvl3pPr>
            <a:lvl4pPr marL="385763" indent="-128588"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60664612"/>
      </p:ext>
    </p:extLst>
  </p:cSld>
  <p:clrMapOvr>
    <a:masterClrMapping/>
  </p:clrMapOvr>
</p:sldLayout>
</file>

<file path=ppt/slideLayouts/slideLayout20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Tall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4" y="1047750"/>
            <a:ext cx="1828800" cy="1107124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anchor="ctr"/>
          <a:lstStyle>
            <a:lvl1pPr marL="0" indent="0" algn="ctr">
              <a:buNone/>
              <a:defRPr sz="1100"/>
            </a:lvl1pPr>
          </a:lstStyle>
          <a:p>
            <a:pPr lvl="0"/>
            <a:endParaRPr lang="en-US" noProof="0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3" y="1047750"/>
            <a:ext cx="1828800" cy="1107124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3"/>
            </a:outerShdw>
          </a:effectLst>
        </p:spPr>
        <p:txBody>
          <a:bodyPr anchor="ctr"/>
          <a:lstStyle>
            <a:lvl1pPr marL="0" indent="0" algn="ctr">
              <a:buNone/>
              <a:defRPr sz="1100"/>
            </a:lvl1pPr>
          </a:lstStyle>
          <a:p>
            <a:pPr lvl="0"/>
            <a:endParaRPr lang="en-US" noProof="0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203" y="1047750"/>
            <a:ext cx="1828800" cy="1107124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5"/>
            </a:outerShdw>
          </a:effectLst>
        </p:spPr>
        <p:txBody>
          <a:bodyPr anchor="ctr"/>
          <a:lstStyle>
            <a:lvl1pPr marL="0" indent="0" algn="ctr">
              <a:buNone/>
              <a:defRPr sz="1100"/>
            </a:lvl1pPr>
          </a:lstStyle>
          <a:p>
            <a:pPr lvl="0"/>
            <a:endParaRPr lang="en-US" noProof="0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400" y="1047750"/>
            <a:ext cx="1828800" cy="1107124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anchor="ctr"/>
          <a:lstStyle>
            <a:lvl1pPr marL="0" indent="0" algn="ctr">
              <a:buNone/>
              <a:defRPr sz="1100"/>
            </a:lvl1pPr>
          </a:lstStyle>
          <a:p>
            <a:pPr lvl="0"/>
            <a:endParaRPr lang="en-US" noProof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/>
          </p:nvPr>
        </p:nvSpPr>
        <p:spPr>
          <a:xfrm>
            <a:off x="685800" y="2291461"/>
            <a:ext cx="1831086" cy="2241249"/>
          </a:xfrm>
        </p:spPr>
        <p:txBody>
          <a:bodyPr/>
          <a:lstStyle>
            <a:lvl1pPr marL="0" indent="0">
              <a:buNone/>
              <a:defRPr sz="1600"/>
            </a:lvl1pPr>
            <a:lvl2pPr marL="128588" indent="-128588">
              <a:buFont typeface="Arial" panose="020B0604020202020204" pitchFamily="34" charset="0"/>
              <a:buChar char="•"/>
              <a:defRPr sz="1100"/>
            </a:lvl2pPr>
            <a:lvl3pPr marL="257175" indent="-128588">
              <a:defRPr sz="1100"/>
            </a:lvl3pPr>
            <a:lvl4pPr marL="385763" indent="-128588"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2666238" y="2291461"/>
            <a:ext cx="1831086" cy="2241249"/>
          </a:xfrm>
        </p:spPr>
        <p:txBody>
          <a:bodyPr/>
          <a:lstStyle>
            <a:lvl1pPr marL="0" indent="0">
              <a:buNone/>
              <a:defRPr sz="1600"/>
            </a:lvl1pPr>
            <a:lvl2pPr marL="128588" indent="-128588">
              <a:buFont typeface="Arial" panose="020B0604020202020204" pitchFamily="34" charset="0"/>
              <a:buChar char="•"/>
              <a:defRPr sz="1100"/>
            </a:lvl2pPr>
            <a:lvl3pPr marL="257175" indent="-128588">
              <a:defRPr sz="1100"/>
            </a:lvl3pPr>
            <a:lvl4pPr marL="385763" indent="-128588"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20"/>
          </p:nvPr>
        </p:nvSpPr>
        <p:spPr>
          <a:xfrm>
            <a:off x="4646676" y="2291461"/>
            <a:ext cx="1831086" cy="2241249"/>
          </a:xfrm>
        </p:spPr>
        <p:txBody>
          <a:bodyPr/>
          <a:lstStyle>
            <a:lvl1pPr marL="0" indent="0">
              <a:buNone/>
              <a:defRPr sz="1600"/>
            </a:lvl1pPr>
            <a:lvl2pPr marL="128588" indent="-128588">
              <a:buFont typeface="Arial" panose="020B0604020202020204" pitchFamily="34" charset="0"/>
              <a:buChar char="•"/>
              <a:defRPr sz="1100"/>
            </a:lvl2pPr>
            <a:lvl3pPr marL="257175" indent="-128588">
              <a:defRPr sz="1100"/>
            </a:lvl3pPr>
            <a:lvl4pPr marL="385763" indent="-128588"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1"/>
          </p:nvPr>
        </p:nvSpPr>
        <p:spPr>
          <a:xfrm>
            <a:off x="6627114" y="2291461"/>
            <a:ext cx="1831086" cy="2241249"/>
          </a:xfrm>
        </p:spPr>
        <p:txBody>
          <a:bodyPr/>
          <a:lstStyle>
            <a:lvl1pPr marL="0" indent="0">
              <a:buNone/>
              <a:defRPr sz="1600"/>
            </a:lvl1pPr>
            <a:lvl2pPr marL="128588" indent="-128588">
              <a:buFont typeface="Arial" panose="020B0604020202020204" pitchFamily="34" charset="0"/>
              <a:buChar char="•"/>
              <a:defRPr sz="1100"/>
            </a:lvl2pPr>
            <a:lvl3pPr marL="257175" indent="-128588">
              <a:defRPr sz="1100"/>
            </a:lvl3pPr>
            <a:lvl4pPr marL="385763" indent="-128588"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22"/>
          </p:nvPr>
        </p:nvSpPr>
        <p:spPr>
          <a:xfrm>
            <a:off x="685800" y="700088"/>
            <a:ext cx="7772401" cy="304800"/>
          </a:xfrm>
        </p:spPr>
        <p:txBody>
          <a:bodyPr/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400" baseline="0"/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95579464"/>
      </p:ext>
    </p:extLst>
  </p:cSld>
  <p:clrMapOvr>
    <a:masterClrMapping/>
  </p:clrMapOvr>
</p:sldLayout>
</file>

<file path=ppt/slideLayouts/slideLayout20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Tal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3" y="1047750"/>
            <a:ext cx="249631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anchor="ctr"/>
          <a:lstStyle>
            <a:lvl1pPr marL="0" indent="0" algn="ctr">
              <a:buNone/>
              <a:defRPr lang="en-US" sz="1100"/>
            </a:lvl1pPr>
          </a:lstStyle>
          <a:p>
            <a:pPr lvl="0"/>
            <a:endParaRPr lang="en-US" noProof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9" y="1047750"/>
            <a:ext cx="249631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anchor="ctr"/>
          <a:lstStyle>
            <a:lvl1pPr marL="0" indent="0" algn="ctr">
              <a:buNone/>
              <a:defRPr lang="en-US" sz="1100"/>
            </a:lvl1pPr>
          </a:lstStyle>
          <a:p>
            <a:pPr lvl="0"/>
            <a:endParaRPr lang="en-US" noProof="0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8" y="1047750"/>
            <a:ext cx="249631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anchor="ctr"/>
          <a:lstStyle>
            <a:lvl1pPr marL="0" indent="0" algn="ctr">
              <a:buNone/>
              <a:defRPr lang="en-US" sz="1100"/>
            </a:lvl1pPr>
          </a:lstStyle>
          <a:p>
            <a:pPr lvl="0"/>
            <a:endParaRPr lang="en-US" noProof="0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685803" y="2291461"/>
            <a:ext cx="2496312" cy="2241249"/>
          </a:xfrm>
        </p:spPr>
        <p:txBody>
          <a:bodyPr/>
          <a:lstStyle>
            <a:lvl1pPr marL="0" indent="0">
              <a:buNone/>
              <a:defRPr sz="1600"/>
            </a:lvl1pPr>
            <a:lvl2pPr marL="128588" indent="-128588">
              <a:buFont typeface="Arial" panose="020B0604020202020204" pitchFamily="34" charset="0"/>
              <a:buChar char="•"/>
              <a:defRPr sz="1100"/>
            </a:lvl2pPr>
            <a:lvl3pPr marL="257175" indent="-128588">
              <a:defRPr sz="1100"/>
            </a:lvl3pPr>
            <a:lvl4pPr marL="385763" indent="-128588"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3323849" y="2291461"/>
            <a:ext cx="2496312" cy="2241249"/>
          </a:xfrm>
        </p:spPr>
        <p:txBody>
          <a:bodyPr/>
          <a:lstStyle>
            <a:lvl1pPr marL="0" indent="0">
              <a:buNone/>
              <a:defRPr sz="1600"/>
            </a:lvl1pPr>
            <a:lvl2pPr marL="128588" indent="-128588">
              <a:buFont typeface="Arial" panose="020B0604020202020204" pitchFamily="34" charset="0"/>
              <a:buChar char="•"/>
              <a:defRPr sz="1100"/>
            </a:lvl2pPr>
            <a:lvl3pPr marL="257175" indent="-128588">
              <a:defRPr sz="1100"/>
            </a:lvl3pPr>
            <a:lvl4pPr marL="385763" indent="-128588"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20"/>
          </p:nvPr>
        </p:nvSpPr>
        <p:spPr>
          <a:xfrm>
            <a:off x="5961888" y="2291461"/>
            <a:ext cx="2496312" cy="2241249"/>
          </a:xfrm>
        </p:spPr>
        <p:txBody>
          <a:bodyPr/>
          <a:lstStyle>
            <a:lvl1pPr marL="0" indent="0">
              <a:buNone/>
              <a:defRPr sz="1600"/>
            </a:lvl1pPr>
            <a:lvl2pPr marL="128588" indent="-128588">
              <a:buFont typeface="Arial" panose="020B0604020202020204" pitchFamily="34" charset="0"/>
              <a:buChar char="•"/>
              <a:defRPr sz="1100"/>
            </a:lvl2pPr>
            <a:lvl3pPr marL="257175" indent="-128588">
              <a:defRPr sz="1100"/>
            </a:lvl3pPr>
            <a:lvl4pPr marL="385763" indent="-128588"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70615651"/>
      </p:ext>
    </p:extLst>
  </p:cSld>
  <p:clrMapOvr>
    <a:masterClrMapping/>
  </p:clrMapOvr>
</p:sldLayout>
</file>

<file path=ppt/slideLayouts/slideLayout20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Tall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3" y="1047750"/>
            <a:ext cx="249631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anchor="ctr"/>
          <a:lstStyle>
            <a:lvl1pPr marL="0" indent="0" algn="ctr">
              <a:buNone/>
              <a:defRPr lang="en-US" sz="1100"/>
            </a:lvl1pPr>
          </a:lstStyle>
          <a:p>
            <a:pPr lvl="0"/>
            <a:endParaRPr lang="en-US" noProof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9" y="1047750"/>
            <a:ext cx="249631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anchor="ctr"/>
          <a:lstStyle>
            <a:lvl1pPr marL="0" indent="0" algn="ctr">
              <a:buNone/>
              <a:defRPr lang="en-US" sz="1100"/>
            </a:lvl1pPr>
          </a:lstStyle>
          <a:p>
            <a:pPr lvl="0"/>
            <a:endParaRPr lang="en-US" noProof="0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8" y="1047750"/>
            <a:ext cx="249631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anchor="ctr"/>
          <a:lstStyle>
            <a:lvl1pPr marL="0" indent="0" algn="ctr">
              <a:buNone/>
              <a:defRPr lang="en-US" sz="1100"/>
            </a:lvl1pPr>
          </a:lstStyle>
          <a:p>
            <a:pPr lvl="0"/>
            <a:endParaRPr lang="en-US" noProof="0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685803" y="2291461"/>
            <a:ext cx="2496312" cy="2241249"/>
          </a:xfrm>
        </p:spPr>
        <p:txBody>
          <a:bodyPr/>
          <a:lstStyle>
            <a:lvl1pPr marL="0" indent="0">
              <a:buNone/>
              <a:defRPr sz="1600"/>
            </a:lvl1pPr>
            <a:lvl2pPr marL="128588" indent="-128588">
              <a:buFont typeface="Arial" panose="020B0604020202020204" pitchFamily="34" charset="0"/>
              <a:buChar char="•"/>
              <a:defRPr sz="1100"/>
            </a:lvl2pPr>
            <a:lvl3pPr marL="257175" indent="-128588">
              <a:defRPr sz="1100"/>
            </a:lvl3pPr>
            <a:lvl4pPr marL="385763" indent="-128588"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3323849" y="2291461"/>
            <a:ext cx="2496312" cy="2241249"/>
          </a:xfrm>
        </p:spPr>
        <p:txBody>
          <a:bodyPr/>
          <a:lstStyle>
            <a:lvl1pPr marL="0" indent="0">
              <a:buNone/>
              <a:defRPr sz="1600"/>
            </a:lvl1pPr>
            <a:lvl2pPr marL="128588" indent="-128588">
              <a:buFont typeface="Arial" panose="020B0604020202020204" pitchFamily="34" charset="0"/>
              <a:buChar char="•"/>
              <a:defRPr sz="1100"/>
            </a:lvl2pPr>
            <a:lvl3pPr marL="257175" indent="-128588">
              <a:defRPr sz="1100"/>
            </a:lvl3pPr>
            <a:lvl4pPr marL="385763" indent="-128588"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20"/>
          </p:nvPr>
        </p:nvSpPr>
        <p:spPr>
          <a:xfrm>
            <a:off x="5961888" y="2291461"/>
            <a:ext cx="2496312" cy="2241249"/>
          </a:xfrm>
        </p:spPr>
        <p:txBody>
          <a:bodyPr/>
          <a:lstStyle>
            <a:lvl1pPr marL="0" indent="0">
              <a:buNone/>
              <a:defRPr sz="1600"/>
            </a:lvl1pPr>
            <a:lvl2pPr marL="128588" indent="-128588">
              <a:buFont typeface="Arial" panose="020B0604020202020204" pitchFamily="34" charset="0"/>
              <a:buChar char="•"/>
              <a:defRPr sz="1100"/>
            </a:lvl2pPr>
            <a:lvl3pPr marL="257175" indent="-128588">
              <a:defRPr sz="1100"/>
            </a:lvl3pPr>
            <a:lvl4pPr marL="385763" indent="-128588"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21"/>
          </p:nvPr>
        </p:nvSpPr>
        <p:spPr>
          <a:xfrm>
            <a:off x="685800" y="700088"/>
            <a:ext cx="7772401" cy="304800"/>
          </a:xfrm>
        </p:spPr>
        <p:txBody>
          <a:bodyPr/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400" baseline="0"/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242632049"/>
      </p:ext>
    </p:extLst>
  </p:cSld>
  <p:clrMapOvr>
    <a:masterClrMapping/>
  </p:clrMapOvr>
</p:sldLayout>
</file>

<file path=ppt/slideLayouts/slideLayout20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Tal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0"/>
            <a:ext cx="3814191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anchor="ctr"/>
          <a:lstStyle>
            <a:lvl1pPr marL="0" indent="0" algn="ctr">
              <a:buNone/>
              <a:defRPr lang="en-US" sz="1100"/>
            </a:lvl1pPr>
          </a:lstStyle>
          <a:p>
            <a:pPr lvl="0"/>
            <a:endParaRPr lang="en-US" noProof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08" y="1047750"/>
            <a:ext cx="3814191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anchor="ctr"/>
          <a:lstStyle>
            <a:lvl1pPr marL="0" indent="0" algn="ctr">
              <a:buNone/>
              <a:defRPr lang="en-US" sz="1100"/>
            </a:lvl1pPr>
          </a:lstStyle>
          <a:p>
            <a:pPr lvl="0"/>
            <a:endParaRPr lang="en-US" noProof="0"/>
          </a:p>
        </p:txBody>
      </p:sp>
      <p:sp>
        <p:nvSpPr>
          <p:cNvPr id="7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2291461"/>
            <a:ext cx="3813048" cy="2241249"/>
          </a:xfrm>
        </p:spPr>
        <p:txBody>
          <a:bodyPr/>
          <a:lstStyle>
            <a:lvl1pPr marL="0" indent="0">
              <a:buNone/>
              <a:defRPr sz="1600"/>
            </a:lvl1pPr>
            <a:lvl2pPr marL="128588" indent="-128588">
              <a:buFont typeface="Arial" panose="020B0604020202020204" pitchFamily="34" charset="0"/>
              <a:buChar char="•"/>
              <a:defRPr sz="1100"/>
            </a:lvl2pPr>
            <a:lvl3pPr marL="257175" indent="-128588">
              <a:defRPr sz="1100"/>
            </a:lvl3pPr>
            <a:lvl4pPr marL="385763" indent="-128588"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13"/>
          <p:cNvSpPr>
            <a:spLocks noGrp="1"/>
          </p:cNvSpPr>
          <p:nvPr>
            <p:ph sz="quarter" idx="19"/>
          </p:nvPr>
        </p:nvSpPr>
        <p:spPr>
          <a:xfrm>
            <a:off x="4645152" y="2291461"/>
            <a:ext cx="3813048" cy="2241249"/>
          </a:xfrm>
        </p:spPr>
        <p:txBody>
          <a:bodyPr/>
          <a:lstStyle>
            <a:lvl1pPr marL="0" indent="0">
              <a:buNone/>
              <a:defRPr sz="1600"/>
            </a:lvl1pPr>
            <a:lvl2pPr marL="128588" indent="-128588">
              <a:buFont typeface="Arial" panose="020B0604020202020204" pitchFamily="34" charset="0"/>
              <a:buChar char="•"/>
              <a:defRPr sz="1100"/>
            </a:lvl2pPr>
            <a:lvl3pPr marL="257175" indent="-128588">
              <a:defRPr sz="1100"/>
            </a:lvl3pPr>
            <a:lvl4pPr marL="385763" indent="-128588"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71094789"/>
      </p:ext>
    </p:extLst>
  </p:cSld>
  <p:clrMapOvr>
    <a:masterClrMapping/>
  </p:clrMapOvr>
</p:sldLayout>
</file>

<file path=ppt/slideLayouts/slideLayout20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Tall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0"/>
            <a:ext cx="3814191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anchor="ctr"/>
          <a:lstStyle>
            <a:lvl1pPr marL="0" indent="0" algn="ctr">
              <a:buNone/>
              <a:defRPr lang="en-US" sz="1100"/>
            </a:lvl1pPr>
          </a:lstStyle>
          <a:p>
            <a:pPr lvl="0"/>
            <a:endParaRPr lang="en-US" noProof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08" y="1047750"/>
            <a:ext cx="3814191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anchor="ctr"/>
          <a:lstStyle>
            <a:lvl1pPr marL="0" indent="0" algn="ctr">
              <a:buNone/>
              <a:defRPr lang="en-US" sz="1100"/>
            </a:lvl1pPr>
          </a:lstStyle>
          <a:p>
            <a:pPr lvl="0"/>
            <a:endParaRPr lang="en-US" noProof="0"/>
          </a:p>
        </p:txBody>
      </p:sp>
      <p:sp>
        <p:nvSpPr>
          <p:cNvPr id="7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2291461"/>
            <a:ext cx="3813048" cy="2241249"/>
          </a:xfrm>
        </p:spPr>
        <p:txBody>
          <a:bodyPr/>
          <a:lstStyle>
            <a:lvl1pPr marL="0" indent="0">
              <a:buNone/>
              <a:defRPr sz="1600"/>
            </a:lvl1pPr>
            <a:lvl2pPr marL="128588" indent="-128588">
              <a:buFont typeface="Arial" panose="020B0604020202020204" pitchFamily="34" charset="0"/>
              <a:buChar char="•"/>
              <a:defRPr sz="1100"/>
            </a:lvl2pPr>
            <a:lvl3pPr marL="257175" indent="-128588">
              <a:defRPr sz="1100"/>
            </a:lvl3pPr>
            <a:lvl4pPr marL="385763" indent="-128588"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13"/>
          <p:cNvSpPr>
            <a:spLocks noGrp="1"/>
          </p:cNvSpPr>
          <p:nvPr>
            <p:ph sz="quarter" idx="19"/>
          </p:nvPr>
        </p:nvSpPr>
        <p:spPr>
          <a:xfrm>
            <a:off x="4645152" y="2291461"/>
            <a:ext cx="3813048" cy="2241249"/>
          </a:xfrm>
        </p:spPr>
        <p:txBody>
          <a:bodyPr/>
          <a:lstStyle>
            <a:lvl1pPr marL="0" indent="0">
              <a:buNone/>
              <a:defRPr sz="1600"/>
            </a:lvl1pPr>
            <a:lvl2pPr marL="128588" indent="-128588">
              <a:buFont typeface="Arial" panose="020B0604020202020204" pitchFamily="34" charset="0"/>
              <a:buChar char="•"/>
              <a:defRPr sz="1100"/>
            </a:lvl2pPr>
            <a:lvl3pPr marL="257175" indent="-128588">
              <a:defRPr sz="1100"/>
            </a:lvl3pPr>
            <a:lvl4pPr marL="385763" indent="-128588"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20"/>
          </p:nvPr>
        </p:nvSpPr>
        <p:spPr>
          <a:xfrm>
            <a:off x="685800" y="700088"/>
            <a:ext cx="7772401" cy="304800"/>
          </a:xfrm>
        </p:spPr>
        <p:txBody>
          <a:bodyPr/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400" baseline="0"/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3584740704"/>
      </p:ext>
    </p:extLst>
  </p:cSld>
  <p:clrMapOvr>
    <a:masterClrMapping/>
  </p:clrMapOvr>
</p:sldLayout>
</file>

<file path=ppt/slideLayouts/slideLayout20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ight Gri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041" y="1047750"/>
            <a:ext cx="1828800" cy="1107124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>
              <a:defRPr lang="en-US" sz="1100" dirty="0"/>
            </a:lvl1pPr>
          </a:lstStyle>
          <a:p>
            <a:pPr lvl="0"/>
            <a:endParaRPr lang="en-US" noProof="0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6241" y="1047750"/>
            <a:ext cx="1828800" cy="1107124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>
              <a:defRPr lang="en-US" sz="1100"/>
            </a:lvl1pPr>
          </a:lstStyle>
          <a:p>
            <a:pPr lvl="0"/>
            <a:endParaRPr lang="en-US" noProof="0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7440" y="1047750"/>
            <a:ext cx="1828800" cy="1107124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>
              <a:defRPr lang="en-US" sz="1100"/>
            </a:lvl1pPr>
          </a:lstStyle>
          <a:p>
            <a:pPr lvl="0"/>
            <a:endParaRPr lang="en-US" noProof="0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8638" y="1047750"/>
            <a:ext cx="1828800" cy="1107124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>
              <a:defRPr lang="en-US" sz="1100"/>
            </a:lvl1pPr>
          </a:lstStyle>
          <a:p>
            <a:pPr lvl="0"/>
            <a:endParaRPr lang="en-US" noProof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/>
          </p:nvPr>
        </p:nvSpPr>
        <p:spPr>
          <a:xfrm>
            <a:off x="685038" y="3537765"/>
            <a:ext cx="1831086" cy="994954"/>
          </a:xfrm>
        </p:spPr>
        <p:txBody>
          <a:bodyPr/>
          <a:lstStyle>
            <a:lvl1pPr marL="0" indent="0">
              <a:buNone/>
              <a:defRPr sz="1100"/>
            </a:lvl1pPr>
            <a:lvl2pPr marL="128588" indent="-128588">
              <a:buFont typeface="Arial" panose="020B0604020202020204" pitchFamily="34" charset="0"/>
              <a:buChar char="•"/>
              <a:defRPr sz="1100"/>
            </a:lvl2pPr>
            <a:lvl3pPr marL="257175" indent="-128588">
              <a:defRPr sz="1100"/>
            </a:lvl3pPr>
            <a:lvl4pPr marL="385763" indent="-128588"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2665476" y="3537765"/>
            <a:ext cx="1831086" cy="994954"/>
          </a:xfrm>
        </p:spPr>
        <p:txBody>
          <a:bodyPr/>
          <a:lstStyle>
            <a:lvl1pPr marL="0" indent="0">
              <a:buNone/>
              <a:defRPr sz="1100"/>
            </a:lvl1pPr>
            <a:lvl2pPr marL="128588" indent="-128588">
              <a:buFont typeface="Arial" panose="020B0604020202020204" pitchFamily="34" charset="0"/>
              <a:buChar char="•"/>
              <a:defRPr sz="1100"/>
            </a:lvl2pPr>
            <a:lvl3pPr marL="257175" indent="-128588">
              <a:defRPr sz="1100"/>
            </a:lvl3pPr>
            <a:lvl4pPr marL="385763" indent="-128588"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20"/>
          </p:nvPr>
        </p:nvSpPr>
        <p:spPr>
          <a:xfrm>
            <a:off x="4645914" y="3537765"/>
            <a:ext cx="1831086" cy="994954"/>
          </a:xfrm>
        </p:spPr>
        <p:txBody>
          <a:bodyPr/>
          <a:lstStyle>
            <a:lvl1pPr marL="0" indent="0">
              <a:buNone/>
              <a:defRPr sz="1100"/>
            </a:lvl1pPr>
            <a:lvl2pPr marL="128588" indent="-128588">
              <a:buFont typeface="Arial" panose="020B0604020202020204" pitchFamily="34" charset="0"/>
              <a:buChar char="•"/>
              <a:defRPr sz="1100"/>
            </a:lvl2pPr>
            <a:lvl3pPr marL="257175" indent="-128588">
              <a:defRPr sz="1100"/>
            </a:lvl3pPr>
            <a:lvl4pPr marL="385763" indent="-128588"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1"/>
          </p:nvPr>
        </p:nvSpPr>
        <p:spPr>
          <a:xfrm>
            <a:off x="6626352" y="3537765"/>
            <a:ext cx="1831086" cy="994954"/>
          </a:xfrm>
        </p:spPr>
        <p:txBody>
          <a:bodyPr/>
          <a:lstStyle>
            <a:lvl1pPr marL="0" indent="0">
              <a:buNone/>
              <a:defRPr sz="1100"/>
            </a:lvl1pPr>
            <a:lvl2pPr marL="128588" indent="-128588">
              <a:buFont typeface="Arial" panose="020B0604020202020204" pitchFamily="34" charset="0"/>
              <a:buChar char="•"/>
              <a:defRPr sz="1100"/>
            </a:lvl2pPr>
            <a:lvl3pPr marL="257175" indent="-128588">
              <a:defRPr sz="1100"/>
            </a:lvl3pPr>
            <a:lvl4pPr marL="385763" indent="-128588"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2"/>
          </p:nvPr>
        </p:nvSpPr>
        <p:spPr>
          <a:xfrm>
            <a:off x="685041" y="2292755"/>
            <a:ext cx="1828800" cy="1107124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>
              <a:defRPr lang="en-US" sz="1100" dirty="0"/>
            </a:lvl1pPr>
          </a:lstStyle>
          <a:p>
            <a:pPr lvl="0"/>
            <a:endParaRPr lang="en-US" noProof="0" dirty="0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2666241" y="2292755"/>
            <a:ext cx="1828800" cy="1107124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>
              <a:defRPr lang="en-US" sz="1100"/>
            </a:lvl1pPr>
          </a:lstStyle>
          <a:p>
            <a:pPr lvl="0"/>
            <a:endParaRPr lang="en-US" noProof="0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4647440" y="2292755"/>
            <a:ext cx="1828800" cy="1107124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>
              <a:defRPr lang="en-US" sz="1100"/>
            </a:lvl1pPr>
          </a:lstStyle>
          <a:p>
            <a:pPr lvl="0"/>
            <a:endParaRPr lang="en-US" noProof="0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6628638" y="2292755"/>
            <a:ext cx="1828800" cy="1107124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>
              <a:defRPr lang="en-US" sz="1100"/>
            </a:lvl1pPr>
          </a:lstStyle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2608153784"/>
      </p:ext>
    </p:extLst>
  </p:cSld>
  <p:clrMapOvr>
    <a:masterClrMapping/>
  </p:clrMapOvr>
</p:sldLayout>
</file>

<file path=ppt/slideLayouts/slideLayout20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ight Grid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041" y="1047750"/>
            <a:ext cx="1828800" cy="1107124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>
              <a:defRPr lang="en-US" sz="1100" dirty="0"/>
            </a:lvl1pPr>
          </a:lstStyle>
          <a:p>
            <a:pPr lvl="0"/>
            <a:endParaRPr lang="en-US" noProof="0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6241" y="1047750"/>
            <a:ext cx="1828800" cy="1107124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>
              <a:defRPr lang="en-US" sz="1100"/>
            </a:lvl1pPr>
          </a:lstStyle>
          <a:p>
            <a:pPr lvl="0"/>
            <a:endParaRPr lang="en-US" noProof="0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7440" y="1047750"/>
            <a:ext cx="1828800" cy="1107124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>
              <a:defRPr lang="en-US" sz="1100"/>
            </a:lvl1pPr>
          </a:lstStyle>
          <a:p>
            <a:pPr lvl="0"/>
            <a:endParaRPr lang="en-US" noProof="0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8638" y="1047750"/>
            <a:ext cx="1828800" cy="1107124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>
              <a:defRPr lang="en-US" sz="1100"/>
            </a:lvl1pPr>
          </a:lstStyle>
          <a:p>
            <a:pPr lvl="0"/>
            <a:endParaRPr lang="en-US" noProof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/>
          </p:nvPr>
        </p:nvSpPr>
        <p:spPr>
          <a:xfrm>
            <a:off x="685038" y="3537765"/>
            <a:ext cx="1831086" cy="994954"/>
          </a:xfrm>
        </p:spPr>
        <p:txBody>
          <a:bodyPr/>
          <a:lstStyle>
            <a:lvl1pPr marL="0" indent="0">
              <a:buNone/>
              <a:defRPr sz="1100"/>
            </a:lvl1pPr>
            <a:lvl2pPr marL="128588" indent="-128588">
              <a:buFont typeface="Arial" panose="020B0604020202020204" pitchFamily="34" charset="0"/>
              <a:buChar char="•"/>
              <a:defRPr sz="1100"/>
            </a:lvl2pPr>
            <a:lvl3pPr marL="257175" indent="-128588">
              <a:defRPr sz="1100"/>
            </a:lvl3pPr>
            <a:lvl4pPr marL="385763" indent="-128588"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2665476" y="3537765"/>
            <a:ext cx="1831086" cy="994954"/>
          </a:xfrm>
        </p:spPr>
        <p:txBody>
          <a:bodyPr/>
          <a:lstStyle>
            <a:lvl1pPr marL="0" indent="0">
              <a:buNone/>
              <a:defRPr sz="1100"/>
            </a:lvl1pPr>
            <a:lvl2pPr marL="128588" indent="-128588">
              <a:buFont typeface="Arial" panose="020B0604020202020204" pitchFamily="34" charset="0"/>
              <a:buChar char="•"/>
              <a:defRPr sz="1100"/>
            </a:lvl2pPr>
            <a:lvl3pPr marL="257175" indent="-128588">
              <a:defRPr sz="1100"/>
            </a:lvl3pPr>
            <a:lvl4pPr marL="385763" indent="-128588"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20"/>
          </p:nvPr>
        </p:nvSpPr>
        <p:spPr>
          <a:xfrm>
            <a:off x="4645914" y="3537765"/>
            <a:ext cx="1831086" cy="994954"/>
          </a:xfrm>
        </p:spPr>
        <p:txBody>
          <a:bodyPr/>
          <a:lstStyle>
            <a:lvl1pPr marL="0" indent="0">
              <a:buNone/>
              <a:defRPr sz="1100"/>
            </a:lvl1pPr>
            <a:lvl2pPr marL="128588" indent="-128588">
              <a:buFont typeface="Arial" panose="020B0604020202020204" pitchFamily="34" charset="0"/>
              <a:buChar char="•"/>
              <a:defRPr sz="1100"/>
            </a:lvl2pPr>
            <a:lvl3pPr marL="257175" indent="-128588">
              <a:defRPr sz="1100"/>
            </a:lvl3pPr>
            <a:lvl4pPr marL="385763" indent="-128588"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1"/>
          </p:nvPr>
        </p:nvSpPr>
        <p:spPr>
          <a:xfrm>
            <a:off x="6626352" y="3537765"/>
            <a:ext cx="1831086" cy="994954"/>
          </a:xfrm>
        </p:spPr>
        <p:txBody>
          <a:bodyPr/>
          <a:lstStyle>
            <a:lvl1pPr marL="0" indent="0">
              <a:buNone/>
              <a:defRPr sz="1100"/>
            </a:lvl1pPr>
            <a:lvl2pPr marL="128588" indent="-128588">
              <a:buFont typeface="Arial" panose="020B0604020202020204" pitchFamily="34" charset="0"/>
              <a:buChar char="•"/>
              <a:defRPr sz="1100"/>
            </a:lvl2pPr>
            <a:lvl3pPr marL="257175" indent="-128588">
              <a:defRPr sz="1100"/>
            </a:lvl3pPr>
            <a:lvl4pPr marL="385763" indent="-128588"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2"/>
          </p:nvPr>
        </p:nvSpPr>
        <p:spPr>
          <a:xfrm>
            <a:off x="685041" y="2292755"/>
            <a:ext cx="1828800" cy="1107124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>
              <a:defRPr lang="en-US" sz="1100" dirty="0"/>
            </a:lvl1pPr>
          </a:lstStyle>
          <a:p>
            <a:pPr lvl="0"/>
            <a:endParaRPr lang="en-US" noProof="0" dirty="0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2666241" y="2292755"/>
            <a:ext cx="1828800" cy="1107124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>
              <a:defRPr lang="en-US" sz="1100"/>
            </a:lvl1pPr>
          </a:lstStyle>
          <a:p>
            <a:pPr lvl="0"/>
            <a:endParaRPr lang="en-US" noProof="0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4647440" y="2292755"/>
            <a:ext cx="1828800" cy="1107124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>
              <a:defRPr lang="en-US" sz="1100"/>
            </a:lvl1pPr>
          </a:lstStyle>
          <a:p>
            <a:pPr lvl="0"/>
            <a:endParaRPr lang="en-US" noProof="0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6628638" y="2292755"/>
            <a:ext cx="1828800" cy="1107124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>
              <a:defRPr lang="en-US" sz="1100"/>
            </a:lvl1pPr>
          </a:lstStyle>
          <a:p>
            <a:pPr lvl="0"/>
            <a:endParaRPr lang="en-US" noProof="0"/>
          </a:p>
        </p:txBody>
      </p:sp>
      <p:sp>
        <p:nvSpPr>
          <p:cNvPr id="17" name="Text Placeholder 4"/>
          <p:cNvSpPr>
            <a:spLocks noGrp="1"/>
          </p:cNvSpPr>
          <p:nvPr>
            <p:ph type="body" sz="quarter" idx="26"/>
          </p:nvPr>
        </p:nvSpPr>
        <p:spPr>
          <a:xfrm>
            <a:off x="685800" y="700088"/>
            <a:ext cx="7772401" cy="304800"/>
          </a:xfrm>
        </p:spPr>
        <p:txBody>
          <a:bodyPr/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400" baseline="0"/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391258579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7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" y="0"/>
            <a:ext cx="2297430" cy="2578608"/>
          </a:xfrm>
        </p:spPr>
        <p:txBody>
          <a:bodyPr lIns="137160" tIns="68580" rIns="137160" bIns="6858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286766" y="0"/>
            <a:ext cx="2297430" cy="2578608"/>
          </a:xfrm>
        </p:spPr>
        <p:txBody>
          <a:bodyPr lIns="137160" tIns="68580" rIns="137160" bIns="6858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573527" y="0"/>
            <a:ext cx="2297430" cy="2578608"/>
          </a:xfrm>
        </p:spPr>
        <p:txBody>
          <a:bodyPr lIns="137160" tIns="68580" rIns="137160" bIns="6858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860288" y="0"/>
            <a:ext cx="2297430" cy="2578608"/>
          </a:xfrm>
        </p:spPr>
        <p:txBody>
          <a:bodyPr lIns="137160" tIns="68580" rIns="137160" bIns="6858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4" y="2564892"/>
            <a:ext cx="2297430" cy="2578608"/>
          </a:xfrm>
        </p:spPr>
        <p:txBody>
          <a:bodyPr lIns="137160" tIns="68580" rIns="137160" bIns="6858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16"/>
          </p:nvPr>
        </p:nvSpPr>
        <p:spPr>
          <a:xfrm>
            <a:off x="2286766" y="2564892"/>
            <a:ext cx="2297430" cy="2578608"/>
          </a:xfrm>
        </p:spPr>
        <p:txBody>
          <a:bodyPr lIns="137160" tIns="68580" rIns="137160" bIns="6858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7" name="Picture Placeholder 3"/>
          <p:cNvSpPr>
            <a:spLocks noGrp="1"/>
          </p:cNvSpPr>
          <p:nvPr>
            <p:ph type="pic" sz="quarter" idx="17"/>
          </p:nvPr>
        </p:nvSpPr>
        <p:spPr>
          <a:xfrm>
            <a:off x="4573527" y="2564892"/>
            <a:ext cx="2297430" cy="2578608"/>
          </a:xfrm>
        </p:spPr>
        <p:txBody>
          <a:bodyPr lIns="137160" tIns="68580" rIns="137160" bIns="6858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8" name="Picture Placeholder 3"/>
          <p:cNvSpPr>
            <a:spLocks noGrp="1"/>
          </p:cNvSpPr>
          <p:nvPr>
            <p:ph type="pic" sz="quarter" idx="18"/>
          </p:nvPr>
        </p:nvSpPr>
        <p:spPr>
          <a:xfrm>
            <a:off x="6860288" y="2564892"/>
            <a:ext cx="2297430" cy="2578608"/>
          </a:xfrm>
        </p:spPr>
        <p:txBody>
          <a:bodyPr lIns="137160" tIns="68580" rIns="137160" bIns="6858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33239"/>
      </p:ext>
    </p:extLst>
  </p:cSld>
  <p:clrMapOvr>
    <a:masterClrMapping/>
  </p:clrMapOvr>
</p:sldLayout>
</file>

<file path=ppt/slideLayouts/slideLayout2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x Gri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3" y="1047750"/>
            <a:ext cx="2496312" cy="1104138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>
              <a:defRPr lang="en-US" sz="1100"/>
            </a:lvl1pPr>
          </a:lstStyle>
          <a:p>
            <a:pPr lvl="0"/>
            <a:endParaRPr lang="en-US" noProof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9" y="1047750"/>
            <a:ext cx="2496312" cy="1104138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>
              <a:defRPr lang="en-US" sz="1100"/>
            </a:lvl1pPr>
          </a:lstStyle>
          <a:p>
            <a:pPr lvl="0"/>
            <a:endParaRPr lang="en-US" noProof="0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8" y="1047750"/>
            <a:ext cx="2496312" cy="1104138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>
              <a:defRPr lang="en-US" sz="1100"/>
            </a:lvl1pPr>
          </a:lstStyle>
          <a:p>
            <a:pPr lvl="0"/>
            <a:endParaRPr lang="en-US" noProof="0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685803" y="3540743"/>
            <a:ext cx="2496312" cy="1027686"/>
          </a:xfrm>
        </p:spPr>
        <p:txBody>
          <a:bodyPr/>
          <a:lstStyle>
            <a:lvl1pPr marL="0" indent="0">
              <a:buNone/>
              <a:defRPr sz="1600"/>
            </a:lvl1pPr>
            <a:lvl2pPr marL="128588" indent="-128588">
              <a:buFont typeface="Arial" panose="020B0604020202020204" pitchFamily="34" charset="0"/>
              <a:buChar char="•"/>
              <a:defRPr sz="1100"/>
            </a:lvl2pPr>
            <a:lvl3pPr marL="257175" indent="-128588">
              <a:defRPr sz="1100"/>
            </a:lvl3pPr>
            <a:lvl4pPr marL="385763" indent="-128588"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3323849" y="3540743"/>
            <a:ext cx="2496312" cy="1027686"/>
          </a:xfrm>
        </p:spPr>
        <p:txBody>
          <a:bodyPr/>
          <a:lstStyle>
            <a:lvl1pPr marL="0" indent="0">
              <a:buNone/>
              <a:defRPr sz="1600"/>
            </a:lvl1pPr>
            <a:lvl2pPr marL="128588" indent="-128588">
              <a:buFont typeface="Arial" panose="020B0604020202020204" pitchFamily="34" charset="0"/>
              <a:buChar char="•"/>
              <a:defRPr sz="1100"/>
            </a:lvl2pPr>
            <a:lvl3pPr marL="257175" indent="-128588">
              <a:defRPr sz="1100"/>
            </a:lvl3pPr>
            <a:lvl4pPr marL="385763" indent="-128588"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20"/>
          </p:nvPr>
        </p:nvSpPr>
        <p:spPr>
          <a:xfrm>
            <a:off x="5961888" y="3540743"/>
            <a:ext cx="2496312" cy="1027686"/>
          </a:xfrm>
        </p:spPr>
        <p:txBody>
          <a:bodyPr/>
          <a:lstStyle>
            <a:lvl1pPr marL="0" indent="0">
              <a:buNone/>
              <a:defRPr sz="1600"/>
            </a:lvl1pPr>
            <a:lvl2pPr marL="128588" indent="-128588">
              <a:buFont typeface="Arial" panose="020B0604020202020204" pitchFamily="34" charset="0"/>
              <a:buChar char="•"/>
              <a:defRPr sz="1100"/>
            </a:lvl2pPr>
            <a:lvl3pPr marL="257175" indent="-128588">
              <a:defRPr sz="1100"/>
            </a:lvl3pPr>
            <a:lvl4pPr marL="385763" indent="-128588"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685803" y="2295739"/>
            <a:ext cx="2496312" cy="1104138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>
              <a:defRPr lang="en-US" sz="1100"/>
            </a:lvl1pPr>
          </a:lstStyle>
          <a:p>
            <a:pPr lvl="0"/>
            <a:endParaRPr lang="en-US" noProof="0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3323849" y="2295739"/>
            <a:ext cx="2496312" cy="1104138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>
              <a:defRPr lang="en-US" sz="1100"/>
            </a:lvl1pPr>
          </a:lstStyle>
          <a:p>
            <a:pPr lvl="0"/>
            <a:endParaRPr lang="en-US" noProof="0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5961888" y="2295739"/>
            <a:ext cx="2496312" cy="1104138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>
              <a:defRPr lang="en-US" sz="1100"/>
            </a:lvl1pPr>
          </a:lstStyle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1425158383"/>
      </p:ext>
    </p:extLst>
  </p:cSld>
  <p:clrMapOvr>
    <a:masterClrMapping/>
  </p:clrMapOvr>
</p:sldLayout>
</file>

<file path=ppt/slideLayouts/slideLayout2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x Grid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3" y="1047750"/>
            <a:ext cx="2496312" cy="1104138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>
              <a:defRPr lang="en-US" sz="1100"/>
            </a:lvl1pPr>
          </a:lstStyle>
          <a:p>
            <a:pPr lvl="0"/>
            <a:endParaRPr lang="en-US" noProof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9" y="1047750"/>
            <a:ext cx="2496312" cy="1104138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>
              <a:defRPr lang="en-US" sz="1100"/>
            </a:lvl1pPr>
          </a:lstStyle>
          <a:p>
            <a:pPr lvl="0"/>
            <a:endParaRPr lang="en-US" noProof="0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8" y="1047750"/>
            <a:ext cx="2496312" cy="1104138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>
              <a:defRPr lang="en-US" sz="1100"/>
            </a:lvl1pPr>
          </a:lstStyle>
          <a:p>
            <a:pPr lvl="0"/>
            <a:endParaRPr lang="en-US" noProof="0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685803" y="3540743"/>
            <a:ext cx="2496312" cy="1027686"/>
          </a:xfrm>
        </p:spPr>
        <p:txBody>
          <a:bodyPr/>
          <a:lstStyle>
            <a:lvl1pPr marL="0" indent="0">
              <a:buNone/>
              <a:defRPr sz="1600"/>
            </a:lvl1pPr>
            <a:lvl2pPr marL="128588" indent="-128588">
              <a:buFont typeface="Arial" panose="020B0604020202020204" pitchFamily="34" charset="0"/>
              <a:buChar char="•"/>
              <a:defRPr sz="1100"/>
            </a:lvl2pPr>
            <a:lvl3pPr marL="257175" indent="-128588">
              <a:defRPr sz="1100"/>
            </a:lvl3pPr>
            <a:lvl4pPr marL="385763" indent="-128588"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3323849" y="3540743"/>
            <a:ext cx="2496312" cy="1027686"/>
          </a:xfrm>
        </p:spPr>
        <p:txBody>
          <a:bodyPr/>
          <a:lstStyle>
            <a:lvl1pPr marL="0" indent="0">
              <a:buNone/>
              <a:defRPr sz="1600"/>
            </a:lvl1pPr>
            <a:lvl2pPr marL="128588" indent="-128588">
              <a:buFont typeface="Arial" panose="020B0604020202020204" pitchFamily="34" charset="0"/>
              <a:buChar char="•"/>
              <a:defRPr sz="1100"/>
            </a:lvl2pPr>
            <a:lvl3pPr marL="257175" indent="-128588">
              <a:defRPr sz="1100"/>
            </a:lvl3pPr>
            <a:lvl4pPr marL="385763" indent="-128588"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20"/>
          </p:nvPr>
        </p:nvSpPr>
        <p:spPr>
          <a:xfrm>
            <a:off x="5961888" y="3540743"/>
            <a:ext cx="2496312" cy="1027686"/>
          </a:xfrm>
        </p:spPr>
        <p:txBody>
          <a:bodyPr/>
          <a:lstStyle>
            <a:lvl1pPr marL="0" indent="0">
              <a:buNone/>
              <a:defRPr sz="1600"/>
            </a:lvl1pPr>
            <a:lvl2pPr marL="128588" indent="-128588">
              <a:buFont typeface="Arial" panose="020B0604020202020204" pitchFamily="34" charset="0"/>
              <a:buChar char="•"/>
              <a:defRPr sz="1100"/>
            </a:lvl2pPr>
            <a:lvl3pPr marL="257175" indent="-128588">
              <a:defRPr sz="1100"/>
            </a:lvl3pPr>
            <a:lvl4pPr marL="385763" indent="-128588"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685803" y="2295739"/>
            <a:ext cx="2496312" cy="1104138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>
              <a:defRPr lang="en-US" sz="1100"/>
            </a:lvl1pPr>
          </a:lstStyle>
          <a:p>
            <a:pPr lvl="0"/>
            <a:endParaRPr lang="en-US" noProof="0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3323849" y="2295739"/>
            <a:ext cx="2496312" cy="1104138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>
              <a:defRPr lang="en-US" sz="1100"/>
            </a:lvl1pPr>
          </a:lstStyle>
          <a:p>
            <a:pPr lvl="0"/>
            <a:endParaRPr lang="en-US" noProof="0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5961888" y="2295739"/>
            <a:ext cx="2496312" cy="1104138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>
              <a:defRPr lang="en-US" sz="1100"/>
            </a:lvl1pPr>
          </a:lstStyle>
          <a:p>
            <a:pPr lvl="0"/>
            <a:endParaRPr lang="en-US" noProof="0"/>
          </a:p>
        </p:txBody>
      </p:sp>
      <p:sp>
        <p:nvSpPr>
          <p:cNvPr id="17" name="Text Placeholder 4"/>
          <p:cNvSpPr>
            <a:spLocks noGrp="1"/>
          </p:cNvSpPr>
          <p:nvPr>
            <p:ph type="body" sz="quarter" idx="26"/>
          </p:nvPr>
        </p:nvSpPr>
        <p:spPr>
          <a:xfrm>
            <a:off x="685800" y="700088"/>
            <a:ext cx="7772401" cy="304800"/>
          </a:xfrm>
        </p:spPr>
        <p:txBody>
          <a:bodyPr/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400" baseline="0"/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824329587"/>
      </p:ext>
    </p:extLst>
  </p:cSld>
  <p:clrMapOvr>
    <a:masterClrMapping/>
  </p:clrMapOvr>
</p:sldLayout>
</file>

<file path=ppt/slideLayouts/slideLayout2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Gri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6945" y="1047750"/>
            <a:ext cx="3814191" cy="1104138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>
              <a:defRPr lang="en-US" sz="1100"/>
            </a:lvl1pPr>
          </a:lstStyle>
          <a:p>
            <a:pPr lvl="0"/>
            <a:endParaRPr lang="en-US" noProof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5153" y="1047750"/>
            <a:ext cx="3814191" cy="1104138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>
              <a:defRPr lang="en-US" sz="1100"/>
            </a:lvl1pPr>
          </a:lstStyle>
          <a:p>
            <a:pPr lvl="0"/>
            <a:endParaRPr lang="en-US" noProof="0"/>
          </a:p>
        </p:txBody>
      </p:sp>
      <p:sp>
        <p:nvSpPr>
          <p:cNvPr id="7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3528314"/>
            <a:ext cx="3813048" cy="1004405"/>
          </a:xfrm>
        </p:spPr>
        <p:txBody>
          <a:bodyPr/>
          <a:lstStyle>
            <a:lvl1pPr marL="0" indent="0">
              <a:buNone/>
              <a:defRPr sz="1600"/>
            </a:lvl1pPr>
            <a:lvl2pPr marL="128588" indent="-128588">
              <a:buFont typeface="Arial" panose="020B0604020202020204" pitchFamily="34" charset="0"/>
              <a:buChar char="•"/>
              <a:defRPr sz="1100"/>
            </a:lvl2pPr>
            <a:lvl3pPr marL="257175" indent="-128588">
              <a:defRPr sz="1100"/>
            </a:lvl3pPr>
            <a:lvl4pPr marL="385763" indent="-128588"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13"/>
          <p:cNvSpPr>
            <a:spLocks noGrp="1"/>
          </p:cNvSpPr>
          <p:nvPr>
            <p:ph sz="quarter" idx="19"/>
          </p:nvPr>
        </p:nvSpPr>
        <p:spPr>
          <a:xfrm>
            <a:off x="4645152" y="3528314"/>
            <a:ext cx="3813048" cy="1004405"/>
          </a:xfrm>
        </p:spPr>
        <p:txBody>
          <a:bodyPr/>
          <a:lstStyle>
            <a:lvl1pPr marL="0" indent="0">
              <a:buNone/>
              <a:defRPr sz="1600"/>
            </a:lvl1pPr>
            <a:lvl2pPr marL="128588" indent="-128588">
              <a:buFont typeface="Arial" panose="020B0604020202020204" pitchFamily="34" charset="0"/>
              <a:buChar char="•"/>
              <a:defRPr sz="1100"/>
            </a:lvl2pPr>
            <a:lvl3pPr marL="257175" indent="-128588">
              <a:defRPr sz="1100"/>
            </a:lvl3pPr>
            <a:lvl4pPr marL="385763" indent="-128588"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686945" y="2295739"/>
            <a:ext cx="3814191" cy="1104138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>
              <a:defRPr lang="en-US" sz="1100"/>
            </a:lvl1pPr>
          </a:lstStyle>
          <a:p>
            <a:pPr lvl="0"/>
            <a:endParaRPr lang="en-US" noProof="0"/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645153" y="2295739"/>
            <a:ext cx="3814191" cy="1104138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>
              <a:defRPr lang="en-US" sz="1100"/>
            </a:lvl1pPr>
          </a:lstStyle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3788956291"/>
      </p:ext>
    </p:extLst>
  </p:cSld>
  <p:clrMapOvr>
    <a:masterClrMapping/>
  </p:clrMapOvr>
</p:sldLayout>
</file>

<file path=ppt/slideLayouts/slideLayout2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Grid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6945" y="1047750"/>
            <a:ext cx="3814191" cy="1104138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>
              <a:defRPr lang="en-US" sz="1100"/>
            </a:lvl1pPr>
          </a:lstStyle>
          <a:p>
            <a:pPr lvl="0"/>
            <a:endParaRPr lang="en-US" noProof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5153" y="1047750"/>
            <a:ext cx="3814191" cy="1104138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>
              <a:defRPr lang="en-US" sz="1100"/>
            </a:lvl1pPr>
          </a:lstStyle>
          <a:p>
            <a:pPr lvl="0"/>
            <a:endParaRPr lang="en-US" noProof="0"/>
          </a:p>
        </p:txBody>
      </p:sp>
      <p:sp>
        <p:nvSpPr>
          <p:cNvPr id="7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3528314"/>
            <a:ext cx="3813048" cy="1004405"/>
          </a:xfrm>
        </p:spPr>
        <p:txBody>
          <a:bodyPr/>
          <a:lstStyle>
            <a:lvl1pPr marL="0" indent="0">
              <a:buNone/>
              <a:defRPr sz="1600"/>
            </a:lvl1pPr>
            <a:lvl2pPr marL="128588" indent="-128588">
              <a:buFont typeface="Arial" panose="020B0604020202020204" pitchFamily="34" charset="0"/>
              <a:buChar char="•"/>
              <a:defRPr sz="1100"/>
            </a:lvl2pPr>
            <a:lvl3pPr marL="257175" indent="-128588">
              <a:defRPr sz="1100"/>
            </a:lvl3pPr>
            <a:lvl4pPr marL="385763" indent="-128588"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13"/>
          <p:cNvSpPr>
            <a:spLocks noGrp="1"/>
          </p:cNvSpPr>
          <p:nvPr>
            <p:ph sz="quarter" idx="19"/>
          </p:nvPr>
        </p:nvSpPr>
        <p:spPr>
          <a:xfrm>
            <a:off x="4645152" y="3528314"/>
            <a:ext cx="3813048" cy="1004405"/>
          </a:xfrm>
        </p:spPr>
        <p:txBody>
          <a:bodyPr/>
          <a:lstStyle>
            <a:lvl1pPr marL="0" indent="0">
              <a:buNone/>
              <a:defRPr sz="1600"/>
            </a:lvl1pPr>
            <a:lvl2pPr marL="128588" indent="-128588">
              <a:buFont typeface="Arial" panose="020B0604020202020204" pitchFamily="34" charset="0"/>
              <a:buChar char="•"/>
              <a:defRPr sz="1100"/>
            </a:lvl2pPr>
            <a:lvl3pPr marL="257175" indent="-128588">
              <a:defRPr sz="1100"/>
            </a:lvl3pPr>
            <a:lvl4pPr marL="385763" indent="-128588"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686945" y="2295739"/>
            <a:ext cx="3814191" cy="1104138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>
              <a:defRPr lang="en-US" sz="1100"/>
            </a:lvl1pPr>
          </a:lstStyle>
          <a:p>
            <a:pPr lvl="0"/>
            <a:endParaRPr lang="en-US" noProof="0"/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645153" y="2295739"/>
            <a:ext cx="3814191" cy="1104138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>
              <a:defRPr lang="en-US" sz="1100"/>
            </a:lvl1pPr>
          </a:lstStyle>
          <a:p>
            <a:pPr lvl="0"/>
            <a:endParaRPr lang="en-US" noProof="0"/>
          </a:p>
        </p:txBody>
      </p:sp>
      <p:sp>
        <p:nvSpPr>
          <p:cNvPr id="12" name="Text Placeholder 4"/>
          <p:cNvSpPr>
            <a:spLocks noGrp="1"/>
          </p:cNvSpPr>
          <p:nvPr>
            <p:ph type="body" sz="quarter" idx="26"/>
          </p:nvPr>
        </p:nvSpPr>
        <p:spPr>
          <a:xfrm>
            <a:off x="685800" y="700088"/>
            <a:ext cx="7772401" cy="304800"/>
          </a:xfrm>
        </p:spPr>
        <p:txBody>
          <a:bodyPr/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400" baseline="0"/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148298337"/>
      </p:ext>
    </p:extLst>
  </p:cSld>
  <p:clrMapOvr>
    <a:masterClrMapping/>
  </p:clrMapOvr>
</p:sldLayout>
</file>

<file path=ppt/slideLayouts/slideLayout2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4" y="1047750"/>
            <a:ext cx="1828800" cy="3199582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>
              <a:defRPr lang="en-US" sz="1100" dirty="0"/>
            </a:lvl1pPr>
          </a:lstStyle>
          <a:p>
            <a:pPr lvl="0"/>
            <a:endParaRPr lang="en-US" noProof="0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3" y="1047750"/>
            <a:ext cx="1828800" cy="3199582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>
              <a:defRPr lang="en-US" sz="1100"/>
            </a:lvl1pPr>
          </a:lstStyle>
          <a:p>
            <a:pPr lvl="0"/>
            <a:endParaRPr lang="en-US" noProof="0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203" y="1047750"/>
            <a:ext cx="1828800" cy="3199582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>
              <a:defRPr lang="en-US" sz="1100"/>
            </a:lvl1pPr>
          </a:lstStyle>
          <a:p>
            <a:pPr lvl="0"/>
            <a:endParaRPr lang="en-US" noProof="0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400" y="1047750"/>
            <a:ext cx="1828800" cy="3199582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>
              <a:defRPr lang="en-US" sz="1100"/>
            </a:lvl1pPr>
          </a:lstStyle>
          <a:p>
            <a:pPr lvl="0"/>
            <a:endParaRPr lang="en-US" noProof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685800" y="3444042"/>
            <a:ext cx="1831086" cy="803297"/>
          </a:xfrm>
          <a:solidFill>
            <a:schemeClr val="accent1">
              <a:alpha val="80000"/>
            </a:schemeClr>
          </a:solidFill>
        </p:spPr>
        <p:txBody>
          <a:bodyPr lIns="137160" tIns="68580" rIns="137160" bIns="6858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100">
                <a:solidFill>
                  <a:srgbClr val="FFFFFF"/>
                </a:solidFill>
              </a:defRPr>
            </a:lvl2pPr>
            <a:lvl3pPr marL="257175" indent="-128588">
              <a:defRPr sz="1100">
                <a:solidFill>
                  <a:srgbClr val="FFFFFF"/>
                </a:solidFill>
              </a:defRPr>
            </a:lvl3pPr>
            <a:lvl4pPr marL="385763" indent="-128588">
              <a:defRPr sz="1100">
                <a:solidFill>
                  <a:srgbClr val="FFFFFF"/>
                </a:solidFill>
              </a:defRPr>
            </a:lvl4pPr>
            <a:lvl5pPr marL="557213" indent="-171450">
              <a:defRPr sz="11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20"/>
          </p:nvPr>
        </p:nvSpPr>
        <p:spPr>
          <a:xfrm>
            <a:off x="2666238" y="3444042"/>
            <a:ext cx="1831086" cy="803297"/>
          </a:xfrm>
          <a:solidFill>
            <a:schemeClr val="accent3">
              <a:alpha val="80000"/>
            </a:schemeClr>
          </a:solidFill>
        </p:spPr>
        <p:txBody>
          <a:bodyPr lIns="137160" tIns="68580" rIns="137160" bIns="6858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100">
                <a:solidFill>
                  <a:srgbClr val="FFFFFF"/>
                </a:solidFill>
              </a:defRPr>
            </a:lvl2pPr>
            <a:lvl3pPr marL="257175" indent="-128588">
              <a:defRPr sz="1100">
                <a:solidFill>
                  <a:srgbClr val="FFFFFF"/>
                </a:solidFill>
              </a:defRPr>
            </a:lvl3pPr>
            <a:lvl4pPr marL="385763" indent="-128588">
              <a:defRPr sz="1100">
                <a:solidFill>
                  <a:srgbClr val="FFFFFF"/>
                </a:solidFill>
              </a:defRPr>
            </a:lvl4pPr>
            <a:lvl5pPr marL="557213" indent="-171450">
              <a:defRPr sz="11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646676" y="3444042"/>
            <a:ext cx="1831086" cy="803297"/>
          </a:xfrm>
          <a:solidFill>
            <a:schemeClr val="accent5">
              <a:alpha val="80000"/>
            </a:schemeClr>
          </a:solidFill>
        </p:spPr>
        <p:txBody>
          <a:bodyPr lIns="137160" tIns="68580" rIns="137160" bIns="6858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100">
                <a:solidFill>
                  <a:srgbClr val="FFFFFF"/>
                </a:solidFill>
              </a:defRPr>
            </a:lvl2pPr>
            <a:lvl3pPr marL="257175" indent="-128588">
              <a:defRPr sz="1100">
                <a:solidFill>
                  <a:srgbClr val="FFFFFF"/>
                </a:solidFill>
              </a:defRPr>
            </a:lvl3pPr>
            <a:lvl4pPr marL="385763" indent="-128588">
              <a:defRPr sz="1100">
                <a:solidFill>
                  <a:srgbClr val="FFFFFF"/>
                </a:solidFill>
              </a:defRPr>
            </a:lvl4pPr>
            <a:lvl5pPr marL="557213" indent="-171450">
              <a:defRPr sz="11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6627114" y="3444042"/>
            <a:ext cx="1831086" cy="803297"/>
          </a:xfrm>
          <a:solidFill>
            <a:schemeClr val="bg2">
              <a:alpha val="80000"/>
            </a:schemeClr>
          </a:solidFill>
        </p:spPr>
        <p:txBody>
          <a:bodyPr lIns="137160" tIns="68580" rIns="137160" bIns="6858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100">
                <a:solidFill>
                  <a:srgbClr val="FFFFFF"/>
                </a:solidFill>
              </a:defRPr>
            </a:lvl2pPr>
            <a:lvl3pPr marL="257175" indent="-128588">
              <a:defRPr sz="1100">
                <a:solidFill>
                  <a:srgbClr val="FFFFFF"/>
                </a:solidFill>
              </a:defRPr>
            </a:lvl3pPr>
            <a:lvl4pPr marL="385763" indent="-128588">
              <a:defRPr sz="1100">
                <a:solidFill>
                  <a:srgbClr val="FFFFFF"/>
                </a:solidFill>
              </a:defRPr>
            </a:lvl4pPr>
            <a:lvl5pPr marL="557213" indent="-171450">
              <a:defRPr sz="11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1953331283"/>
      </p:ext>
    </p:extLst>
  </p:cSld>
  <p:clrMapOvr>
    <a:masterClrMapping/>
  </p:clrMapOvr>
</p:sldLayout>
</file>

<file path=ppt/slideLayouts/slideLayout2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Bar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4" y="1047750"/>
            <a:ext cx="1828800" cy="3199582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>
              <a:defRPr lang="en-US" sz="1100" dirty="0"/>
            </a:lvl1pPr>
          </a:lstStyle>
          <a:p>
            <a:pPr lvl="0"/>
            <a:endParaRPr lang="en-US" noProof="0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3" y="1047750"/>
            <a:ext cx="1828800" cy="3199582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>
              <a:defRPr lang="en-US" sz="1100"/>
            </a:lvl1pPr>
          </a:lstStyle>
          <a:p>
            <a:pPr lvl="0"/>
            <a:endParaRPr lang="en-US" noProof="0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203" y="1047750"/>
            <a:ext cx="1828800" cy="3199582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>
              <a:defRPr lang="en-US" sz="1100"/>
            </a:lvl1pPr>
          </a:lstStyle>
          <a:p>
            <a:pPr lvl="0"/>
            <a:endParaRPr lang="en-US" noProof="0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400" y="1047750"/>
            <a:ext cx="1828800" cy="3199582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>
              <a:defRPr lang="en-US" sz="1100"/>
            </a:lvl1pPr>
          </a:lstStyle>
          <a:p>
            <a:pPr lvl="0"/>
            <a:endParaRPr lang="en-US" noProof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685800" y="3444042"/>
            <a:ext cx="1831086" cy="803297"/>
          </a:xfrm>
          <a:solidFill>
            <a:schemeClr val="accent1">
              <a:alpha val="80000"/>
            </a:schemeClr>
          </a:solidFill>
        </p:spPr>
        <p:txBody>
          <a:bodyPr lIns="137160" tIns="68580" rIns="137160" bIns="6858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100">
                <a:solidFill>
                  <a:srgbClr val="FFFFFF"/>
                </a:solidFill>
              </a:defRPr>
            </a:lvl2pPr>
            <a:lvl3pPr marL="257175" indent="-128588">
              <a:defRPr sz="1100">
                <a:solidFill>
                  <a:srgbClr val="FFFFFF"/>
                </a:solidFill>
              </a:defRPr>
            </a:lvl3pPr>
            <a:lvl4pPr marL="385763" indent="-128588">
              <a:defRPr sz="1100">
                <a:solidFill>
                  <a:srgbClr val="FFFFFF"/>
                </a:solidFill>
              </a:defRPr>
            </a:lvl4pPr>
            <a:lvl5pPr marL="557213" indent="-171450">
              <a:defRPr sz="11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20"/>
          </p:nvPr>
        </p:nvSpPr>
        <p:spPr>
          <a:xfrm>
            <a:off x="2666238" y="3444042"/>
            <a:ext cx="1831086" cy="803297"/>
          </a:xfrm>
          <a:solidFill>
            <a:schemeClr val="accent3">
              <a:alpha val="80000"/>
            </a:schemeClr>
          </a:solidFill>
        </p:spPr>
        <p:txBody>
          <a:bodyPr lIns="137160" tIns="68580" rIns="137160" bIns="6858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100">
                <a:solidFill>
                  <a:srgbClr val="FFFFFF"/>
                </a:solidFill>
              </a:defRPr>
            </a:lvl2pPr>
            <a:lvl3pPr marL="257175" indent="-128588">
              <a:defRPr sz="1100">
                <a:solidFill>
                  <a:srgbClr val="FFFFFF"/>
                </a:solidFill>
              </a:defRPr>
            </a:lvl3pPr>
            <a:lvl4pPr marL="385763" indent="-128588">
              <a:defRPr sz="1100">
                <a:solidFill>
                  <a:srgbClr val="FFFFFF"/>
                </a:solidFill>
              </a:defRPr>
            </a:lvl4pPr>
            <a:lvl5pPr marL="557213" indent="-171450">
              <a:defRPr sz="11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646676" y="3444042"/>
            <a:ext cx="1831086" cy="803297"/>
          </a:xfrm>
          <a:solidFill>
            <a:schemeClr val="accent5">
              <a:alpha val="80000"/>
            </a:schemeClr>
          </a:solidFill>
        </p:spPr>
        <p:txBody>
          <a:bodyPr lIns="137160" tIns="68580" rIns="137160" bIns="6858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100">
                <a:solidFill>
                  <a:srgbClr val="FFFFFF"/>
                </a:solidFill>
              </a:defRPr>
            </a:lvl2pPr>
            <a:lvl3pPr marL="257175" indent="-128588">
              <a:defRPr sz="1100">
                <a:solidFill>
                  <a:srgbClr val="FFFFFF"/>
                </a:solidFill>
              </a:defRPr>
            </a:lvl3pPr>
            <a:lvl4pPr marL="385763" indent="-128588">
              <a:defRPr sz="1100">
                <a:solidFill>
                  <a:srgbClr val="FFFFFF"/>
                </a:solidFill>
              </a:defRPr>
            </a:lvl4pPr>
            <a:lvl5pPr marL="557213" indent="-171450">
              <a:defRPr sz="11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6627114" y="3444042"/>
            <a:ext cx="1831086" cy="803297"/>
          </a:xfrm>
          <a:solidFill>
            <a:schemeClr val="bg2">
              <a:alpha val="80000"/>
            </a:schemeClr>
          </a:solidFill>
        </p:spPr>
        <p:txBody>
          <a:bodyPr lIns="137160" tIns="68580" rIns="137160" bIns="6858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100">
                <a:solidFill>
                  <a:srgbClr val="FFFFFF"/>
                </a:solidFill>
              </a:defRPr>
            </a:lvl2pPr>
            <a:lvl3pPr marL="257175" indent="-128588">
              <a:defRPr sz="1100">
                <a:solidFill>
                  <a:srgbClr val="FFFFFF"/>
                </a:solidFill>
              </a:defRPr>
            </a:lvl3pPr>
            <a:lvl4pPr marL="385763" indent="-128588">
              <a:defRPr sz="1100">
                <a:solidFill>
                  <a:srgbClr val="FFFFFF"/>
                </a:solidFill>
              </a:defRPr>
            </a:lvl4pPr>
            <a:lvl5pPr marL="557213" indent="-171450">
              <a:defRPr sz="11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/>
          </p:nvPr>
        </p:nvSpPr>
        <p:spPr>
          <a:xfrm>
            <a:off x="685800" y="700088"/>
            <a:ext cx="7772401" cy="304800"/>
          </a:xfrm>
        </p:spPr>
        <p:txBody>
          <a:bodyPr/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400" baseline="0"/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514569069"/>
      </p:ext>
    </p:extLst>
  </p:cSld>
  <p:clrMapOvr>
    <a:masterClrMapping/>
  </p:clrMapOvr>
</p:sldLayout>
</file>

<file path=ppt/slideLayouts/slideLayout2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3" y="1047750"/>
            <a:ext cx="2496312" cy="3199582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>
              <a:defRPr lang="en-US" sz="1100" dirty="0"/>
            </a:lvl1pPr>
          </a:lstStyle>
          <a:p>
            <a:pPr lvl="0"/>
            <a:endParaRPr lang="en-US" noProof="0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9" y="1047750"/>
            <a:ext cx="2496312" cy="3199582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>
              <a:defRPr lang="en-US" sz="1100"/>
            </a:lvl1pPr>
          </a:lstStyle>
          <a:p>
            <a:pPr lvl="0"/>
            <a:endParaRPr lang="en-US" noProof="0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8" y="1047750"/>
            <a:ext cx="2496312" cy="3199582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>
              <a:defRPr lang="en-US" sz="1100"/>
            </a:lvl1pPr>
          </a:lstStyle>
          <a:p>
            <a:pPr lvl="0"/>
            <a:endParaRPr lang="en-US" noProof="0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3" y="3444045"/>
            <a:ext cx="2496312" cy="803297"/>
          </a:xfrm>
          <a:solidFill>
            <a:schemeClr val="accent1">
              <a:alpha val="80000"/>
            </a:schemeClr>
          </a:solidFill>
        </p:spPr>
        <p:txBody>
          <a:bodyPr lIns="137160" tIns="68580" rIns="137160" bIns="6858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100">
                <a:solidFill>
                  <a:srgbClr val="FFFFFF"/>
                </a:solidFill>
              </a:defRPr>
            </a:lvl2pPr>
            <a:lvl3pPr marL="257175" indent="-128588">
              <a:defRPr sz="1100">
                <a:solidFill>
                  <a:srgbClr val="FFFFFF"/>
                </a:solidFill>
              </a:defRPr>
            </a:lvl3pPr>
            <a:lvl4pPr marL="385763" indent="-128588">
              <a:defRPr sz="1100">
                <a:solidFill>
                  <a:srgbClr val="FFFFFF"/>
                </a:solidFill>
              </a:defRPr>
            </a:lvl4pPr>
            <a:lvl5pPr marL="557213" indent="-171450">
              <a:defRPr sz="11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3323849" y="3444045"/>
            <a:ext cx="2496312" cy="803297"/>
          </a:xfrm>
          <a:solidFill>
            <a:schemeClr val="accent4">
              <a:alpha val="80000"/>
            </a:schemeClr>
          </a:solidFill>
        </p:spPr>
        <p:txBody>
          <a:bodyPr lIns="137160" tIns="68580" rIns="137160" bIns="6858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100">
                <a:solidFill>
                  <a:srgbClr val="FFFFFF"/>
                </a:solidFill>
              </a:defRPr>
            </a:lvl2pPr>
            <a:lvl3pPr marL="257175" indent="-128588">
              <a:defRPr sz="1100">
                <a:solidFill>
                  <a:srgbClr val="FFFFFF"/>
                </a:solidFill>
              </a:defRPr>
            </a:lvl3pPr>
            <a:lvl4pPr marL="385763" indent="-128588">
              <a:defRPr sz="1100">
                <a:solidFill>
                  <a:srgbClr val="FFFFFF"/>
                </a:solidFill>
              </a:defRPr>
            </a:lvl4pPr>
            <a:lvl5pPr marL="557213" indent="-171450">
              <a:defRPr sz="11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5961888" y="3444045"/>
            <a:ext cx="2496312" cy="803297"/>
          </a:xfrm>
          <a:solidFill>
            <a:schemeClr val="bg2">
              <a:alpha val="80000"/>
            </a:schemeClr>
          </a:solidFill>
        </p:spPr>
        <p:txBody>
          <a:bodyPr lIns="137160" tIns="68580" rIns="137160" bIns="6858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100">
                <a:solidFill>
                  <a:srgbClr val="FFFFFF"/>
                </a:solidFill>
              </a:defRPr>
            </a:lvl2pPr>
            <a:lvl3pPr marL="257175" indent="-128588">
              <a:defRPr sz="1100">
                <a:solidFill>
                  <a:srgbClr val="FFFFFF"/>
                </a:solidFill>
              </a:defRPr>
            </a:lvl3pPr>
            <a:lvl4pPr marL="385763" indent="-128588">
              <a:defRPr sz="1100">
                <a:solidFill>
                  <a:srgbClr val="FFFFFF"/>
                </a:solidFill>
              </a:defRPr>
            </a:lvl4pPr>
            <a:lvl5pPr marL="557213" indent="-171450">
              <a:defRPr sz="11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4024356258"/>
      </p:ext>
    </p:extLst>
  </p:cSld>
  <p:clrMapOvr>
    <a:masterClrMapping/>
  </p:clrMapOvr>
</p:sldLayout>
</file>

<file path=ppt/slideLayouts/slideLayout2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Bar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3" y="1047750"/>
            <a:ext cx="2496312" cy="3199582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>
              <a:defRPr lang="en-US" sz="1100" dirty="0"/>
            </a:lvl1pPr>
          </a:lstStyle>
          <a:p>
            <a:pPr lvl="0"/>
            <a:endParaRPr lang="en-US" noProof="0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9" y="1047750"/>
            <a:ext cx="2496312" cy="3199582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>
              <a:defRPr lang="en-US" sz="1100"/>
            </a:lvl1pPr>
          </a:lstStyle>
          <a:p>
            <a:pPr lvl="0"/>
            <a:endParaRPr lang="en-US" noProof="0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8" y="1047750"/>
            <a:ext cx="2496312" cy="3199582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>
              <a:defRPr lang="en-US" sz="1100"/>
            </a:lvl1pPr>
          </a:lstStyle>
          <a:p>
            <a:pPr lvl="0"/>
            <a:endParaRPr lang="en-US" noProof="0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3" y="3444045"/>
            <a:ext cx="2496312" cy="803297"/>
          </a:xfrm>
          <a:solidFill>
            <a:schemeClr val="accent1">
              <a:alpha val="80000"/>
            </a:schemeClr>
          </a:solidFill>
        </p:spPr>
        <p:txBody>
          <a:bodyPr lIns="137160" tIns="68580" rIns="137160" bIns="6858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100">
                <a:solidFill>
                  <a:srgbClr val="FFFFFF"/>
                </a:solidFill>
              </a:defRPr>
            </a:lvl2pPr>
            <a:lvl3pPr marL="257175" indent="-128588">
              <a:defRPr sz="1100">
                <a:solidFill>
                  <a:srgbClr val="FFFFFF"/>
                </a:solidFill>
              </a:defRPr>
            </a:lvl3pPr>
            <a:lvl4pPr marL="385763" indent="-128588">
              <a:defRPr sz="1100">
                <a:solidFill>
                  <a:srgbClr val="FFFFFF"/>
                </a:solidFill>
              </a:defRPr>
            </a:lvl4pPr>
            <a:lvl5pPr marL="557213" indent="-171450">
              <a:defRPr sz="11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3323849" y="3444045"/>
            <a:ext cx="2496312" cy="803297"/>
          </a:xfrm>
          <a:solidFill>
            <a:schemeClr val="accent4">
              <a:alpha val="80000"/>
            </a:schemeClr>
          </a:solidFill>
        </p:spPr>
        <p:txBody>
          <a:bodyPr lIns="137160" tIns="68580" rIns="137160" bIns="6858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100">
                <a:solidFill>
                  <a:srgbClr val="FFFFFF"/>
                </a:solidFill>
              </a:defRPr>
            </a:lvl2pPr>
            <a:lvl3pPr marL="257175" indent="-128588">
              <a:defRPr sz="1100">
                <a:solidFill>
                  <a:srgbClr val="FFFFFF"/>
                </a:solidFill>
              </a:defRPr>
            </a:lvl3pPr>
            <a:lvl4pPr marL="385763" indent="-128588">
              <a:defRPr sz="1100">
                <a:solidFill>
                  <a:srgbClr val="FFFFFF"/>
                </a:solidFill>
              </a:defRPr>
            </a:lvl4pPr>
            <a:lvl5pPr marL="557213" indent="-171450">
              <a:defRPr sz="11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5961888" y="3444045"/>
            <a:ext cx="2496312" cy="803297"/>
          </a:xfrm>
          <a:solidFill>
            <a:schemeClr val="bg2">
              <a:alpha val="80000"/>
            </a:schemeClr>
          </a:solidFill>
        </p:spPr>
        <p:txBody>
          <a:bodyPr lIns="137160" tIns="68580" rIns="137160" bIns="6858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100">
                <a:solidFill>
                  <a:srgbClr val="FFFFFF"/>
                </a:solidFill>
              </a:defRPr>
            </a:lvl2pPr>
            <a:lvl3pPr marL="257175" indent="-128588">
              <a:defRPr sz="1100">
                <a:solidFill>
                  <a:srgbClr val="FFFFFF"/>
                </a:solidFill>
              </a:defRPr>
            </a:lvl3pPr>
            <a:lvl4pPr marL="385763" indent="-128588">
              <a:defRPr sz="1100">
                <a:solidFill>
                  <a:srgbClr val="FFFFFF"/>
                </a:solidFill>
              </a:defRPr>
            </a:lvl4pPr>
            <a:lvl5pPr marL="557213" indent="-171450">
              <a:defRPr sz="11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/>
          </p:nvPr>
        </p:nvSpPr>
        <p:spPr>
          <a:xfrm>
            <a:off x="685800" y="700088"/>
            <a:ext cx="7772401" cy="304800"/>
          </a:xfrm>
        </p:spPr>
        <p:txBody>
          <a:bodyPr/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400" baseline="0"/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3940358117"/>
      </p:ext>
    </p:extLst>
  </p:cSld>
  <p:clrMapOvr>
    <a:masterClrMapping/>
  </p:clrMapOvr>
</p:sldLayout>
</file>

<file path=ppt/slideLayouts/slideLayout2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Bar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0"/>
            <a:ext cx="3814191" cy="3199582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>
              <a:defRPr lang="en-US" sz="1100"/>
            </a:lvl1pPr>
          </a:lstStyle>
          <a:p>
            <a:pPr lvl="0"/>
            <a:endParaRPr lang="en-US" noProof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08" y="1047750"/>
            <a:ext cx="3814191" cy="3199582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>
              <a:defRPr lang="en-US" sz="1100"/>
            </a:lvl1pPr>
          </a:lstStyle>
          <a:p>
            <a:pPr lvl="0"/>
            <a:endParaRPr lang="en-US" noProof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1" y="3674878"/>
            <a:ext cx="3813048" cy="572464"/>
          </a:xfrm>
          <a:solidFill>
            <a:schemeClr val="accent1">
              <a:alpha val="80000"/>
            </a:schemeClr>
          </a:solidFill>
        </p:spPr>
        <p:txBody>
          <a:bodyPr lIns="137160" tIns="68580" rIns="137160" bIns="6858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100">
                <a:solidFill>
                  <a:srgbClr val="FFFFFF"/>
                </a:solidFill>
              </a:defRPr>
            </a:lvl2pPr>
            <a:lvl3pPr marL="257175" indent="-128588">
              <a:defRPr sz="1100">
                <a:solidFill>
                  <a:srgbClr val="FFFFFF"/>
                </a:solidFill>
              </a:defRPr>
            </a:lvl3pPr>
            <a:lvl4pPr marL="385763" indent="-128588">
              <a:defRPr sz="1100">
                <a:solidFill>
                  <a:srgbClr val="FFFFFF"/>
                </a:solidFill>
              </a:defRPr>
            </a:lvl4pPr>
            <a:lvl5pPr marL="557213" indent="-171450">
              <a:defRPr sz="11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4645152" y="3674878"/>
            <a:ext cx="3813048" cy="572464"/>
          </a:xfrm>
          <a:solidFill>
            <a:schemeClr val="accent4">
              <a:alpha val="80000"/>
            </a:schemeClr>
          </a:solidFill>
        </p:spPr>
        <p:txBody>
          <a:bodyPr lIns="137160" tIns="68580" rIns="137160" bIns="6858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100">
                <a:solidFill>
                  <a:srgbClr val="FFFFFF"/>
                </a:solidFill>
              </a:defRPr>
            </a:lvl2pPr>
            <a:lvl3pPr marL="257175" indent="-128588">
              <a:defRPr sz="1100">
                <a:solidFill>
                  <a:srgbClr val="FFFFFF"/>
                </a:solidFill>
              </a:defRPr>
            </a:lvl3pPr>
            <a:lvl4pPr marL="385763" indent="-128588">
              <a:defRPr sz="1100">
                <a:solidFill>
                  <a:srgbClr val="FFFFFF"/>
                </a:solidFill>
              </a:defRPr>
            </a:lvl4pPr>
            <a:lvl5pPr marL="557213" indent="-171450">
              <a:defRPr sz="11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8"/>
          </p:nvPr>
        </p:nvSpPr>
        <p:spPr>
          <a:xfrm>
            <a:off x="685800" y="700088"/>
            <a:ext cx="7772401" cy="304800"/>
          </a:xfrm>
        </p:spPr>
        <p:txBody>
          <a:bodyPr/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400" baseline="0"/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0875301"/>
      </p:ext>
    </p:extLst>
  </p:cSld>
  <p:clrMapOvr>
    <a:masterClrMapping/>
  </p:clrMapOvr>
</p:sldLayout>
</file>

<file path=ppt/slideLayouts/slideLayout2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0"/>
            <a:ext cx="3814191" cy="3199582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>
              <a:defRPr lang="en-US" sz="1100"/>
            </a:lvl1pPr>
          </a:lstStyle>
          <a:p>
            <a:pPr lvl="0"/>
            <a:endParaRPr lang="en-US" noProof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08" y="1047750"/>
            <a:ext cx="3814191" cy="3199582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>
              <a:defRPr lang="en-US" sz="1100"/>
            </a:lvl1pPr>
          </a:lstStyle>
          <a:p>
            <a:pPr lvl="0"/>
            <a:endParaRPr lang="en-US" noProof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1" y="3674878"/>
            <a:ext cx="3813048" cy="572464"/>
          </a:xfrm>
          <a:solidFill>
            <a:schemeClr val="accent1">
              <a:alpha val="80000"/>
            </a:schemeClr>
          </a:solidFill>
        </p:spPr>
        <p:txBody>
          <a:bodyPr lIns="137160" tIns="68580" rIns="137160" bIns="6858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100">
                <a:solidFill>
                  <a:srgbClr val="FFFFFF"/>
                </a:solidFill>
              </a:defRPr>
            </a:lvl2pPr>
            <a:lvl3pPr marL="257175" indent="-128588">
              <a:defRPr sz="1100">
                <a:solidFill>
                  <a:srgbClr val="FFFFFF"/>
                </a:solidFill>
              </a:defRPr>
            </a:lvl3pPr>
            <a:lvl4pPr marL="385763" indent="-128588">
              <a:defRPr sz="1100">
                <a:solidFill>
                  <a:srgbClr val="FFFFFF"/>
                </a:solidFill>
              </a:defRPr>
            </a:lvl4pPr>
            <a:lvl5pPr marL="557213" indent="-171450">
              <a:defRPr sz="11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4645152" y="3674878"/>
            <a:ext cx="3813048" cy="572464"/>
          </a:xfrm>
          <a:solidFill>
            <a:schemeClr val="accent4">
              <a:alpha val="80000"/>
            </a:schemeClr>
          </a:solidFill>
        </p:spPr>
        <p:txBody>
          <a:bodyPr lIns="137160" tIns="68580" rIns="137160" bIns="6858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100">
                <a:solidFill>
                  <a:srgbClr val="FFFFFF"/>
                </a:solidFill>
              </a:defRPr>
            </a:lvl2pPr>
            <a:lvl3pPr marL="257175" indent="-128588">
              <a:defRPr sz="1100">
                <a:solidFill>
                  <a:srgbClr val="FFFFFF"/>
                </a:solidFill>
              </a:defRPr>
            </a:lvl3pPr>
            <a:lvl4pPr marL="385763" indent="-128588">
              <a:defRPr sz="1100">
                <a:solidFill>
                  <a:srgbClr val="FFFFFF"/>
                </a:solidFill>
              </a:defRPr>
            </a:lvl4pPr>
            <a:lvl5pPr marL="557213" indent="-171450">
              <a:defRPr sz="11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242553551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8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831086" cy="1721358"/>
          </a:xfrm>
        </p:spPr>
        <p:txBody>
          <a:bodyPr lIns="137160" tIns="68580" rIns="137160" bIns="68580"/>
          <a:lstStyle>
            <a:lvl1pPr marL="0" indent="0">
              <a:buFontTx/>
              <a:buNone/>
              <a:defRPr/>
            </a:lvl1pPr>
          </a:lstStyle>
          <a:p>
            <a:endParaRPr lang="en-US" dirty="0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828229" y="0"/>
            <a:ext cx="1831086" cy="1721358"/>
          </a:xfrm>
        </p:spPr>
        <p:txBody>
          <a:bodyPr lIns="137160" tIns="68580" rIns="137160" bIns="6858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656457" y="0"/>
            <a:ext cx="1831086" cy="1721358"/>
          </a:xfrm>
        </p:spPr>
        <p:txBody>
          <a:bodyPr lIns="137160" tIns="68580" rIns="137160" bIns="6858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5484685" y="0"/>
            <a:ext cx="1831086" cy="1721358"/>
          </a:xfrm>
        </p:spPr>
        <p:txBody>
          <a:bodyPr lIns="137160" tIns="68580" rIns="137160" bIns="6858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7312914" y="0"/>
            <a:ext cx="1831086" cy="1721358"/>
          </a:xfrm>
        </p:spPr>
        <p:txBody>
          <a:bodyPr lIns="137160" tIns="68580" rIns="137160" bIns="6858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0" y="1711071"/>
            <a:ext cx="1831086" cy="1721358"/>
          </a:xfrm>
        </p:spPr>
        <p:txBody>
          <a:bodyPr lIns="137160" tIns="68580" rIns="137160" bIns="68580"/>
          <a:lstStyle>
            <a:lvl1pPr marL="0" indent="0">
              <a:buFontTx/>
              <a:buNone/>
              <a:defRPr/>
            </a:lvl1pPr>
          </a:lstStyle>
          <a:p>
            <a:endParaRPr lang="en-US" dirty="0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16"/>
          </p:nvPr>
        </p:nvSpPr>
        <p:spPr>
          <a:xfrm>
            <a:off x="1828229" y="1711071"/>
            <a:ext cx="1831086" cy="1721358"/>
          </a:xfrm>
        </p:spPr>
        <p:txBody>
          <a:bodyPr lIns="137160" tIns="68580" rIns="137160" bIns="6858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7" name="Picture Placeholder 3"/>
          <p:cNvSpPr>
            <a:spLocks noGrp="1"/>
          </p:cNvSpPr>
          <p:nvPr>
            <p:ph type="pic" sz="quarter" idx="17"/>
          </p:nvPr>
        </p:nvSpPr>
        <p:spPr>
          <a:xfrm>
            <a:off x="3656457" y="1711071"/>
            <a:ext cx="1831086" cy="1721358"/>
          </a:xfrm>
        </p:spPr>
        <p:txBody>
          <a:bodyPr lIns="137160" tIns="68580" rIns="137160" bIns="6858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8" name="Picture Placeholder 3"/>
          <p:cNvSpPr>
            <a:spLocks noGrp="1"/>
          </p:cNvSpPr>
          <p:nvPr>
            <p:ph type="pic" sz="quarter" idx="18"/>
          </p:nvPr>
        </p:nvSpPr>
        <p:spPr>
          <a:xfrm>
            <a:off x="5484685" y="1711071"/>
            <a:ext cx="1831086" cy="1721358"/>
          </a:xfrm>
        </p:spPr>
        <p:txBody>
          <a:bodyPr lIns="137160" tIns="68580" rIns="137160" bIns="6858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9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7312914" y="1711071"/>
            <a:ext cx="1831086" cy="1721358"/>
          </a:xfrm>
        </p:spPr>
        <p:txBody>
          <a:bodyPr lIns="137160" tIns="68580" rIns="137160" bIns="6858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0" name="Picture Placeholder 3"/>
          <p:cNvSpPr>
            <a:spLocks noGrp="1"/>
          </p:cNvSpPr>
          <p:nvPr>
            <p:ph type="pic" sz="quarter" idx="20"/>
          </p:nvPr>
        </p:nvSpPr>
        <p:spPr>
          <a:xfrm>
            <a:off x="0" y="3422142"/>
            <a:ext cx="1831086" cy="1721358"/>
          </a:xfrm>
        </p:spPr>
        <p:txBody>
          <a:bodyPr lIns="137160" tIns="68580" rIns="137160" bIns="6858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1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1835087" y="3422142"/>
            <a:ext cx="1831086" cy="1721358"/>
          </a:xfrm>
        </p:spPr>
        <p:txBody>
          <a:bodyPr lIns="137160" tIns="68580" rIns="137160" bIns="6858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2" name="Picture Placeholder 3"/>
          <p:cNvSpPr>
            <a:spLocks noGrp="1"/>
          </p:cNvSpPr>
          <p:nvPr>
            <p:ph type="pic" sz="quarter" idx="22"/>
          </p:nvPr>
        </p:nvSpPr>
        <p:spPr>
          <a:xfrm>
            <a:off x="3663315" y="3422142"/>
            <a:ext cx="1831086" cy="1721358"/>
          </a:xfrm>
        </p:spPr>
        <p:txBody>
          <a:bodyPr lIns="137160" tIns="68580" rIns="137160" bIns="6858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3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5491543" y="3422142"/>
            <a:ext cx="1831086" cy="1721358"/>
          </a:xfrm>
        </p:spPr>
        <p:txBody>
          <a:bodyPr lIns="137160" tIns="68580" rIns="137160" bIns="6858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4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7312914" y="3422142"/>
            <a:ext cx="1831086" cy="1721358"/>
          </a:xfrm>
        </p:spPr>
        <p:txBody>
          <a:bodyPr lIns="137160" tIns="68580" rIns="137160" bIns="6858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474679"/>
      </p:ext>
    </p:extLst>
  </p:cSld>
  <p:clrMapOvr>
    <a:masterClrMapping/>
  </p:clrMapOvr>
</p:sldLayout>
</file>

<file path=ppt/slideLayouts/slideLayout2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Ba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4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>
              <a:defRPr lang="en-US" sz="1100" dirty="0"/>
            </a:lvl1pPr>
          </a:lstStyle>
          <a:p>
            <a:pPr lvl="0"/>
            <a:endParaRPr lang="en-US" noProof="0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3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>
              <a:defRPr lang="en-US" sz="1100"/>
            </a:lvl1pPr>
          </a:lstStyle>
          <a:p>
            <a:pPr lvl="0"/>
            <a:endParaRPr lang="en-US" noProof="0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203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>
              <a:defRPr lang="en-US" sz="1100"/>
            </a:lvl1pPr>
          </a:lstStyle>
          <a:p>
            <a:pPr lvl="0"/>
            <a:endParaRPr lang="en-US" noProof="0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400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>
              <a:defRPr lang="en-US" sz="1100"/>
            </a:lvl1pPr>
          </a:lstStyle>
          <a:p>
            <a:pPr lvl="0"/>
            <a:endParaRPr lang="en-US" noProof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685800" y="2227505"/>
            <a:ext cx="1831086" cy="803297"/>
          </a:xfrm>
          <a:solidFill>
            <a:schemeClr val="accent1">
              <a:alpha val="80000"/>
            </a:schemeClr>
          </a:solidFill>
        </p:spPr>
        <p:txBody>
          <a:bodyPr lIns="137160" tIns="68580" rIns="137160" bIns="6858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100">
                <a:solidFill>
                  <a:srgbClr val="FFFFFF"/>
                </a:solidFill>
              </a:defRPr>
            </a:lvl2pPr>
            <a:lvl3pPr marL="257175" indent="-128588">
              <a:defRPr sz="1100">
                <a:solidFill>
                  <a:srgbClr val="FFFFFF"/>
                </a:solidFill>
              </a:defRPr>
            </a:lvl3pPr>
            <a:lvl4pPr marL="385763" indent="-128588">
              <a:defRPr sz="1100">
                <a:solidFill>
                  <a:srgbClr val="FFFFFF"/>
                </a:solidFill>
              </a:defRPr>
            </a:lvl4pPr>
            <a:lvl5pPr marL="557213" indent="-171450">
              <a:defRPr sz="11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20"/>
          </p:nvPr>
        </p:nvSpPr>
        <p:spPr>
          <a:xfrm>
            <a:off x="2666238" y="2227505"/>
            <a:ext cx="1831086" cy="803297"/>
          </a:xfrm>
          <a:solidFill>
            <a:schemeClr val="accent3">
              <a:alpha val="80000"/>
            </a:schemeClr>
          </a:solidFill>
        </p:spPr>
        <p:txBody>
          <a:bodyPr lIns="137160" tIns="68580" rIns="137160" bIns="6858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100">
                <a:solidFill>
                  <a:srgbClr val="FFFFFF"/>
                </a:solidFill>
              </a:defRPr>
            </a:lvl2pPr>
            <a:lvl3pPr marL="257175" indent="-128588">
              <a:defRPr sz="1100">
                <a:solidFill>
                  <a:srgbClr val="FFFFFF"/>
                </a:solidFill>
              </a:defRPr>
            </a:lvl3pPr>
            <a:lvl4pPr marL="385763" indent="-128588">
              <a:defRPr sz="1100">
                <a:solidFill>
                  <a:srgbClr val="FFFFFF"/>
                </a:solidFill>
              </a:defRPr>
            </a:lvl4pPr>
            <a:lvl5pPr marL="557213" indent="-171450">
              <a:defRPr sz="11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646676" y="2227505"/>
            <a:ext cx="1831086" cy="803297"/>
          </a:xfrm>
          <a:solidFill>
            <a:schemeClr val="accent5">
              <a:alpha val="80000"/>
            </a:schemeClr>
          </a:solidFill>
        </p:spPr>
        <p:txBody>
          <a:bodyPr lIns="137160" tIns="68580" rIns="137160" bIns="6858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100">
                <a:solidFill>
                  <a:srgbClr val="FFFFFF"/>
                </a:solidFill>
              </a:defRPr>
            </a:lvl2pPr>
            <a:lvl3pPr marL="257175" indent="-128588">
              <a:defRPr sz="1100">
                <a:solidFill>
                  <a:srgbClr val="FFFFFF"/>
                </a:solidFill>
              </a:defRPr>
            </a:lvl3pPr>
            <a:lvl4pPr marL="385763" indent="-128588">
              <a:defRPr sz="1100">
                <a:solidFill>
                  <a:srgbClr val="FFFFFF"/>
                </a:solidFill>
              </a:defRPr>
            </a:lvl4pPr>
            <a:lvl5pPr marL="557213" indent="-171450">
              <a:defRPr sz="11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6627114" y="2227505"/>
            <a:ext cx="1831086" cy="803297"/>
          </a:xfrm>
          <a:solidFill>
            <a:schemeClr val="bg2">
              <a:alpha val="80000"/>
            </a:schemeClr>
          </a:solidFill>
        </p:spPr>
        <p:txBody>
          <a:bodyPr lIns="137160" tIns="68580" rIns="137160" bIns="6858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100">
                <a:solidFill>
                  <a:srgbClr val="FFFFFF"/>
                </a:solidFill>
              </a:defRPr>
            </a:lvl2pPr>
            <a:lvl3pPr marL="257175" indent="-128588">
              <a:defRPr sz="1100">
                <a:solidFill>
                  <a:srgbClr val="FFFFFF"/>
                </a:solidFill>
              </a:defRPr>
            </a:lvl3pPr>
            <a:lvl4pPr marL="385763" indent="-128588">
              <a:defRPr sz="1100">
                <a:solidFill>
                  <a:srgbClr val="FFFFFF"/>
                </a:solidFill>
              </a:defRPr>
            </a:lvl4pPr>
            <a:lvl5pPr marL="557213" indent="-171450">
              <a:defRPr sz="11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18"/>
          </p:nvPr>
        </p:nvSpPr>
        <p:spPr>
          <a:xfrm>
            <a:off x="685800" y="3159229"/>
            <a:ext cx="1831086" cy="1285169"/>
          </a:xfrm>
        </p:spPr>
        <p:txBody>
          <a:bodyPr/>
          <a:lstStyle>
            <a:lvl1pPr marL="0" indent="0">
              <a:buNone/>
              <a:defRPr sz="1100"/>
            </a:lvl1pPr>
            <a:lvl2pPr marL="128588" indent="-128588">
              <a:buFont typeface="Arial" panose="020B0604020202020204" pitchFamily="34" charset="0"/>
              <a:buChar char="•"/>
              <a:defRPr sz="1100"/>
            </a:lvl2pPr>
            <a:lvl3pPr marL="257175" indent="-128588">
              <a:defRPr sz="1100"/>
            </a:lvl3pPr>
            <a:lvl4pPr marL="385763" indent="-128588"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4"/>
          </p:nvPr>
        </p:nvSpPr>
        <p:spPr>
          <a:xfrm>
            <a:off x="2666238" y="3159229"/>
            <a:ext cx="1831086" cy="1285169"/>
          </a:xfrm>
        </p:spPr>
        <p:txBody>
          <a:bodyPr/>
          <a:lstStyle>
            <a:lvl1pPr marL="0" indent="0">
              <a:buNone/>
              <a:defRPr sz="1100"/>
            </a:lvl1pPr>
            <a:lvl2pPr marL="128588" indent="-128588">
              <a:buFont typeface="Arial" panose="020B0604020202020204" pitchFamily="34" charset="0"/>
              <a:buChar char="•"/>
              <a:defRPr sz="1100"/>
            </a:lvl2pPr>
            <a:lvl3pPr marL="257175" indent="-128588">
              <a:defRPr sz="1100"/>
            </a:lvl3pPr>
            <a:lvl4pPr marL="385763" indent="-128588"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0" name="Content Placeholder 13"/>
          <p:cNvSpPr>
            <a:spLocks noGrp="1"/>
          </p:cNvSpPr>
          <p:nvPr>
            <p:ph sz="quarter" idx="25"/>
          </p:nvPr>
        </p:nvSpPr>
        <p:spPr>
          <a:xfrm>
            <a:off x="4646676" y="3159229"/>
            <a:ext cx="1831086" cy="1285169"/>
          </a:xfrm>
        </p:spPr>
        <p:txBody>
          <a:bodyPr/>
          <a:lstStyle>
            <a:lvl1pPr marL="0" indent="0">
              <a:buNone/>
              <a:defRPr sz="1100"/>
            </a:lvl1pPr>
            <a:lvl2pPr marL="128588" indent="-128588">
              <a:buFont typeface="Arial" panose="020B0604020202020204" pitchFamily="34" charset="0"/>
              <a:buChar char="•"/>
              <a:defRPr sz="1100"/>
            </a:lvl2pPr>
            <a:lvl3pPr marL="257175" indent="-128588">
              <a:defRPr sz="1100"/>
            </a:lvl3pPr>
            <a:lvl4pPr marL="385763" indent="-128588"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1" name="Content Placeholder 13"/>
          <p:cNvSpPr>
            <a:spLocks noGrp="1"/>
          </p:cNvSpPr>
          <p:nvPr>
            <p:ph sz="quarter" idx="26"/>
          </p:nvPr>
        </p:nvSpPr>
        <p:spPr>
          <a:xfrm>
            <a:off x="6627114" y="3159229"/>
            <a:ext cx="1831086" cy="1285169"/>
          </a:xfrm>
        </p:spPr>
        <p:txBody>
          <a:bodyPr/>
          <a:lstStyle>
            <a:lvl1pPr marL="0" indent="0">
              <a:buNone/>
              <a:defRPr sz="1100"/>
            </a:lvl1pPr>
            <a:lvl2pPr marL="128588" indent="-128588">
              <a:buFont typeface="Arial" panose="020B0604020202020204" pitchFamily="34" charset="0"/>
              <a:buChar char="•"/>
              <a:defRPr sz="1100"/>
            </a:lvl2pPr>
            <a:lvl3pPr marL="257175" indent="-128588">
              <a:defRPr sz="1100"/>
            </a:lvl3pPr>
            <a:lvl4pPr marL="385763" indent="-128588"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29035507"/>
      </p:ext>
    </p:extLst>
  </p:cSld>
  <p:clrMapOvr>
    <a:masterClrMapping/>
  </p:clrMapOvr>
</p:sldLayout>
</file>

<file path=ppt/slideLayouts/slideLayout2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Bar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4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>
              <a:defRPr lang="en-US" sz="1100" dirty="0"/>
            </a:lvl1pPr>
          </a:lstStyle>
          <a:p>
            <a:pPr lvl="0"/>
            <a:endParaRPr lang="en-US" noProof="0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3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>
              <a:defRPr lang="en-US" sz="1100"/>
            </a:lvl1pPr>
          </a:lstStyle>
          <a:p>
            <a:pPr lvl="0"/>
            <a:endParaRPr lang="en-US" noProof="0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203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>
              <a:defRPr lang="en-US" sz="1100"/>
            </a:lvl1pPr>
          </a:lstStyle>
          <a:p>
            <a:pPr lvl="0"/>
            <a:endParaRPr lang="en-US" noProof="0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400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>
              <a:defRPr lang="en-US" sz="1100"/>
            </a:lvl1pPr>
          </a:lstStyle>
          <a:p>
            <a:pPr lvl="0"/>
            <a:endParaRPr lang="en-US" noProof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685800" y="2227505"/>
            <a:ext cx="1831086" cy="803297"/>
          </a:xfrm>
          <a:solidFill>
            <a:schemeClr val="accent1">
              <a:alpha val="80000"/>
            </a:schemeClr>
          </a:solidFill>
        </p:spPr>
        <p:txBody>
          <a:bodyPr lIns="137160" tIns="68580" rIns="137160" bIns="6858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100">
                <a:solidFill>
                  <a:srgbClr val="FFFFFF"/>
                </a:solidFill>
              </a:defRPr>
            </a:lvl2pPr>
            <a:lvl3pPr marL="257175" indent="-128588">
              <a:defRPr sz="1100">
                <a:solidFill>
                  <a:srgbClr val="FFFFFF"/>
                </a:solidFill>
              </a:defRPr>
            </a:lvl3pPr>
            <a:lvl4pPr marL="385763" indent="-128588">
              <a:defRPr sz="1100">
                <a:solidFill>
                  <a:srgbClr val="FFFFFF"/>
                </a:solidFill>
              </a:defRPr>
            </a:lvl4pPr>
            <a:lvl5pPr marL="557213" indent="-171450">
              <a:defRPr sz="11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20"/>
          </p:nvPr>
        </p:nvSpPr>
        <p:spPr>
          <a:xfrm>
            <a:off x="2666238" y="2227505"/>
            <a:ext cx="1831086" cy="803297"/>
          </a:xfrm>
          <a:solidFill>
            <a:schemeClr val="accent3">
              <a:alpha val="80000"/>
            </a:schemeClr>
          </a:solidFill>
        </p:spPr>
        <p:txBody>
          <a:bodyPr lIns="137160" tIns="68580" rIns="137160" bIns="6858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100">
                <a:solidFill>
                  <a:srgbClr val="FFFFFF"/>
                </a:solidFill>
              </a:defRPr>
            </a:lvl2pPr>
            <a:lvl3pPr marL="257175" indent="-128588">
              <a:defRPr sz="1100">
                <a:solidFill>
                  <a:srgbClr val="FFFFFF"/>
                </a:solidFill>
              </a:defRPr>
            </a:lvl3pPr>
            <a:lvl4pPr marL="385763" indent="-128588">
              <a:defRPr sz="1100">
                <a:solidFill>
                  <a:srgbClr val="FFFFFF"/>
                </a:solidFill>
              </a:defRPr>
            </a:lvl4pPr>
            <a:lvl5pPr marL="557213" indent="-171450">
              <a:defRPr sz="11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646676" y="2227505"/>
            <a:ext cx="1831086" cy="803297"/>
          </a:xfrm>
          <a:solidFill>
            <a:schemeClr val="accent5">
              <a:alpha val="80000"/>
            </a:schemeClr>
          </a:solidFill>
        </p:spPr>
        <p:txBody>
          <a:bodyPr lIns="137160" tIns="68580" rIns="137160" bIns="6858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100">
                <a:solidFill>
                  <a:srgbClr val="FFFFFF"/>
                </a:solidFill>
              </a:defRPr>
            </a:lvl2pPr>
            <a:lvl3pPr marL="257175" indent="-128588">
              <a:defRPr sz="1100">
                <a:solidFill>
                  <a:srgbClr val="FFFFFF"/>
                </a:solidFill>
              </a:defRPr>
            </a:lvl3pPr>
            <a:lvl4pPr marL="385763" indent="-128588">
              <a:defRPr sz="1100">
                <a:solidFill>
                  <a:srgbClr val="FFFFFF"/>
                </a:solidFill>
              </a:defRPr>
            </a:lvl4pPr>
            <a:lvl5pPr marL="557213" indent="-171450">
              <a:defRPr sz="11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6627114" y="2227505"/>
            <a:ext cx="1831086" cy="803297"/>
          </a:xfrm>
          <a:solidFill>
            <a:schemeClr val="bg2">
              <a:alpha val="80000"/>
            </a:schemeClr>
          </a:solidFill>
        </p:spPr>
        <p:txBody>
          <a:bodyPr lIns="137160" tIns="68580" rIns="137160" bIns="6858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100">
                <a:solidFill>
                  <a:srgbClr val="FFFFFF"/>
                </a:solidFill>
              </a:defRPr>
            </a:lvl2pPr>
            <a:lvl3pPr marL="257175" indent="-128588">
              <a:defRPr sz="1100">
                <a:solidFill>
                  <a:srgbClr val="FFFFFF"/>
                </a:solidFill>
              </a:defRPr>
            </a:lvl3pPr>
            <a:lvl4pPr marL="385763" indent="-128588">
              <a:defRPr sz="1100">
                <a:solidFill>
                  <a:srgbClr val="FFFFFF"/>
                </a:solidFill>
              </a:defRPr>
            </a:lvl4pPr>
            <a:lvl5pPr marL="557213" indent="-171450">
              <a:defRPr sz="11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18"/>
          </p:nvPr>
        </p:nvSpPr>
        <p:spPr>
          <a:xfrm>
            <a:off x="685800" y="3159229"/>
            <a:ext cx="1831086" cy="1285169"/>
          </a:xfrm>
        </p:spPr>
        <p:txBody>
          <a:bodyPr/>
          <a:lstStyle>
            <a:lvl1pPr marL="0" indent="0">
              <a:buNone/>
              <a:defRPr sz="1100"/>
            </a:lvl1pPr>
            <a:lvl2pPr marL="128588" indent="-128588">
              <a:buFont typeface="Arial" panose="020B0604020202020204" pitchFamily="34" charset="0"/>
              <a:buChar char="•"/>
              <a:defRPr sz="1100"/>
            </a:lvl2pPr>
            <a:lvl3pPr marL="257175" indent="-128588">
              <a:defRPr sz="1100"/>
            </a:lvl3pPr>
            <a:lvl4pPr marL="385763" indent="-128588"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4"/>
          </p:nvPr>
        </p:nvSpPr>
        <p:spPr>
          <a:xfrm>
            <a:off x="2666238" y="3159229"/>
            <a:ext cx="1831086" cy="1285169"/>
          </a:xfrm>
        </p:spPr>
        <p:txBody>
          <a:bodyPr/>
          <a:lstStyle>
            <a:lvl1pPr marL="0" indent="0">
              <a:buNone/>
              <a:defRPr sz="1100"/>
            </a:lvl1pPr>
            <a:lvl2pPr marL="128588" indent="-128588">
              <a:buFont typeface="Arial" panose="020B0604020202020204" pitchFamily="34" charset="0"/>
              <a:buChar char="•"/>
              <a:defRPr sz="1100"/>
            </a:lvl2pPr>
            <a:lvl3pPr marL="257175" indent="-128588">
              <a:defRPr sz="1100"/>
            </a:lvl3pPr>
            <a:lvl4pPr marL="385763" indent="-128588"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0" name="Content Placeholder 13"/>
          <p:cNvSpPr>
            <a:spLocks noGrp="1"/>
          </p:cNvSpPr>
          <p:nvPr>
            <p:ph sz="quarter" idx="25"/>
          </p:nvPr>
        </p:nvSpPr>
        <p:spPr>
          <a:xfrm>
            <a:off x="4646676" y="3159229"/>
            <a:ext cx="1831086" cy="1285169"/>
          </a:xfrm>
        </p:spPr>
        <p:txBody>
          <a:bodyPr/>
          <a:lstStyle>
            <a:lvl1pPr marL="0" indent="0">
              <a:buNone/>
              <a:defRPr sz="1100"/>
            </a:lvl1pPr>
            <a:lvl2pPr marL="128588" indent="-128588">
              <a:buFont typeface="Arial" panose="020B0604020202020204" pitchFamily="34" charset="0"/>
              <a:buChar char="•"/>
              <a:defRPr sz="1100"/>
            </a:lvl2pPr>
            <a:lvl3pPr marL="257175" indent="-128588">
              <a:defRPr sz="1100"/>
            </a:lvl3pPr>
            <a:lvl4pPr marL="385763" indent="-128588"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1" name="Content Placeholder 13"/>
          <p:cNvSpPr>
            <a:spLocks noGrp="1"/>
          </p:cNvSpPr>
          <p:nvPr>
            <p:ph sz="quarter" idx="26"/>
          </p:nvPr>
        </p:nvSpPr>
        <p:spPr>
          <a:xfrm>
            <a:off x="6627114" y="3159229"/>
            <a:ext cx="1831086" cy="1285169"/>
          </a:xfrm>
        </p:spPr>
        <p:txBody>
          <a:bodyPr/>
          <a:lstStyle>
            <a:lvl1pPr marL="0" indent="0">
              <a:buNone/>
              <a:defRPr sz="1100"/>
            </a:lvl1pPr>
            <a:lvl2pPr marL="128588" indent="-128588">
              <a:buFont typeface="Arial" panose="020B0604020202020204" pitchFamily="34" charset="0"/>
              <a:buChar char="•"/>
              <a:defRPr sz="1100"/>
            </a:lvl2pPr>
            <a:lvl3pPr marL="257175" indent="-128588">
              <a:defRPr sz="1100"/>
            </a:lvl3pPr>
            <a:lvl4pPr marL="385763" indent="-128588"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Text Placeholder 4"/>
          <p:cNvSpPr>
            <a:spLocks noGrp="1"/>
          </p:cNvSpPr>
          <p:nvPr>
            <p:ph type="body" sz="quarter" idx="27"/>
          </p:nvPr>
        </p:nvSpPr>
        <p:spPr>
          <a:xfrm>
            <a:off x="685800" y="700088"/>
            <a:ext cx="7772401" cy="304800"/>
          </a:xfrm>
        </p:spPr>
        <p:txBody>
          <a:bodyPr/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400" baseline="0"/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755627843"/>
      </p:ext>
    </p:extLst>
  </p:cSld>
  <p:clrMapOvr>
    <a:masterClrMapping/>
  </p:clrMapOvr>
</p:sldLayout>
</file>

<file path=ppt/slideLayouts/slideLayout2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Bar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3" y="1047750"/>
            <a:ext cx="2496312" cy="1983051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>
              <a:defRPr lang="en-US" sz="1100" dirty="0"/>
            </a:lvl1pPr>
          </a:lstStyle>
          <a:p>
            <a:pPr lvl="0"/>
            <a:endParaRPr lang="en-US" noProof="0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9" y="1047750"/>
            <a:ext cx="2496312" cy="1983051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>
              <a:defRPr lang="en-US" sz="1100"/>
            </a:lvl1pPr>
          </a:lstStyle>
          <a:p>
            <a:pPr lvl="0"/>
            <a:endParaRPr lang="en-US" noProof="0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8" y="1047750"/>
            <a:ext cx="2496312" cy="1983051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>
              <a:defRPr lang="en-US" sz="1100"/>
            </a:lvl1pPr>
          </a:lstStyle>
          <a:p>
            <a:pPr lvl="0"/>
            <a:endParaRPr lang="en-US" noProof="0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3" y="2227505"/>
            <a:ext cx="2496312" cy="803297"/>
          </a:xfrm>
          <a:solidFill>
            <a:schemeClr val="accent1">
              <a:alpha val="80000"/>
            </a:schemeClr>
          </a:solidFill>
        </p:spPr>
        <p:txBody>
          <a:bodyPr lIns="137160" tIns="68580" rIns="137160" bIns="6858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100">
                <a:solidFill>
                  <a:srgbClr val="FFFFFF"/>
                </a:solidFill>
              </a:defRPr>
            </a:lvl2pPr>
            <a:lvl3pPr marL="257175" indent="-128588">
              <a:defRPr sz="1100">
                <a:solidFill>
                  <a:srgbClr val="FFFFFF"/>
                </a:solidFill>
              </a:defRPr>
            </a:lvl3pPr>
            <a:lvl4pPr marL="385763" indent="-128588">
              <a:defRPr sz="1100">
                <a:solidFill>
                  <a:srgbClr val="FFFFFF"/>
                </a:solidFill>
              </a:defRPr>
            </a:lvl4pPr>
            <a:lvl5pPr marL="557213" indent="-171450">
              <a:defRPr sz="11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3323849" y="2227505"/>
            <a:ext cx="2496312" cy="803297"/>
          </a:xfrm>
          <a:solidFill>
            <a:schemeClr val="accent4">
              <a:alpha val="80000"/>
            </a:schemeClr>
          </a:solidFill>
        </p:spPr>
        <p:txBody>
          <a:bodyPr lIns="137160" tIns="68580" rIns="137160" bIns="6858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100">
                <a:solidFill>
                  <a:srgbClr val="FFFFFF"/>
                </a:solidFill>
              </a:defRPr>
            </a:lvl2pPr>
            <a:lvl3pPr marL="257175" indent="-128588">
              <a:defRPr sz="1100">
                <a:solidFill>
                  <a:srgbClr val="FFFFFF"/>
                </a:solidFill>
              </a:defRPr>
            </a:lvl3pPr>
            <a:lvl4pPr marL="385763" indent="-128588">
              <a:defRPr sz="1100">
                <a:solidFill>
                  <a:srgbClr val="FFFFFF"/>
                </a:solidFill>
              </a:defRPr>
            </a:lvl4pPr>
            <a:lvl5pPr marL="557213" indent="-171450">
              <a:defRPr sz="11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5961888" y="2227505"/>
            <a:ext cx="2496312" cy="803297"/>
          </a:xfrm>
          <a:solidFill>
            <a:schemeClr val="bg2">
              <a:alpha val="80000"/>
            </a:schemeClr>
          </a:solidFill>
        </p:spPr>
        <p:txBody>
          <a:bodyPr lIns="137160" tIns="68580" rIns="137160" bIns="6858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100">
                <a:solidFill>
                  <a:srgbClr val="FFFFFF"/>
                </a:solidFill>
              </a:defRPr>
            </a:lvl2pPr>
            <a:lvl3pPr marL="257175" indent="-128588">
              <a:defRPr sz="1100">
                <a:solidFill>
                  <a:srgbClr val="FFFFFF"/>
                </a:solidFill>
              </a:defRPr>
            </a:lvl3pPr>
            <a:lvl4pPr marL="385763" indent="-128588">
              <a:defRPr sz="1100">
                <a:solidFill>
                  <a:srgbClr val="FFFFFF"/>
                </a:solidFill>
              </a:defRPr>
            </a:lvl4pPr>
            <a:lvl5pPr marL="557213" indent="-171450">
              <a:defRPr sz="11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18"/>
          </p:nvPr>
        </p:nvSpPr>
        <p:spPr>
          <a:xfrm>
            <a:off x="685803" y="3159229"/>
            <a:ext cx="2496312" cy="1313019"/>
          </a:xfrm>
        </p:spPr>
        <p:txBody>
          <a:bodyPr/>
          <a:lstStyle>
            <a:lvl1pPr marL="0" indent="0">
              <a:buNone/>
              <a:defRPr sz="1600"/>
            </a:lvl1pPr>
            <a:lvl2pPr marL="128588" indent="-128588">
              <a:buFont typeface="Arial" panose="020B0604020202020204" pitchFamily="34" charset="0"/>
              <a:buChar char="•"/>
              <a:defRPr sz="1100"/>
            </a:lvl2pPr>
            <a:lvl3pPr marL="257175" indent="-128588">
              <a:defRPr sz="1100"/>
            </a:lvl3pPr>
            <a:lvl4pPr marL="385763" indent="-128588"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3323849" y="3159229"/>
            <a:ext cx="2496312" cy="1313019"/>
          </a:xfrm>
        </p:spPr>
        <p:txBody>
          <a:bodyPr/>
          <a:lstStyle>
            <a:lvl1pPr marL="0" indent="0">
              <a:buNone/>
              <a:defRPr sz="1600"/>
            </a:lvl1pPr>
            <a:lvl2pPr marL="128588" indent="-128588">
              <a:buFont typeface="Arial" panose="020B0604020202020204" pitchFamily="34" charset="0"/>
              <a:buChar char="•"/>
              <a:defRPr sz="1100"/>
            </a:lvl2pPr>
            <a:lvl3pPr marL="257175" indent="-128588">
              <a:defRPr sz="1100"/>
            </a:lvl3pPr>
            <a:lvl4pPr marL="385763" indent="-128588"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6" name="Content Placeholder 13"/>
          <p:cNvSpPr>
            <a:spLocks noGrp="1"/>
          </p:cNvSpPr>
          <p:nvPr>
            <p:ph sz="quarter" idx="20"/>
          </p:nvPr>
        </p:nvSpPr>
        <p:spPr>
          <a:xfrm>
            <a:off x="5961888" y="3159229"/>
            <a:ext cx="2496312" cy="1313019"/>
          </a:xfrm>
        </p:spPr>
        <p:txBody>
          <a:bodyPr/>
          <a:lstStyle>
            <a:lvl1pPr marL="0" indent="0">
              <a:buNone/>
              <a:defRPr sz="1600"/>
            </a:lvl1pPr>
            <a:lvl2pPr marL="128588" indent="-128588">
              <a:buFont typeface="Arial" panose="020B0604020202020204" pitchFamily="34" charset="0"/>
              <a:buChar char="•"/>
              <a:defRPr sz="1100"/>
            </a:lvl2pPr>
            <a:lvl3pPr marL="257175" indent="-128588">
              <a:defRPr sz="1100"/>
            </a:lvl3pPr>
            <a:lvl4pPr marL="385763" indent="-128588"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7" name="Text Placeholder 4"/>
          <p:cNvSpPr>
            <a:spLocks noGrp="1"/>
          </p:cNvSpPr>
          <p:nvPr>
            <p:ph type="body" sz="quarter" idx="24"/>
          </p:nvPr>
        </p:nvSpPr>
        <p:spPr>
          <a:xfrm>
            <a:off x="685800" y="700088"/>
            <a:ext cx="7772401" cy="304800"/>
          </a:xfrm>
        </p:spPr>
        <p:txBody>
          <a:bodyPr/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400" baseline="0"/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4244035257"/>
      </p:ext>
    </p:extLst>
  </p:cSld>
  <p:clrMapOvr>
    <a:masterClrMapping/>
  </p:clrMapOvr>
</p:sldLayout>
</file>

<file path=ppt/slideLayouts/slideLayout2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Ba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3" y="1047750"/>
            <a:ext cx="2496312" cy="1983051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>
              <a:defRPr lang="en-US" sz="1100" dirty="0"/>
            </a:lvl1pPr>
          </a:lstStyle>
          <a:p>
            <a:pPr lvl="0"/>
            <a:endParaRPr lang="en-US" noProof="0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9" y="1047750"/>
            <a:ext cx="2496312" cy="1983051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>
              <a:defRPr lang="en-US" sz="1100"/>
            </a:lvl1pPr>
          </a:lstStyle>
          <a:p>
            <a:pPr lvl="0"/>
            <a:endParaRPr lang="en-US" noProof="0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8" y="1047750"/>
            <a:ext cx="2496312" cy="1983051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>
              <a:defRPr lang="en-US" sz="1100"/>
            </a:lvl1pPr>
          </a:lstStyle>
          <a:p>
            <a:pPr lvl="0"/>
            <a:endParaRPr lang="en-US" noProof="0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3" y="2227505"/>
            <a:ext cx="2496312" cy="803297"/>
          </a:xfrm>
          <a:solidFill>
            <a:schemeClr val="accent1">
              <a:alpha val="80000"/>
            </a:schemeClr>
          </a:solidFill>
        </p:spPr>
        <p:txBody>
          <a:bodyPr lIns="137160" tIns="68580" rIns="137160" bIns="6858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100">
                <a:solidFill>
                  <a:srgbClr val="FFFFFF"/>
                </a:solidFill>
              </a:defRPr>
            </a:lvl2pPr>
            <a:lvl3pPr marL="257175" indent="-128588">
              <a:defRPr sz="1100">
                <a:solidFill>
                  <a:srgbClr val="FFFFFF"/>
                </a:solidFill>
              </a:defRPr>
            </a:lvl3pPr>
            <a:lvl4pPr marL="385763" indent="-128588">
              <a:defRPr sz="1100">
                <a:solidFill>
                  <a:srgbClr val="FFFFFF"/>
                </a:solidFill>
              </a:defRPr>
            </a:lvl4pPr>
            <a:lvl5pPr marL="557213" indent="-171450">
              <a:defRPr sz="11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3323849" y="2227505"/>
            <a:ext cx="2496312" cy="803297"/>
          </a:xfrm>
          <a:solidFill>
            <a:schemeClr val="accent4">
              <a:alpha val="80000"/>
            </a:schemeClr>
          </a:solidFill>
        </p:spPr>
        <p:txBody>
          <a:bodyPr lIns="137160" tIns="68580" rIns="137160" bIns="6858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100">
                <a:solidFill>
                  <a:srgbClr val="FFFFFF"/>
                </a:solidFill>
              </a:defRPr>
            </a:lvl2pPr>
            <a:lvl3pPr marL="257175" indent="-128588">
              <a:defRPr sz="1100">
                <a:solidFill>
                  <a:srgbClr val="FFFFFF"/>
                </a:solidFill>
              </a:defRPr>
            </a:lvl3pPr>
            <a:lvl4pPr marL="385763" indent="-128588">
              <a:defRPr sz="1100">
                <a:solidFill>
                  <a:srgbClr val="FFFFFF"/>
                </a:solidFill>
              </a:defRPr>
            </a:lvl4pPr>
            <a:lvl5pPr marL="557213" indent="-171450">
              <a:defRPr sz="11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5961888" y="2227505"/>
            <a:ext cx="2496312" cy="803297"/>
          </a:xfrm>
          <a:solidFill>
            <a:schemeClr val="bg2">
              <a:alpha val="80000"/>
            </a:schemeClr>
          </a:solidFill>
        </p:spPr>
        <p:txBody>
          <a:bodyPr lIns="137160" tIns="68580" rIns="137160" bIns="6858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100">
                <a:solidFill>
                  <a:srgbClr val="FFFFFF"/>
                </a:solidFill>
              </a:defRPr>
            </a:lvl2pPr>
            <a:lvl3pPr marL="257175" indent="-128588">
              <a:defRPr sz="1100">
                <a:solidFill>
                  <a:srgbClr val="FFFFFF"/>
                </a:solidFill>
              </a:defRPr>
            </a:lvl3pPr>
            <a:lvl4pPr marL="385763" indent="-128588">
              <a:defRPr sz="1100">
                <a:solidFill>
                  <a:srgbClr val="FFFFFF"/>
                </a:solidFill>
              </a:defRPr>
            </a:lvl4pPr>
            <a:lvl5pPr marL="557213" indent="-171450">
              <a:defRPr sz="11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18"/>
          </p:nvPr>
        </p:nvSpPr>
        <p:spPr>
          <a:xfrm>
            <a:off x="685803" y="3159229"/>
            <a:ext cx="2496312" cy="1313019"/>
          </a:xfrm>
        </p:spPr>
        <p:txBody>
          <a:bodyPr/>
          <a:lstStyle>
            <a:lvl1pPr marL="0" indent="0">
              <a:buNone/>
              <a:defRPr sz="1600"/>
            </a:lvl1pPr>
            <a:lvl2pPr marL="128588" indent="-128588">
              <a:buFont typeface="Arial" panose="020B0604020202020204" pitchFamily="34" charset="0"/>
              <a:buChar char="•"/>
              <a:defRPr sz="1100"/>
            </a:lvl2pPr>
            <a:lvl3pPr marL="257175" indent="-128588">
              <a:defRPr sz="1100"/>
            </a:lvl3pPr>
            <a:lvl4pPr marL="385763" indent="-128588"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3323849" y="3159229"/>
            <a:ext cx="2496312" cy="1313019"/>
          </a:xfrm>
        </p:spPr>
        <p:txBody>
          <a:bodyPr/>
          <a:lstStyle>
            <a:lvl1pPr marL="0" indent="0">
              <a:buNone/>
              <a:defRPr sz="1600"/>
            </a:lvl1pPr>
            <a:lvl2pPr marL="128588" indent="-128588">
              <a:buFont typeface="Arial" panose="020B0604020202020204" pitchFamily="34" charset="0"/>
              <a:buChar char="•"/>
              <a:defRPr sz="1100"/>
            </a:lvl2pPr>
            <a:lvl3pPr marL="257175" indent="-128588">
              <a:defRPr sz="1100"/>
            </a:lvl3pPr>
            <a:lvl4pPr marL="385763" indent="-128588"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6" name="Content Placeholder 13"/>
          <p:cNvSpPr>
            <a:spLocks noGrp="1"/>
          </p:cNvSpPr>
          <p:nvPr>
            <p:ph sz="quarter" idx="20"/>
          </p:nvPr>
        </p:nvSpPr>
        <p:spPr>
          <a:xfrm>
            <a:off x="5961888" y="3159229"/>
            <a:ext cx="2496312" cy="1313019"/>
          </a:xfrm>
        </p:spPr>
        <p:txBody>
          <a:bodyPr/>
          <a:lstStyle>
            <a:lvl1pPr marL="0" indent="0">
              <a:buNone/>
              <a:defRPr sz="1600"/>
            </a:lvl1pPr>
            <a:lvl2pPr marL="128588" indent="-128588">
              <a:buFont typeface="Arial" panose="020B0604020202020204" pitchFamily="34" charset="0"/>
              <a:buChar char="•"/>
              <a:defRPr sz="1100"/>
            </a:lvl2pPr>
            <a:lvl3pPr marL="257175" indent="-128588">
              <a:defRPr sz="1100"/>
            </a:lvl3pPr>
            <a:lvl4pPr marL="385763" indent="-128588"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88574787"/>
      </p:ext>
    </p:extLst>
  </p:cSld>
  <p:clrMapOvr>
    <a:masterClrMapping/>
  </p:clrMapOvr>
</p:sldLayout>
</file>

<file path=ppt/slideLayouts/slideLayout2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Ba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0"/>
            <a:ext cx="3814191" cy="1983051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>
              <a:defRPr lang="en-US" sz="1100"/>
            </a:lvl1pPr>
          </a:lstStyle>
          <a:p>
            <a:pPr lvl="0"/>
            <a:endParaRPr lang="en-US" noProof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08" y="1047750"/>
            <a:ext cx="3814191" cy="1983051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>
              <a:defRPr lang="en-US" sz="1100"/>
            </a:lvl1pPr>
          </a:lstStyle>
          <a:p>
            <a:pPr lvl="0"/>
            <a:endParaRPr lang="en-US" noProof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1" y="2458339"/>
            <a:ext cx="3813048" cy="572464"/>
          </a:xfrm>
          <a:solidFill>
            <a:schemeClr val="accent1">
              <a:alpha val="80000"/>
            </a:schemeClr>
          </a:solidFill>
        </p:spPr>
        <p:txBody>
          <a:bodyPr lIns="137160" tIns="68580" rIns="137160" bIns="6858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100">
                <a:solidFill>
                  <a:srgbClr val="FFFFFF"/>
                </a:solidFill>
              </a:defRPr>
            </a:lvl2pPr>
            <a:lvl3pPr marL="257175" indent="-128588">
              <a:defRPr sz="1100">
                <a:solidFill>
                  <a:srgbClr val="FFFFFF"/>
                </a:solidFill>
              </a:defRPr>
            </a:lvl3pPr>
            <a:lvl4pPr marL="385763" indent="-128588">
              <a:defRPr sz="1100">
                <a:solidFill>
                  <a:srgbClr val="FFFFFF"/>
                </a:solidFill>
              </a:defRPr>
            </a:lvl4pPr>
            <a:lvl5pPr marL="557213" indent="-171450">
              <a:defRPr sz="11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4645152" y="2458339"/>
            <a:ext cx="3813048" cy="572464"/>
          </a:xfrm>
          <a:solidFill>
            <a:schemeClr val="accent4">
              <a:alpha val="80000"/>
            </a:schemeClr>
          </a:solidFill>
        </p:spPr>
        <p:txBody>
          <a:bodyPr lIns="137160" tIns="68580" rIns="137160" bIns="6858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100">
                <a:solidFill>
                  <a:srgbClr val="FFFFFF"/>
                </a:solidFill>
              </a:defRPr>
            </a:lvl2pPr>
            <a:lvl3pPr marL="257175" indent="-128588">
              <a:defRPr sz="1100">
                <a:solidFill>
                  <a:srgbClr val="FFFFFF"/>
                </a:solidFill>
              </a:defRPr>
            </a:lvl3pPr>
            <a:lvl4pPr marL="385763" indent="-128588">
              <a:defRPr sz="1100">
                <a:solidFill>
                  <a:srgbClr val="FFFFFF"/>
                </a:solidFill>
              </a:defRPr>
            </a:lvl4pPr>
            <a:lvl5pPr marL="557213" indent="-171450">
              <a:defRPr sz="11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3159229"/>
            <a:ext cx="3813048" cy="1277300"/>
          </a:xfrm>
        </p:spPr>
        <p:txBody>
          <a:bodyPr/>
          <a:lstStyle>
            <a:lvl1pPr marL="0" indent="0">
              <a:buNone/>
              <a:defRPr sz="1600"/>
            </a:lvl1pPr>
            <a:lvl2pPr marL="128588" indent="-128588">
              <a:buFont typeface="Arial" panose="020B0604020202020204" pitchFamily="34" charset="0"/>
              <a:buChar char="•"/>
              <a:defRPr sz="1100"/>
            </a:lvl2pPr>
            <a:lvl3pPr marL="257175" indent="-128588">
              <a:defRPr sz="1100"/>
            </a:lvl3pPr>
            <a:lvl4pPr marL="385763" indent="-128588"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4645152" y="3159229"/>
            <a:ext cx="3813048" cy="1277300"/>
          </a:xfrm>
        </p:spPr>
        <p:txBody>
          <a:bodyPr/>
          <a:lstStyle>
            <a:lvl1pPr marL="0" indent="0">
              <a:buNone/>
              <a:defRPr sz="1600"/>
            </a:lvl1pPr>
            <a:lvl2pPr marL="128588" indent="-128588">
              <a:buFont typeface="Arial" panose="020B0604020202020204" pitchFamily="34" charset="0"/>
              <a:buChar char="•"/>
              <a:defRPr sz="1100"/>
            </a:lvl2pPr>
            <a:lvl3pPr marL="257175" indent="-128588">
              <a:defRPr sz="1100"/>
            </a:lvl3pPr>
            <a:lvl4pPr marL="385763" indent="-128588"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10771159"/>
      </p:ext>
    </p:extLst>
  </p:cSld>
  <p:clrMapOvr>
    <a:masterClrMapping/>
  </p:clrMapOvr>
</p:sldLayout>
</file>

<file path=ppt/slideLayouts/slideLayout2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Bar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0"/>
            <a:ext cx="3814191" cy="1983051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>
              <a:defRPr lang="en-US" sz="1100"/>
            </a:lvl1pPr>
          </a:lstStyle>
          <a:p>
            <a:pPr lvl="0"/>
            <a:endParaRPr lang="en-US" noProof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08" y="1047750"/>
            <a:ext cx="3814191" cy="1983051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>
              <a:defRPr lang="en-US" sz="1100"/>
            </a:lvl1pPr>
          </a:lstStyle>
          <a:p>
            <a:pPr lvl="0"/>
            <a:endParaRPr lang="en-US" noProof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1" y="2458339"/>
            <a:ext cx="3813048" cy="572464"/>
          </a:xfrm>
          <a:solidFill>
            <a:schemeClr val="accent1">
              <a:alpha val="80000"/>
            </a:schemeClr>
          </a:solidFill>
        </p:spPr>
        <p:txBody>
          <a:bodyPr lIns="137160" tIns="68580" rIns="137160" bIns="6858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100">
                <a:solidFill>
                  <a:srgbClr val="FFFFFF"/>
                </a:solidFill>
              </a:defRPr>
            </a:lvl2pPr>
            <a:lvl3pPr marL="257175" indent="-128588">
              <a:defRPr sz="1100">
                <a:solidFill>
                  <a:srgbClr val="FFFFFF"/>
                </a:solidFill>
              </a:defRPr>
            </a:lvl3pPr>
            <a:lvl4pPr marL="385763" indent="-128588">
              <a:defRPr sz="1100">
                <a:solidFill>
                  <a:srgbClr val="FFFFFF"/>
                </a:solidFill>
              </a:defRPr>
            </a:lvl4pPr>
            <a:lvl5pPr marL="557213" indent="-171450">
              <a:defRPr sz="11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4645152" y="2458339"/>
            <a:ext cx="3813048" cy="572464"/>
          </a:xfrm>
          <a:solidFill>
            <a:schemeClr val="accent4">
              <a:alpha val="80000"/>
            </a:schemeClr>
          </a:solidFill>
        </p:spPr>
        <p:txBody>
          <a:bodyPr lIns="137160" tIns="68580" rIns="137160" bIns="6858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100">
                <a:solidFill>
                  <a:srgbClr val="FFFFFF"/>
                </a:solidFill>
              </a:defRPr>
            </a:lvl2pPr>
            <a:lvl3pPr marL="257175" indent="-128588">
              <a:defRPr sz="1100">
                <a:solidFill>
                  <a:srgbClr val="FFFFFF"/>
                </a:solidFill>
              </a:defRPr>
            </a:lvl3pPr>
            <a:lvl4pPr marL="385763" indent="-128588">
              <a:defRPr sz="1100">
                <a:solidFill>
                  <a:srgbClr val="FFFFFF"/>
                </a:solidFill>
              </a:defRPr>
            </a:lvl4pPr>
            <a:lvl5pPr marL="557213" indent="-171450">
              <a:defRPr sz="11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3159229"/>
            <a:ext cx="3813048" cy="1277300"/>
          </a:xfrm>
        </p:spPr>
        <p:txBody>
          <a:bodyPr/>
          <a:lstStyle>
            <a:lvl1pPr marL="0" indent="0">
              <a:buNone/>
              <a:defRPr sz="1600"/>
            </a:lvl1pPr>
            <a:lvl2pPr marL="128588" indent="-128588">
              <a:buFont typeface="Arial" panose="020B0604020202020204" pitchFamily="34" charset="0"/>
              <a:buChar char="•"/>
              <a:defRPr sz="1100"/>
            </a:lvl2pPr>
            <a:lvl3pPr marL="257175" indent="-128588">
              <a:defRPr sz="1100"/>
            </a:lvl3pPr>
            <a:lvl4pPr marL="385763" indent="-128588"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4645152" y="3159229"/>
            <a:ext cx="3813048" cy="1277300"/>
          </a:xfrm>
        </p:spPr>
        <p:txBody>
          <a:bodyPr/>
          <a:lstStyle>
            <a:lvl1pPr marL="0" indent="0">
              <a:buNone/>
              <a:defRPr sz="1600"/>
            </a:lvl1pPr>
            <a:lvl2pPr marL="128588" indent="-128588">
              <a:buFont typeface="Arial" panose="020B0604020202020204" pitchFamily="34" charset="0"/>
              <a:buChar char="•"/>
              <a:defRPr sz="1100"/>
            </a:lvl2pPr>
            <a:lvl3pPr marL="257175" indent="-128588">
              <a:defRPr sz="1100"/>
            </a:lvl3pPr>
            <a:lvl4pPr marL="385763" indent="-128588"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23"/>
          </p:nvPr>
        </p:nvSpPr>
        <p:spPr>
          <a:xfrm>
            <a:off x="685800" y="700088"/>
            <a:ext cx="7772401" cy="304800"/>
          </a:xfrm>
        </p:spPr>
        <p:txBody>
          <a:bodyPr/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400" baseline="0"/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4226108342"/>
      </p:ext>
    </p:extLst>
  </p:cSld>
  <p:clrMapOvr>
    <a:masterClrMapping/>
  </p:clrMapOvr>
</p:sldLayout>
</file>

<file path=ppt/slideLayouts/slideLayout2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 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41" y="1229842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/>
          <a:lstStyle>
            <a:lvl1pPr marL="0" indent="0" algn="ctr">
              <a:buNone/>
              <a:defRPr sz="800"/>
            </a:lvl1pPr>
          </a:lstStyle>
          <a:p>
            <a:pPr lvl="0"/>
            <a:endParaRPr lang="en-US" noProof="0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/>
          </p:nvPr>
        </p:nvSpPr>
        <p:spPr>
          <a:xfrm>
            <a:off x="1228437" y="1229842"/>
            <a:ext cx="1034421" cy="733806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1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2612785" y="1229842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/>
          <a:lstStyle>
            <a:lvl1pPr marL="0" indent="0" algn="ctr">
              <a:buNone/>
              <a:defRPr sz="800"/>
            </a:lvl1pPr>
          </a:lstStyle>
          <a:p>
            <a:pPr lvl="0"/>
            <a:endParaRPr lang="en-US" noProof="0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/>
          </p:nvPr>
        </p:nvSpPr>
        <p:spPr>
          <a:xfrm>
            <a:off x="3409679" y="1229842"/>
            <a:ext cx="1034421" cy="733806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1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4794027" y="1229842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/>
          <a:lstStyle>
            <a:lvl1pPr marL="0" indent="0" algn="ctr">
              <a:buNone/>
              <a:defRPr sz="800"/>
            </a:lvl1pPr>
          </a:lstStyle>
          <a:p>
            <a:pPr lvl="0"/>
            <a:endParaRPr lang="en-US" noProof="0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/>
          </p:nvPr>
        </p:nvSpPr>
        <p:spPr>
          <a:xfrm>
            <a:off x="5590922" y="1229842"/>
            <a:ext cx="1034421" cy="733806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1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31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6975267" y="1229842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/>
          <a:lstStyle>
            <a:lvl1pPr marL="0" indent="0" algn="ctr">
              <a:buNone/>
              <a:defRPr sz="800"/>
            </a:lvl1pPr>
          </a:lstStyle>
          <a:p>
            <a:pPr lvl="0"/>
            <a:endParaRPr lang="en-US" noProof="0" dirty="0"/>
          </a:p>
        </p:txBody>
      </p:sp>
      <p:sp>
        <p:nvSpPr>
          <p:cNvPr id="32" name="Content Placeholder 13"/>
          <p:cNvSpPr>
            <a:spLocks noGrp="1"/>
          </p:cNvSpPr>
          <p:nvPr>
            <p:ph sz="quarter" idx="24"/>
          </p:nvPr>
        </p:nvSpPr>
        <p:spPr>
          <a:xfrm>
            <a:off x="7772164" y="1229842"/>
            <a:ext cx="1034421" cy="733806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1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41" y="2365161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/>
          <a:lstStyle>
            <a:lvl1pPr marL="0" indent="0" algn="ctr">
              <a:buNone/>
              <a:defRPr sz="800"/>
            </a:lvl1pPr>
          </a:lstStyle>
          <a:p>
            <a:pPr lvl="0"/>
            <a:endParaRPr lang="en-US" noProof="0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/>
          </p:nvPr>
        </p:nvSpPr>
        <p:spPr>
          <a:xfrm>
            <a:off x="1228437" y="2365160"/>
            <a:ext cx="1034421" cy="733806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1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2612785" y="2365161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/>
          <a:lstStyle>
            <a:lvl1pPr marL="0" indent="0" algn="ctr">
              <a:buNone/>
              <a:defRPr sz="800"/>
            </a:lvl1pPr>
          </a:lstStyle>
          <a:p>
            <a:pPr lvl="0"/>
            <a:endParaRPr lang="en-US" noProof="0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/>
          </p:nvPr>
        </p:nvSpPr>
        <p:spPr>
          <a:xfrm>
            <a:off x="3409679" y="2365160"/>
            <a:ext cx="1034421" cy="733806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1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4794027" y="2365161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/>
          <a:lstStyle>
            <a:lvl1pPr marL="0" indent="0" algn="ctr">
              <a:buNone/>
              <a:defRPr sz="800"/>
            </a:lvl1pPr>
          </a:lstStyle>
          <a:p>
            <a:pPr lvl="0"/>
            <a:endParaRPr lang="en-US" noProof="0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/>
          </p:nvPr>
        </p:nvSpPr>
        <p:spPr>
          <a:xfrm>
            <a:off x="5590922" y="2365160"/>
            <a:ext cx="1034421" cy="733806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1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39" name="Picture Placeholder 3"/>
          <p:cNvSpPr>
            <a:spLocks noGrp="1"/>
          </p:cNvSpPr>
          <p:nvPr>
            <p:ph type="pic" sz="quarter" idx="31"/>
          </p:nvPr>
        </p:nvSpPr>
        <p:spPr>
          <a:xfrm>
            <a:off x="6975267" y="2365161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/>
          <a:lstStyle>
            <a:lvl1pPr marL="0" indent="0" algn="ctr">
              <a:buNone/>
              <a:defRPr sz="800"/>
            </a:lvl1pPr>
          </a:lstStyle>
          <a:p>
            <a:pPr lvl="0"/>
            <a:endParaRPr lang="en-US" noProof="0" dirty="0"/>
          </a:p>
        </p:txBody>
      </p:sp>
      <p:sp>
        <p:nvSpPr>
          <p:cNvPr id="40" name="Content Placeholder 13"/>
          <p:cNvSpPr>
            <a:spLocks noGrp="1"/>
          </p:cNvSpPr>
          <p:nvPr>
            <p:ph sz="quarter" idx="32"/>
          </p:nvPr>
        </p:nvSpPr>
        <p:spPr>
          <a:xfrm>
            <a:off x="7772164" y="2365160"/>
            <a:ext cx="1034421" cy="733806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1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431541" y="3500479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/>
          <a:lstStyle>
            <a:lvl1pPr marL="0" indent="0" algn="ctr">
              <a:buNone/>
              <a:defRPr sz="800"/>
            </a:lvl1pPr>
          </a:lstStyle>
          <a:p>
            <a:pPr lvl="0"/>
            <a:endParaRPr lang="en-US" noProof="0" dirty="0"/>
          </a:p>
        </p:txBody>
      </p:sp>
      <p:sp>
        <p:nvSpPr>
          <p:cNvPr id="42" name="Content Placeholder 13"/>
          <p:cNvSpPr>
            <a:spLocks noGrp="1"/>
          </p:cNvSpPr>
          <p:nvPr>
            <p:ph sz="quarter" idx="34"/>
          </p:nvPr>
        </p:nvSpPr>
        <p:spPr>
          <a:xfrm>
            <a:off x="1228437" y="3500478"/>
            <a:ext cx="1034421" cy="733806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1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2612785" y="3500479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/>
          <a:lstStyle>
            <a:lvl1pPr marL="0" indent="0" algn="ctr">
              <a:buNone/>
              <a:defRPr sz="800"/>
            </a:lvl1pPr>
          </a:lstStyle>
          <a:p>
            <a:pPr lvl="0"/>
            <a:endParaRPr lang="en-US" noProof="0" dirty="0"/>
          </a:p>
        </p:txBody>
      </p:sp>
      <p:sp>
        <p:nvSpPr>
          <p:cNvPr id="44" name="Content Placeholder 13"/>
          <p:cNvSpPr>
            <a:spLocks noGrp="1"/>
          </p:cNvSpPr>
          <p:nvPr>
            <p:ph sz="quarter" idx="36"/>
          </p:nvPr>
        </p:nvSpPr>
        <p:spPr>
          <a:xfrm>
            <a:off x="3409679" y="3500478"/>
            <a:ext cx="1034421" cy="733806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1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4794027" y="3500479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/>
          <a:lstStyle>
            <a:lvl1pPr marL="0" indent="0" algn="ctr">
              <a:buNone/>
              <a:defRPr sz="800"/>
            </a:lvl1pPr>
          </a:lstStyle>
          <a:p>
            <a:pPr lvl="0"/>
            <a:endParaRPr lang="en-US" noProof="0" dirty="0"/>
          </a:p>
        </p:txBody>
      </p:sp>
      <p:sp>
        <p:nvSpPr>
          <p:cNvPr id="46" name="Content Placeholder 13"/>
          <p:cNvSpPr>
            <a:spLocks noGrp="1"/>
          </p:cNvSpPr>
          <p:nvPr>
            <p:ph sz="quarter" idx="38"/>
          </p:nvPr>
        </p:nvSpPr>
        <p:spPr>
          <a:xfrm>
            <a:off x="5590922" y="3500478"/>
            <a:ext cx="1034421" cy="733806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1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47" name="Picture Placeholder 3"/>
          <p:cNvSpPr>
            <a:spLocks noGrp="1"/>
          </p:cNvSpPr>
          <p:nvPr>
            <p:ph type="pic" sz="quarter" idx="39"/>
          </p:nvPr>
        </p:nvSpPr>
        <p:spPr>
          <a:xfrm>
            <a:off x="6975267" y="3500479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/>
          <a:lstStyle>
            <a:lvl1pPr marL="0" indent="0" algn="ctr">
              <a:buNone/>
              <a:defRPr sz="800"/>
            </a:lvl1pPr>
          </a:lstStyle>
          <a:p>
            <a:pPr lvl="0"/>
            <a:endParaRPr lang="en-US" noProof="0" dirty="0"/>
          </a:p>
        </p:txBody>
      </p:sp>
      <p:sp>
        <p:nvSpPr>
          <p:cNvPr id="48" name="Content Placeholder 13"/>
          <p:cNvSpPr>
            <a:spLocks noGrp="1"/>
          </p:cNvSpPr>
          <p:nvPr>
            <p:ph sz="quarter" idx="40"/>
          </p:nvPr>
        </p:nvSpPr>
        <p:spPr>
          <a:xfrm>
            <a:off x="7772164" y="3500478"/>
            <a:ext cx="1034421" cy="733806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1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3518217659"/>
      </p:ext>
    </p:extLst>
  </p:cSld>
  <p:clrMapOvr>
    <a:masterClrMapping/>
  </p:clrMapOvr>
</p:sldLayout>
</file>

<file path=ppt/slideLayouts/slideLayout2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41" y="1229842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/>
          <a:lstStyle>
            <a:lvl1pPr marL="0" indent="0" algn="ctr">
              <a:buNone/>
              <a:defRPr sz="800"/>
            </a:lvl1pPr>
          </a:lstStyle>
          <a:p>
            <a:pPr lvl="0"/>
            <a:endParaRPr lang="en-US" noProof="0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/>
          </p:nvPr>
        </p:nvSpPr>
        <p:spPr>
          <a:xfrm>
            <a:off x="1228437" y="1229842"/>
            <a:ext cx="1034421" cy="733806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1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2612785" y="1229842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/>
          <a:lstStyle>
            <a:lvl1pPr marL="0" indent="0" algn="ctr">
              <a:buNone/>
              <a:defRPr sz="800"/>
            </a:lvl1pPr>
          </a:lstStyle>
          <a:p>
            <a:pPr lvl="0"/>
            <a:endParaRPr lang="en-US" noProof="0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/>
          </p:nvPr>
        </p:nvSpPr>
        <p:spPr>
          <a:xfrm>
            <a:off x="3409679" y="1229842"/>
            <a:ext cx="1034421" cy="733806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1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4794027" y="1229842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/>
          <a:lstStyle>
            <a:lvl1pPr marL="0" indent="0" algn="ctr">
              <a:buNone/>
              <a:defRPr sz="800"/>
            </a:lvl1pPr>
          </a:lstStyle>
          <a:p>
            <a:pPr lvl="0"/>
            <a:endParaRPr lang="en-US" noProof="0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/>
          </p:nvPr>
        </p:nvSpPr>
        <p:spPr>
          <a:xfrm>
            <a:off x="5590922" y="1229842"/>
            <a:ext cx="1034421" cy="733806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1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31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6975267" y="1229842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/>
          <a:lstStyle>
            <a:lvl1pPr marL="0" indent="0" algn="ctr">
              <a:buNone/>
              <a:defRPr sz="800"/>
            </a:lvl1pPr>
          </a:lstStyle>
          <a:p>
            <a:pPr lvl="0"/>
            <a:endParaRPr lang="en-US" noProof="0" dirty="0"/>
          </a:p>
        </p:txBody>
      </p:sp>
      <p:sp>
        <p:nvSpPr>
          <p:cNvPr id="32" name="Content Placeholder 13"/>
          <p:cNvSpPr>
            <a:spLocks noGrp="1"/>
          </p:cNvSpPr>
          <p:nvPr>
            <p:ph sz="quarter" idx="24"/>
          </p:nvPr>
        </p:nvSpPr>
        <p:spPr>
          <a:xfrm>
            <a:off x="7772164" y="1229842"/>
            <a:ext cx="1034421" cy="733806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1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41" y="2365161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/>
          <a:lstStyle>
            <a:lvl1pPr marL="0" indent="0" algn="ctr">
              <a:buNone/>
              <a:defRPr sz="800"/>
            </a:lvl1pPr>
          </a:lstStyle>
          <a:p>
            <a:pPr lvl="0"/>
            <a:endParaRPr lang="en-US" noProof="0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/>
          </p:nvPr>
        </p:nvSpPr>
        <p:spPr>
          <a:xfrm>
            <a:off x="1228437" y="2365160"/>
            <a:ext cx="1034421" cy="733806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1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2612785" y="2365161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/>
          <a:lstStyle>
            <a:lvl1pPr marL="0" indent="0" algn="ctr">
              <a:buNone/>
              <a:defRPr sz="800"/>
            </a:lvl1pPr>
          </a:lstStyle>
          <a:p>
            <a:pPr lvl="0"/>
            <a:endParaRPr lang="en-US" noProof="0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/>
          </p:nvPr>
        </p:nvSpPr>
        <p:spPr>
          <a:xfrm>
            <a:off x="3409679" y="2365160"/>
            <a:ext cx="1034421" cy="733806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1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4794027" y="2365161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/>
          <a:lstStyle>
            <a:lvl1pPr marL="0" indent="0" algn="ctr">
              <a:buNone/>
              <a:defRPr sz="800"/>
            </a:lvl1pPr>
          </a:lstStyle>
          <a:p>
            <a:pPr lvl="0"/>
            <a:endParaRPr lang="en-US" noProof="0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/>
          </p:nvPr>
        </p:nvSpPr>
        <p:spPr>
          <a:xfrm>
            <a:off x="5590922" y="2365160"/>
            <a:ext cx="1034421" cy="733806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1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39" name="Picture Placeholder 3"/>
          <p:cNvSpPr>
            <a:spLocks noGrp="1"/>
          </p:cNvSpPr>
          <p:nvPr>
            <p:ph type="pic" sz="quarter" idx="31"/>
          </p:nvPr>
        </p:nvSpPr>
        <p:spPr>
          <a:xfrm>
            <a:off x="6975267" y="2365161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/>
          <a:lstStyle>
            <a:lvl1pPr marL="0" indent="0" algn="ctr">
              <a:buNone/>
              <a:defRPr sz="800"/>
            </a:lvl1pPr>
          </a:lstStyle>
          <a:p>
            <a:pPr lvl="0"/>
            <a:endParaRPr lang="en-US" noProof="0" dirty="0"/>
          </a:p>
        </p:txBody>
      </p:sp>
      <p:sp>
        <p:nvSpPr>
          <p:cNvPr id="40" name="Content Placeholder 13"/>
          <p:cNvSpPr>
            <a:spLocks noGrp="1"/>
          </p:cNvSpPr>
          <p:nvPr>
            <p:ph sz="quarter" idx="32"/>
          </p:nvPr>
        </p:nvSpPr>
        <p:spPr>
          <a:xfrm>
            <a:off x="7772164" y="2365160"/>
            <a:ext cx="1034421" cy="733806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1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431541" y="3500479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/>
          <a:lstStyle>
            <a:lvl1pPr marL="0" indent="0" algn="ctr">
              <a:buNone/>
              <a:defRPr sz="800"/>
            </a:lvl1pPr>
          </a:lstStyle>
          <a:p>
            <a:pPr lvl="0"/>
            <a:endParaRPr lang="en-US" noProof="0" dirty="0"/>
          </a:p>
        </p:txBody>
      </p:sp>
      <p:sp>
        <p:nvSpPr>
          <p:cNvPr id="42" name="Content Placeholder 13"/>
          <p:cNvSpPr>
            <a:spLocks noGrp="1"/>
          </p:cNvSpPr>
          <p:nvPr>
            <p:ph sz="quarter" idx="34"/>
          </p:nvPr>
        </p:nvSpPr>
        <p:spPr>
          <a:xfrm>
            <a:off x="1228437" y="3500478"/>
            <a:ext cx="1034421" cy="733806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1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2612785" y="3500479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/>
          <a:lstStyle>
            <a:lvl1pPr marL="0" indent="0" algn="ctr">
              <a:buNone/>
              <a:defRPr sz="800"/>
            </a:lvl1pPr>
          </a:lstStyle>
          <a:p>
            <a:pPr lvl="0"/>
            <a:endParaRPr lang="en-US" noProof="0" dirty="0"/>
          </a:p>
        </p:txBody>
      </p:sp>
      <p:sp>
        <p:nvSpPr>
          <p:cNvPr id="44" name="Content Placeholder 13"/>
          <p:cNvSpPr>
            <a:spLocks noGrp="1"/>
          </p:cNvSpPr>
          <p:nvPr>
            <p:ph sz="quarter" idx="36"/>
          </p:nvPr>
        </p:nvSpPr>
        <p:spPr>
          <a:xfrm>
            <a:off x="3409679" y="3500478"/>
            <a:ext cx="1034421" cy="733806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1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4794027" y="3500479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/>
          <a:lstStyle>
            <a:lvl1pPr marL="0" indent="0" algn="ctr">
              <a:buNone/>
              <a:defRPr sz="800"/>
            </a:lvl1pPr>
          </a:lstStyle>
          <a:p>
            <a:pPr lvl="0"/>
            <a:endParaRPr lang="en-US" noProof="0" dirty="0"/>
          </a:p>
        </p:txBody>
      </p:sp>
      <p:sp>
        <p:nvSpPr>
          <p:cNvPr id="46" name="Content Placeholder 13"/>
          <p:cNvSpPr>
            <a:spLocks noGrp="1"/>
          </p:cNvSpPr>
          <p:nvPr>
            <p:ph sz="quarter" idx="38"/>
          </p:nvPr>
        </p:nvSpPr>
        <p:spPr>
          <a:xfrm>
            <a:off x="5590922" y="3500478"/>
            <a:ext cx="1034421" cy="733806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1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47" name="Picture Placeholder 3"/>
          <p:cNvSpPr>
            <a:spLocks noGrp="1"/>
          </p:cNvSpPr>
          <p:nvPr>
            <p:ph type="pic" sz="quarter" idx="39"/>
          </p:nvPr>
        </p:nvSpPr>
        <p:spPr>
          <a:xfrm>
            <a:off x="6975267" y="3500479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/>
          <a:lstStyle>
            <a:lvl1pPr marL="0" indent="0" algn="ctr">
              <a:buNone/>
              <a:defRPr sz="800"/>
            </a:lvl1pPr>
          </a:lstStyle>
          <a:p>
            <a:pPr lvl="0"/>
            <a:endParaRPr lang="en-US" noProof="0" dirty="0"/>
          </a:p>
        </p:txBody>
      </p:sp>
      <p:sp>
        <p:nvSpPr>
          <p:cNvPr id="48" name="Content Placeholder 13"/>
          <p:cNvSpPr>
            <a:spLocks noGrp="1"/>
          </p:cNvSpPr>
          <p:nvPr>
            <p:ph sz="quarter" idx="40"/>
          </p:nvPr>
        </p:nvSpPr>
        <p:spPr>
          <a:xfrm>
            <a:off x="7772164" y="3500478"/>
            <a:ext cx="1034421" cy="733806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1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/>
          </p:nvPr>
        </p:nvSpPr>
        <p:spPr>
          <a:xfrm>
            <a:off x="685800" y="700088"/>
            <a:ext cx="7772401" cy="304800"/>
          </a:xfrm>
        </p:spPr>
        <p:txBody>
          <a:bodyPr/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400" baseline="0"/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094550260"/>
      </p:ext>
    </p:extLst>
  </p:cSld>
  <p:clrMapOvr>
    <a:masterClrMapping/>
  </p:clrMapOvr>
</p:sldLayout>
</file>

<file path=ppt/slideLayouts/slideLayout2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41" y="1229842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/>
          <a:lstStyle>
            <a:lvl1pPr marL="0" indent="0" algn="ctr">
              <a:buNone/>
              <a:defRPr sz="800"/>
            </a:lvl1pPr>
          </a:lstStyle>
          <a:p>
            <a:pPr lvl="0"/>
            <a:endParaRPr lang="en-US" noProof="0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/>
          </p:nvPr>
        </p:nvSpPr>
        <p:spPr>
          <a:xfrm>
            <a:off x="1228441" y="1229842"/>
            <a:ext cx="1735806" cy="733806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1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3270244" y="1229842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/>
          <a:lstStyle>
            <a:lvl1pPr marL="0" indent="0" algn="ctr">
              <a:buNone/>
              <a:defRPr sz="800"/>
            </a:lvl1pPr>
          </a:lstStyle>
          <a:p>
            <a:pPr lvl="0"/>
            <a:endParaRPr lang="en-US" noProof="0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/>
          </p:nvPr>
        </p:nvSpPr>
        <p:spPr>
          <a:xfrm>
            <a:off x="4069975" y="1229842"/>
            <a:ext cx="1735806" cy="733806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1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108949" y="1229842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/>
          <a:lstStyle>
            <a:lvl1pPr marL="0" indent="0" algn="ctr">
              <a:buNone/>
              <a:defRPr sz="800"/>
            </a:lvl1pPr>
          </a:lstStyle>
          <a:p>
            <a:pPr lvl="0"/>
            <a:endParaRPr lang="en-US" noProof="0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/>
          </p:nvPr>
        </p:nvSpPr>
        <p:spPr>
          <a:xfrm>
            <a:off x="6911512" y="1229842"/>
            <a:ext cx="1735806" cy="733806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1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41" y="2365161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/>
          <a:lstStyle>
            <a:lvl1pPr marL="0" indent="0" algn="ctr">
              <a:buNone/>
              <a:defRPr sz="800"/>
            </a:lvl1pPr>
          </a:lstStyle>
          <a:p>
            <a:pPr lvl="0"/>
            <a:endParaRPr lang="en-US" noProof="0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/>
          </p:nvPr>
        </p:nvSpPr>
        <p:spPr>
          <a:xfrm>
            <a:off x="1228441" y="2365160"/>
            <a:ext cx="1735806" cy="733806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1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3270244" y="2365161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/>
          <a:lstStyle>
            <a:lvl1pPr marL="0" indent="0" algn="ctr">
              <a:buNone/>
              <a:defRPr sz="800"/>
            </a:lvl1pPr>
          </a:lstStyle>
          <a:p>
            <a:pPr lvl="0"/>
            <a:endParaRPr lang="en-US" noProof="0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/>
          </p:nvPr>
        </p:nvSpPr>
        <p:spPr>
          <a:xfrm>
            <a:off x="4069975" y="2365160"/>
            <a:ext cx="1735806" cy="733806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1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6108949" y="2365160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/>
          <a:lstStyle>
            <a:lvl1pPr marL="0" indent="0" algn="ctr">
              <a:buNone/>
              <a:defRPr sz="800"/>
            </a:lvl1pPr>
          </a:lstStyle>
          <a:p>
            <a:pPr lvl="0"/>
            <a:endParaRPr lang="en-US" noProof="0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/>
          </p:nvPr>
        </p:nvSpPr>
        <p:spPr>
          <a:xfrm>
            <a:off x="6911512" y="2365160"/>
            <a:ext cx="1735806" cy="733806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1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431541" y="3500479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/>
          <a:lstStyle>
            <a:lvl1pPr marL="0" indent="0" algn="ctr">
              <a:buNone/>
              <a:defRPr sz="800"/>
            </a:lvl1pPr>
          </a:lstStyle>
          <a:p>
            <a:pPr lvl="0"/>
            <a:endParaRPr lang="en-US" noProof="0" dirty="0"/>
          </a:p>
        </p:txBody>
      </p:sp>
      <p:sp>
        <p:nvSpPr>
          <p:cNvPr id="42" name="Content Placeholder 13"/>
          <p:cNvSpPr>
            <a:spLocks noGrp="1"/>
          </p:cNvSpPr>
          <p:nvPr>
            <p:ph sz="quarter" idx="34"/>
          </p:nvPr>
        </p:nvSpPr>
        <p:spPr>
          <a:xfrm>
            <a:off x="1228441" y="3500478"/>
            <a:ext cx="1735806" cy="733806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1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3270244" y="3500479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/>
          <a:lstStyle>
            <a:lvl1pPr marL="0" indent="0" algn="ctr">
              <a:buNone/>
              <a:defRPr sz="800"/>
            </a:lvl1pPr>
          </a:lstStyle>
          <a:p>
            <a:pPr lvl="0"/>
            <a:endParaRPr lang="en-US" noProof="0" dirty="0"/>
          </a:p>
        </p:txBody>
      </p:sp>
      <p:sp>
        <p:nvSpPr>
          <p:cNvPr id="44" name="Content Placeholder 13"/>
          <p:cNvSpPr>
            <a:spLocks noGrp="1"/>
          </p:cNvSpPr>
          <p:nvPr>
            <p:ph sz="quarter" idx="36"/>
          </p:nvPr>
        </p:nvSpPr>
        <p:spPr>
          <a:xfrm>
            <a:off x="4069975" y="3500478"/>
            <a:ext cx="1735806" cy="733806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1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6108949" y="3500478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/>
          <a:lstStyle>
            <a:lvl1pPr marL="0" indent="0" algn="ctr">
              <a:buNone/>
              <a:defRPr sz="800"/>
            </a:lvl1pPr>
          </a:lstStyle>
          <a:p>
            <a:pPr lvl="0"/>
            <a:endParaRPr lang="en-US" noProof="0" dirty="0"/>
          </a:p>
        </p:txBody>
      </p:sp>
      <p:sp>
        <p:nvSpPr>
          <p:cNvPr id="46" name="Content Placeholder 13"/>
          <p:cNvSpPr>
            <a:spLocks noGrp="1"/>
          </p:cNvSpPr>
          <p:nvPr>
            <p:ph sz="quarter" idx="38"/>
          </p:nvPr>
        </p:nvSpPr>
        <p:spPr>
          <a:xfrm>
            <a:off x="6911512" y="3500478"/>
            <a:ext cx="1735806" cy="733806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1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/>
          </p:nvPr>
        </p:nvSpPr>
        <p:spPr>
          <a:xfrm>
            <a:off x="685800" y="700088"/>
            <a:ext cx="7772401" cy="304800"/>
          </a:xfrm>
        </p:spPr>
        <p:txBody>
          <a:bodyPr/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400" baseline="0"/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816833853"/>
      </p:ext>
    </p:extLst>
  </p:cSld>
  <p:clrMapOvr>
    <a:masterClrMapping/>
  </p:clrMapOvr>
</p:sldLayout>
</file>

<file path=ppt/slideLayouts/slideLayout2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 Team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41" y="1229842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/>
          <a:lstStyle>
            <a:lvl1pPr marL="0" indent="0" algn="ctr">
              <a:buNone/>
              <a:defRPr sz="800"/>
            </a:lvl1pPr>
          </a:lstStyle>
          <a:p>
            <a:pPr lvl="0"/>
            <a:endParaRPr lang="en-US" noProof="0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/>
          </p:nvPr>
        </p:nvSpPr>
        <p:spPr>
          <a:xfrm>
            <a:off x="1228441" y="1229842"/>
            <a:ext cx="1735806" cy="733806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1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3270244" y="1229842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/>
          <a:lstStyle>
            <a:lvl1pPr marL="0" indent="0" algn="ctr">
              <a:buNone/>
              <a:defRPr sz="800"/>
            </a:lvl1pPr>
          </a:lstStyle>
          <a:p>
            <a:pPr lvl="0"/>
            <a:endParaRPr lang="en-US" noProof="0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/>
          </p:nvPr>
        </p:nvSpPr>
        <p:spPr>
          <a:xfrm>
            <a:off x="4069975" y="1229842"/>
            <a:ext cx="1735806" cy="733806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1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108949" y="1229842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/>
          <a:lstStyle>
            <a:lvl1pPr marL="0" indent="0" algn="ctr">
              <a:buNone/>
              <a:defRPr sz="800"/>
            </a:lvl1pPr>
          </a:lstStyle>
          <a:p>
            <a:pPr lvl="0"/>
            <a:endParaRPr lang="en-US" noProof="0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/>
          </p:nvPr>
        </p:nvSpPr>
        <p:spPr>
          <a:xfrm>
            <a:off x="6911512" y="1229842"/>
            <a:ext cx="1735806" cy="733806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1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41" y="2365161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/>
          <a:lstStyle>
            <a:lvl1pPr marL="0" indent="0" algn="ctr">
              <a:buNone/>
              <a:defRPr sz="800"/>
            </a:lvl1pPr>
          </a:lstStyle>
          <a:p>
            <a:pPr lvl="0"/>
            <a:endParaRPr lang="en-US" noProof="0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/>
          </p:nvPr>
        </p:nvSpPr>
        <p:spPr>
          <a:xfrm>
            <a:off x="1228441" y="2365160"/>
            <a:ext cx="1735806" cy="733806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1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3270244" y="2365161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/>
          <a:lstStyle>
            <a:lvl1pPr marL="0" indent="0" algn="ctr">
              <a:buNone/>
              <a:defRPr sz="800"/>
            </a:lvl1pPr>
          </a:lstStyle>
          <a:p>
            <a:pPr lvl="0"/>
            <a:endParaRPr lang="en-US" noProof="0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/>
          </p:nvPr>
        </p:nvSpPr>
        <p:spPr>
          <a:xfrm>
            <a:off x="4069975" y="2365160"/>
            <a:ext cx="1735806" cy="733806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1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6108949" y="2365160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/>
          <a:lstStyle>
            <a:lvl1pPr marL="0" indent="0" algn="ctr">
              <a:buNone/>
              <a:defRPr sz="800"/>
            </a:lvl1pPr>
          </a:lstStyle>
          <a:p>
            <a:pPr lvl="0"/>
            <a:endParaRPr lang="en-US" noProof="0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/>
          </p:nvPr>
        </p:nvSpPr>
        <p:spPr>
          <a:xfrm>
            <a:off x="6911512" y="2365160"/>
            <a:ext cx="1735806" cy="733806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1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431541" y="3500479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/>
          <a:lstStyle>
            <a:lvl1pPr marL="0" indent="0" algn="ctr">
              <a:buNone/>
              <a:defRPr sz="800"/>
            </a:lvl1pPr>
          </a:lstStyle>
          <a:p>
            <a:pPr lvl="0"/>
            <a:endParaRPr lang="en-US" noProof="0" dirty="0"/>
          </a:p>
        </p:txBody>
      </p:sp>
      <p:sp>
        <p:nvSpPr>
          <p:cNvPr id="42" name="Content Placeholder 13"/>
          <p:cNvSpPr>
            <a:spLocks noGrp="1"/>
          </p:cNvSpPr>
          <p:nvPr>
            <p:ph sz="quarter" idx="34"/>
          </p:nvPr>
        </p:nvSpPr>
        <p:spPr>
          <a:xfrm>
            <a:off x="1228441" y="3500478"/>
            <a:ext cx="1735806" cy="733806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1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3270244" y="3500479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/>
          <a:lstStyle>
            <a:lvl1pPr marL="0" indent="0" algn="ctr">
              <a:buNone/>
              <a:defRPr sz="800"/>
            </a:lvl1pPr>
          </a:lstStyle>
          <a:p>
            <a:pPr lvl="0"/>
            <a:endParaRPr lang="en-US" noProof="0" dirty="0"/>
          </a:p>
        </p:txBody>
      </p:sp>
      <p:sp>
        <p:nvSpPr>
          <p:cNvPr id="44" name="Content Placeholder 13"/>
          <p:cNvSpPr>
            <a:spLocks noGrp="1"/>
          </p:cNvSpPr>
          <p:nvPr>
            <p:ph sz="quarter" idx="36"/>
          </p:nvPr>
        </p:nvSpPr>
        <p:spPr>
          <a:xfrm>
            <a:off x="4069975" y="3500478"/>
            <a:ext cx="1735806" cy="733806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1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6108949" y="3500478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/>
          <a:lstStyle>
            <a:lvl1pPr marL="0" indent="0" algn="ctr">
              <a:buNone/>
              <a:defRPr sz="800"/>
            </a:lvl1pPr>
          </a:lstStyle>
          <a:p>
            <a:pPr lvl="0"/>
            <a:endParaRPr lang="en-US" noProof="0" dirty="0"/>
          </a:p>
        </p:txBody>
      </p:sp>
      <p:sp>
        <p:nvSpPr>
          <p:cNvPr id="46" name="Content Placeholder 13"/>
          <p:cNvSpPr>
            <a:spLocks noGrp="1"/>
          </p:cNvSpPr>
          <p:nvPr>
            <p:ph sz="quarter" idx="38"/>
          </p:nvPr>
        </p:nvSpPr>
        <p:spPr>
          <a:xfrm>
            <a:off x="6911512" y="3500478"/>
            <a:ext cx="1735806" cy="733806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1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23340159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9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" y="0"/>
            <a:ext cx="1536192" cy="1296162"/>
          </a:xfrm>
        </p:spPr>
        <p:txBody>
          <a:bodyPr lIns="137160" tIns="68580" rIns="137160" bIns="6858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521563" y="0"/>
            <a:ext cx="1536192" cy="1296162"/>
          </a:xfrm>
        </p:spPr>
        <p:txBody>
          <a:bodyPr lIns="137160" tIns="68580" rIns="137160" bIns="6858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043124" y="0"/>
            <a:ext cx="1536192" cy="1296162"/>
          </a:xfrm>
        </p:spPr>
        <p:txBody>
          <a:bodyPr lIns="137160" tIns="68580" rIns="137160" bIns="6858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4564692" y="0"/>
            <a:ext cx="1536192" cy="1296162"/>
          </a:xfrm>
        </p:spPr>
        <p:txBody>
          <a:bodyPr lIns="137160" tIns="68580" rIns="137160" bIns="6858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7607817" y="0"/>
            <a:ext cx="1536192" cy="1296162"/>
          </a:xfrm>
        </p:spPr>
        <p:txBody>
          <a:bodyPr lIns="137160" tIns="68580" rIns="137160" bIns="6858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5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6086252" y="0"/>
            <a:ext cx="1536192" cy="1296162"/>
          </a:xfrm>
        </p:spPr>
        <p:txBody>
          <a:bodyPr lIns="137160" tIns="68580" rIns="137160" bIns="6858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8" name="Picture Placeholder 3"/>
          <p:cNvSpPr>
            <a:spLocks noGrp="1"/>
          </p:cNvSpPr>
          <p:nvPr>
            <p:ph type="pic" sz="quarter" idx="26"/>
          </p:nvPr>
        </p:nvSpPr>
        <p:spPr>
          <a:xfrm>
            <a:off x="4" y="1282446"/>
            <a:ext cx="1536192" cy="1296162"/>
          </a:xfrm>
        </p:spPr>
        <p:txBody>
          <a:bodyPr lIns="137160" tIns="68580" rIns="137160" bIns="6858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1521563" y="1282446"/>
            <a:ext cx="1536192" cy="1296162"/>
          </a:xfrm>
        </p:spPr>
        <p:txBody>
          <a:bodyPr lIns="137160" tIns="68580" rIns="137160" bIns="6858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0" name="Picture Placeholder 3"/>
          <p:cNvSpPr>
            <a:spLocks noGrp="1"/>
          </p:cNvSpPr>
          <p:nvPr>
            <p:ph type="pic" sz="quarter" idx="28"/>
          </p:nvPr>
        </p:nvSpPr>
        <p:spPr>
          <a:xfrm>
            <a:off x="3043124" y="1282446"/>
            <a:ext cx="1536192" cy="1296162"/>
          </a:xfrm>
        </p:spPr>
        <p:txBody>
          <a:bodyPr lIns="137160" tIns="68580" rIns="137160" bIns="6858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1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4564692" y="1282446"/>
            <a:ext cx="1536192" cy="1296162"/>
          </a:xfrm>
        </p:spPr>
        <p:txBody>
          <a:bodyPr lIns="137160" tIns="68580" rIns="137160" bIns="6858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2" name="Picture Placeholder 3"/>
          <p:cNvSpPr>
            <a:spLocks noGrp="1"/>
          </p:cNvSpPr>
          <p:nvPr>
            <p:ph type="pic" sz="quarter" idx="30"/>
          </p:nvPr>
        </p:nvSpPr>
        <p:spPr>
          <a:xfrm>
            <a:off x="7607817" y="1282446"/>
            <a:ext cx="1536192" cy="1296162"/>
          </a:xfrm>
        </p:spPr>
        <p:txBody>
          <a:bodyPr lIns="137160" tIns="68580" rIns="137160" bIns="6858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31"/>
          </p:nvPr>
        </p:nvSpPr>
        <p:spPr>
          <a:xfrm>
            <a:off x="6086252" y="1282446"/>
            <a:ext cx="1536192" cy="1296162"/>
          </a:xfrm>
        </p:spPr>
        <p:txBody>
          <a:bodyPr lIns="137160" tIns="68580" rIns="137160" bIns="6858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4" name="Picture Placeholder 3"/>
          <p:cNvSpPr>
            <a:spLocks noGrp="1"/>
          </p:cNvSpPr>
          <p:nvPr>
            <p:ph type="pic" sz="quarter" idx="32"/>
          </p:nvPr>
        </p:nvSpPr>
        <p:spPr>
          <a:xfrm>
            <a:off x="4" y="2564892"/>
            <a:ext cx="1536192" cy="1296162"/>
          </a:xfrm>
        </p:spPr>
        <p:txBody>
          <a:bodyPr lIns="137160" tIns="68580" rIns="137160" bIns="6858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1521563" y="2564892"/>
            <a:ext cx="1536192" cy="1296162"/>
          </a:xfrm>
        </p:spPr>
        <p:txBody>
          <a:bodyPr lIns="137160" tIns="68580" rIns="137160" bIns="6858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6" name="Picture Placeholder 3"/>
          <p:cNvSpPr>
            <a:spLocks noGrp="1"/>
          </p:cNvSpPr>
          <p:nvPr>
            <p:ph type="pic" sz="quarter" idx="34"/>
          </p:nvPr>
        </p:nvSpPr>
        <p:spPr>
          <a:xfrm>
            <a:off x="3043124" y="2564892"/>
            <a:ext cx="1536192" cy="1296162"/>
          </a:xfrm>
        </p:spPr>
        <p:txBody>
          <a:bodyPr lIns="137160" tIns="68580" rIns="137160" bIns="6858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4564692" y="2564892"/>
            <a:ext cx="1536192" cy="1296162"/>
          </a:xfrm>
        </p:spPr>
        <p:txBody>
          <a:bodyPr lIns="137160" tIns="68580" rIns="137160" bIns="6858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8" name="Picture Placeholder 3"/>
          <p:cNvSpPr>
            <a:spLocks noGrp="1"/>
          </p:cNvSpPr>
          <p:nvPr>
            <p:ph type="pic" sz="quarter" idx="36"/>
          </p:nvPr>
        </p:nvSpPr>
        <p:spPr>
          <a:xfrm>
            <a:off x="7607817" y="2564892"/>
            <a:ext cx="1536192" cy="1296162"/>
          </a:xfrm>
        </p:spPr>
        <p:txBody>
          <a:bodyPr lIns="137160" tIns="68580" rIns="137160" bIns="6858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9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6086252" y="2564892"/>
            <a:ext cx="1536192" cy="1296162"/>
          </a:xfrm>
        </p:spPr>
        <p:txBody>
          <a:bodyPr lIns="137160" tIns="68580" rIns="137160" bIns="6858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0" name="Picture Placeholder 3"/>
          <p:cNvSpPr>
            <a:spLocks noGrp="1"/>
          </p:cNvSpPr>
          <p:nvPr>
            <p:ph type="pic" sz="quarter" idx="38"/>
          </p:nvPr>
        </p:nvSpPr>
        <p:spPr>
          <a:xfrm>
            <a:off x="4" y="3847338"/>
            <a:ext cx="1536192" cy="1296162"/>
          </a:xfrm>
        </p:spPr>
        <p:txBody>
          <a:bodyPr lIns="137160" tIns="68580" rIns="137160" bIns="6858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9"/>
          </p:nvPr>
        </p:nvSpPr>
        <p:spPr>
          <a:xfrm>
            <a:off x="1521563" y="3847338"/>
            <a:ext cx="1536192" cy="1296162"/>
          </a:xfrm>
        </p:spPr>
        <p:txBody>
          <a:bodyPr lIns="137160" tIns="68580" rIns="137160" bIns="6858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2" name="Picture Placeholder 3"/>
          <p:cNvSpPr>
            <a:spLocks noGrp="1"/>
          </p:cNvSpPr>
          <p:nvPr>
            <p:ph type="pic" sz="quarter" idx="40"/>
          </p:nvPr>
        </p:nvSpPr>
        <p:spPr>
          <a:xfrm>
            <a:off x="3043124" y="3847338"/>
            <a:ext cx="1536192" cy="1296162"/>
          </a:xfrm>
        </p:spPr>
        <p:txBody>
          <a:bodyPr lIns="137160" tIns="68580" rIns="137160" bIns="6858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41"/>
          </p:nvPr>
        </p:nvSpPr>
        <p:spPr>
          <a:xfrm>
            <a:off x="4564692" y="3847338"/>
            <a:ext cx="1536192" cy="1296162"/>
          </a:xfrm>
        </p:spPr>
        <p:txBody>
          <a:bodyPr lIns="137160" tIns="68580" rIns="137160" bIns="6858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4" name="Picture Placeholder 3"/>
          <p:cNvSpPr>
            <a:spLocks noGrp="1"/>
          </p:cNvSpPr>
          <p:nvPr>
            <p:ph type="pic" sz="quarter" idx="42"/>
          </p:nvPr>
        </p:nvSpPr>
        <p:spPr>
          <a:xfrm>
            <a:off x="7607817" y="3847338"/>
            <a:ext cx="1536192" cy="1296162"/>
          </a:xfrm>
        </p:spPr>
        <p:txBody>
          <a:bodyPr lIns="137160" tIns="68580" rIns="137160" bIns="6858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43"/>
          </p:nvPr>
        </p:nvSpPr>
        <p:spPr>
          <a:xfrm>
            <a:off x="6086252" y="3847338"/>
            <a:ext cx="1536192" cy="1296162"/>
          </a:xfrm>
        </p:spPr>
        <p:txBody>
          <a:bodyPr lIns="137160" tIns="68580" rIns="137160" bIns="6858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166231"/>
      </p:ext>
    </p:extLst>
  </p:cSld>
  <p:clrMapOvr>
    <a:masterClrMapping/>
  </p:clrMapOvr>
</p:sldLayout>
</file>

<file path=ppt/slideLayouts/slideLayout2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41" y="1229842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/>
          <a:lstStyle>
            <a:lvl1pPr marL="0" indent="0" algn="ctr">
              <a:buNone/>
              <a:defRPr sz="800"/>
            </a:lvl1pPr>
          </a:lstStyle>
          <a:p>
            <a:pPr lvl="0"/>
            <a:endParaRPr lang="en-US" noProof="0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/>
          </p:nvPr>
        </p:nvSpPr>
        <p:spPr>
          <a:xfrm>
            <a:off x="1228441" y="1229844"/>
            <a:ext cx="1735806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1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3270244" y="1229842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/>
          <a:lstStyle>
            <a:lvl1pPr marL="0" indent="0" algn="ctr">
              <a:buNone/>
              <a:defRPr sz="800"/>
            </a:lvl1pPr>
          </a:lstStyle>
          <a:p>
            <a:pPr lvl="0"/>
            <a:endParaRPr lang="en-US" noProof="0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/>
          </p:nvPr>
        </p:nvSpPr>
        <p:spPr>
          <a:xfrm>
            <a:off x="4069975" y="1229844"/>
            <a:ext cx="1735806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1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108949" y="1229842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/>
          <a:lstStyle>
            <a:lvl1pPr marL="0" indent="0" algn="ctr">
              <a:buNone/>
              <a:defRPr sz="800"/>
            </a:lvl1pPr>
          </a:lstStyle>
          <a:p>
            <a:pPr lvl="0"/>
            <a:endParaRPr lang="en-US" noProof="0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/>
          </p:nvPr>
        </p:nvSpPr>
        <p:spPr>
          <a:xfrm>
            <a:off x="6911512" y="1229844"/>
            <a:ext cx="1735806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1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41" y="2914933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/>
          <a:lstStyle>
            <a:lvl1pPr marL="0" indent="0" algn="ctr">
              <a:buNone/>
              <a:defRPr sz="800"/>
            </a:lvl1pPr>
          </a:lstStyle>
          <a:p>
            <a:pPr lvl="0"/>
            <a:endParaRPr lang="en-US" noProof="0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/>
          </p:nvPr>
        </p:nvSpPr>
        <p:spPr>
          <a:xfrm>
            <a:off x="1228441" y="2914933"/>
            <a:ext cx="1735806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1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3270244" y="2914933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/>
          <a:lstStyle>
            <a:lvl1pPr marL="0" indent="0" algn="ctr">
              <a:buNone/>
              <a:defRPr sz="800"/>
            </a:lvl1pPr>
          </a:lstStyle>
          <a:p>
            <a:pPr lvl="0"/>
            <a:endParaRPr lang="en-US" noProof="0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/>
          </p:nvPr>
        </p:nvSpPr>
        <p:spPr>
          <a:xfrm>
            <a:off x="4069975" y="2914933"/>
            <a:ext cx="1735806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1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6108949" y="2914932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/>
          <a:lstStyle>
            <a:lvl1pPr marL="0" indent="0" algn="ctr">
              <a:buNone/>
              <a:defRPr sz="800"/>
            </a:lvl1pPr>
          </a:lstStyle>
          <a:p>
            <a:pPr lvl="0"/>
            <a:endParaRPr lang="en-US" noProof="0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/>
          </p:nvPr>
        </p:nvSpPr>
        <p:spPr>
          <a:xfrm>
            <a:off x="6911512" y="2914933"/>
            <a:ext cx="1735806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1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/>
          </p:nvPr>
        </p:nvSpPr>
        <p:spPr>
          <a:xfrm>
            <a:off x="685800" y="700088"/>
            <a:ext cx="7772401" cy="304800"/>
          </a:xfrm>
        </p:spPr>
        <p:txBody>
          <a:bodyPr/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400" baseline="0"/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3335162021"/>
      </p:ext>
    </p:extLst>
  </p:cSld>
  <p:clrMapOvr>
    <a:masterClrMapping/>
  </p:clrMapOvr>
</p:sldLayout>
</file>

<file path=ppt/slideLayouts/slideLayout2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Team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41" y="1229842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/>
          <a:lstStyle>
            <a:lvl1pPr marL="0" indent="0" algn="ctr">
              <a:buNone/>
              <a:defRPr sz="800"/>
            </a:lvl1pPr>
          </a:lstStyle>
          <a:p>
            <a:pPr lvl="0"/>
            <a:endParaRPr lang="en-US" noProof="0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/>
          </p:nvPr>
        </p:nvSpPr>
        <p:spPr>
          <a:xfrm>
            <a:off x="1228441" y="1229844"/>
            <a:ext cx="1735806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1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3270244" y="1229842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/>
          <a:lstStyle>
            <a:lvl1pPr marL="0" indent="0" algn="ctr">
              <a:buNone/>
              <a:defRPr sz="800"/>
            </a:lvl1pPr>
          </a:lstStyle>
          <a:p>
            <a:pPr lvl="0"/>
            <a:endParaRPr lang="en-US" noProof="0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/>
          </p:nvPr>
        </p:nvSpPr>
        <p:spPr>
          <a:xfrm>
            <a:off x="4069975" y="1229844"/>
            <a:ext cx="1735806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1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108949" y="1229842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/>
          <a:lstStyle>
            <a:lvl1pPr marL="0" indent="0" algn="ctr">
              <a:buNone/>
              <a:defRPr sz="800"/>
            </a:lvl1pPr>
          </a:lstStyle>
          <a:p>
            <a:pPr lvl="0"/>
            <a:endParaRPr lang="en-US" noProof="0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/>
          </p:nvPr>
        </p:nvSpPr>
        <p:spPr>
          <a:xfrm>
            <a:off x="6911512" y="1229844"/>
            <a:ext cx="1735806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1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41" y="2914933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/>
          <a:lstStyle>
            <a:lvl1pPr marL="0" indent="0" algn="ctr">
              <a:buNone/>
              <a:defRPr sz="800"/>
            </a:lvl1pPr>
          </a:lstStyle>
          <a:p>
            <a:pPr lvl="0"/>
            <a:endParaRPr lang="en-US" noProof="0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/>
          </p:nvPr>
        </p:nvSpPr>
        <p:spPr>
          <a:xfrm>
            <a:off x="1228441" y="2914933"/>
            <a:ext cx="1735806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1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3270244" y="2914933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/>
          <a:lstStyle>
            <a:lvl1pPr marL="0" indent="0" algn="ctr">
              <a:buNone/>
              <a:defRPr sz="800"/>
            </a:lvl1pPr>
          </a:lstStyle>
          <a:p>
            <a:pPr lvl="0"/>
            <a:endParaRPr lang="en-US" noProof="0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/>
          </p:nvPr>
        </p:nvSpPr>
        <p:spPr>
          <a:xfrm>
            <a:off x="4069975" y="2914933"/>
            <a:ext cx="1735806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1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6108949" y="2914932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/>
          <a:lstStyle>
            <a:lvl1pPr marL="0" indent="0" algn="ctr">
              <a:buNone/>
              <a:defRPr sz="800"/>
            </a:lvl1pPr>
          </a:lstStyle>
          <a:p>
            <a:pPr lvl="0"/>
            <a:endParaRPr lang="en-US" noProof="0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/>
          </p:nvPr>
        </p:nvSpPr>
        <p:spPr>
          <a:xfrm>
            <a:off x="6911512" y="2914933"/>
            <a:ext cx="1735806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1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599989817"/>
      </p:ext>
    </p:extLst>
  </p:cSld>
  <p:clrMapOvr>
    <a:masterClrMapping/>
  </p:clrMapOvr>
</p:sldLayout>
</file>

<file path=ppt/slideLayouts/slideLayout2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40" y="1229842"/>
            <a:ext cx="1150615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/>
          <a:lstStyle>
            <a:lvl1pPr marL="0" indent="0" algn="ctr">
              <a:buNone/>
              <a:defRPr sz="800"/>
            </a:lvl1pPr>
          </a:lstStyle>
          <a:p>
            <a:pPr lvl="0"/>
            <a:endParaRPr lang="en-US" noProof="0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/>
          </p:nvPr>
        </p:nvSpPr>
        <p:spPr>
          <a:xfrm>
            <a:off x="1721531" y="1229844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1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4709855" y="1229842"/>
            <a:ext cx="1150615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/>
          <a:lstStyle>
            <a:lvl1pPr marL="0" indent="0" algn="ctr">
              <a:buNone/>
              <a:defRPr sz="800"/>
            </a:lvl1pPr>
          </a:lstStyle>
          <a:p>
            <a:pPr lvl="0"/>
            <a:endParaRPr lang="en-US" noProof="0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/>
          </p:nvPr>
        </p:nvSpPr>
        <p:spPr>
          <a:xfrm>
            <a:off x="6002677" y="1229844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1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40" y="2914933"/>
            <a:ext cx="1150615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/>
          <a:lstStyle>
            <a:lvl1pPr marL="0" indent="0" algn="ctr">
              <a:buNone/>
              <a:defRPr sz="800"/>
            </a:lvl1pPr>
          </a:lstStyle>
          <a:p>
            <a:pPr lvl="0"/>
            <a:endParaRPr lang="en-US" noProof="0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/>
          </p:nvPr>
        </p:nvSpPr>
        <p:spPr>
          <a:xfrm>
            <a:off x="1721531" y="2914933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1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4709855" y="2914933"/>
            <a:ext cx="1150615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/>
          <a:lstStyle>
            <a:lvl1pPr marL="0" indent="0" algn="ctr">
              <a:buNone/>
              <a:defRPr sz="800"/>
            </a:lvl1pPr>
          </a:lstStyle>
          <a:p>
            <a:pPr lvl="0"/>
            <a:endParaRPr lang="en-US" noProof="0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/>
          </p:nvPr>
        </p:nvSpPr>
        <p:spPr>
          <a:xfrm>
            <a:off x="6002677" y="2914933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1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/>
          </p:nvPr>
        </p:nvSpPr>
        <p:spPr>
          <a:xfrm>
            <a:off x="685800" y="700088"/>
            <a:ext cx="7772401" cy="304800"/>
          </a:xfrm>
        </p:spPr>
        <p:txBody>
          <a:bodyPr/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400" baseline="0"/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388238188"/>
      </p:ext>
    </p:extLst>
  </p:cSld>
  <p:clrMapOvr>
    <a:masterClrMapping/>
  </p:clrMapOvr>
</p:sldLayout>
</file>

<file path=ppt/slideLayouts/slideLayout2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4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40" y="1229842"/>
            <a:ext cx="1150615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/>
          <a:lstStyle>
            <a:lvl1pPr marL="0" indent="0" algn="ctr">
              <a:buNone/>
              <a:defRPr sz="800"/>
            </a:lvl1pPr>
          </a:lstStyle>
          <a:p>
            <a:pPr lvl="0"/>
            <a:endParaRPr lang="en-US" noProof="0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/>
          </p:nvPr>
        </p:nvSpPr>
        <p:spPr>
          <a:xfrm>
            <a:off x="1721531" y="1229844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1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4709855" y="1229842"/>
            <a:ext cx="1150615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/>
          <a:lstStyle>
            <a:lvl1pPr marL="0" indent="0" algn="ctr">
              <a:buNone/>
              <a:defRPr sz="800"/>
            </a:lvl1pPr>
          </a:lstStyle>
          <a:p>
            <a:pPr lvl="0"/>
            <a:endParaRPr lang="en-US" noProof="0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/>
          </p:nvPr>
        </p:nvSpPr>
        <p:spPr>
          <a:xfrm>
            <a:off x="6002677" y="1229844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1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40" y="2914933"/>
            <a:ext cx="1150615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/>
          <a:lstStyle>
            <a:lvl1pPr marL="0" indent="0" algn="ctr">
              <a:buNone/>
              <a:defRPr sz="800"/>
            </a:lvl1pPr>
          </a:lstStyle>
          <a:p>
            <a:pPr lvl="0"/>
            <a:endParaRPr lang="en-US" noProof="0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/>
          </p:nvPr>
        </p:nvSpPr>
        <p:spPr>
          <a:xfrm>
            <a:off x="1721531" y="2914933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1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4709855" y="2914933"/>
            <a:ext cx="1150615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/>
          <a:lstStyle>
            <a:lvl1pPr marL="0" indent="0" algn="ctr">
              <a:buNone/>
              <a:defRPr sz="800"/>
            </a:lvl1pPr>
          </a:lstStyle>
          <a:p>
            <a:pPr lvl="0"/>
            <a:endParaRPr lang="en-US" noProof="0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/>
          </p:nvPr>
        </p:nvSpPr>
        <p:spPr>
          <a:xfrm>
            <a:off x="6002677" y="2914933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1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3463771191"/>
      </p:ext>
    </p:extLst>
  </p:cSld>
  <p:clrMapOvr>
    <a:masterClrMapping/>
  </p:clrMapOvr>
</p:sldLayout>
</file>

<file path=ppt/slideLayouts/slideLayout2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1173174" y="1229843"/>
            <a:ext cx="1049444" cy="1049445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/>
          <a:lstStyle>
            <a:lvl1pPr marL="0" indent="0" algn="ctr">
              <a:buNone/>
              <a:defRPr sz="800"/>
            </a:lvl1pPr>
          </a:lstStyle>
          <a:p>
            <a:pPr lvl="0"/>
            <a:endParaRPr lang="en-US" noProof="0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/>
          </p:nvPr>
        </p:nvSpPr>
        <p:spPr>
          <a:xfrm>
            <a:off x="431541" y="2442744"/>
            <a:ext cx="2532702" cy="1802414"/>
          </a:xfrm>
        </p:spPr>
        <p:txBody>
          <a:bodyPr/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100" i="1"/>
            </a:lvl2pPr>
            <a:lvl3pPr marL="0" indent="0" algn="ctr">
              <a:buNone/>
              <a:defRPr sz="11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4011878" y="1229843"/>
            <a:ext cx="1049444" cy="1049445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/>
          <a:lstStyle>
            <a:lvl1pPr marL="0" indent="0" algn="ctr">
              <a:buNone/>
              <a:defRPr sz="800"/>
            </a:lvl1pPr>
          </a:lstStyle>
          <a:p>
            <a:pPr lvl="0"/>
            <a:endParaRPr lang="en-US" noProof="0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/>
          </p:nvPr>
        </p:nvSpPr>
        <p:spPr>
          <a:xfrm>
            <a:off x="3270245" y="2442744"/>
            <a:ext cx="2532702" cy="1802414"/>
          </a:xfrm>
        </p:spPr>
        <p:txBody>
          <a:bodyPr/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100" i="1"/>
            </a:lvl2pPr>
            <a:lvl3pPr marL="0" indent="0" algn="ctr">
              <a:buNone/>
              <a:defRPr sz="11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850580" y="1229842"/>
            <a:ext cx="1049444" cy="1049445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/>
          <a:lstStyle>
            <a:lvl1pPr marL="0" indent="0" algn="ctr">
              <a:buNone/>
              <a:defRPr sz="800"/>
            </a:lvl1pPr>
          </a:lstStyle>
          <a:p>
            <a:pPr lvl="0"/>
            <a:endParaRPr lang="en-US" noProof="0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/>
          </p:nvPr>
        </p:nvSpPr>
        <p:spPr>
          <a:xfrm>
            <a:off x="6108947" y="2442744"/>
            <a:ext cx="2532702" cy="1802414"/>
          </a:xfrm>
        </p:spPr>
        <p:txBody>
          <a:bodyPr/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100" i="1"/>
            </a:lvl2pPr>
            <a:lvl3pPr marL="0" indent="0" algn="ctr">
              <a:buNone/>
              <a:defRPr sz="11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/>
          </p:nvPr>
        </p:nvSpPr>
        <p:spPr>
          <a:xfrm>
            <a:off x="685800" y="700088"/>
            <a:ext cx="7772401" cy="304800"/>
          </a:xfrm>
        </p:spPr>
        <p:txBody>
          <a:bodyPr/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400" baseline="0"/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3126005985"/>
      </p:ext>
    </p:extLst>
  </p:cSld>
  <p:clrMapOvr>
    <a:masterClrMapping/>
  </p:clrMapOvr>
</p:sldLayout>
</file>

<file path=ppt/slideLayouts/slideLayout2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Team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1173174" y="1229843"/>
            <a:ext cx="1049444" cy="1049445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/>
          <a:lstStyle>
            <a:lvl1pPr marL="0" indent="0" algn="ctr">
              <a:buNone/>
              <a:defRPr sz="800"/>
            </a:lvl1pPr>
          </a:lstStyle>
          <a:p>
            <a:pPr lvl="0"/>
            <a:endParaRPr lang="en-US" noProof="0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/>
          </p:nvPr>
        </p:nvSpPr>
        <p:spPr>
          <a:xfrm>
            <a:off x="431541" y="2442744"/>
            <a:ext cx="2532702" cy="1802414"/>
          </a:xfrm>
        </p:spPr>
        <p:txBody>
          <a:bodyPr/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100" i="1"/>
            </a:lvl2pPr>
            <a:lvl3pPr marL="0" indent="0" algn="ctr">
              <a:buNone/>
              <a:defRPr sz="11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4011878" y="1229843"/>
            <a:ext cx="1049444" cy="1049445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/>
          <a:lstStyle>
            <a:lvl1pPr marL="0" indent="0" algn="ctr">
              <a:buNone/>
              <a:defRPr sz="800"/>
            </a:lvl1pPr>
          </a:lstStyle>
          <a:p>
            <a:pPr lvl="0"/>
            <a:endParaRPr lang="en-US" noProof="0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/>
          </p:nvPr>
        </p:nvSpPr>
        <p:spPr>
          <a:xfrm>
            <a:off x="3270245" y="2442744"/>
            <a:ext cx="2532702" cy="1802414"/>
          </a:xfrm>
        </p:spPr>
        <p:txBody>
          <a:bodyPr/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100" i="1"/>
            </a:lvl2pPr>
            <a:lvl3pPr marL="0" indent="0" algn="ctr">
              <a:buNone/>
              <a:defRPr sz="11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850580" y="1229842"/>
            <a:ext cx="1049444" cy="1049445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/>
          <a:lstStyle>
            <a:lvl1pPr marL="0" indent="0" algn="ctr">
              <a:buNone/>
              <a:defRPr sz="800"/>
            </a:lvl1pPr>
          </a:lstStyle>
          <a:p>
            <a:pPr lvl="0"/>
            <a:endParaRPr lang="en-US" noProof="0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/>
          </p:nvPr>
        </p:nvSpPr>
        <p:spPr>
          <a:xfrm>
            <a:off x="6108947" y="2442744"/>
            <a:ext cx="2532702" cy="1802414"/>
          </a:xfrm>
        </p:spPr>
        <p:txBody>
          <a:bodyPr/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100" i="1"/>
            </a:lvl2pPr>
            <a:lvl3pPr marL="0" indent="0" algn="ctr">
              <a:buNone/>
              <a:defRPr sz="11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3247560942"/>
      </p:ext>
    </p:extLst>
  </p:cSld>
  <p:clrMapOvr>
    <a:masterClrMapping/>
  </p:clrMapOvr>
</p:sldLayout>
</file>

<file path=ppt/slideLayouts/slideLayout2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Team Subtitl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6207" y="1229843"/>
            <a:ext cx="1049444" cy="1049445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/>
          <a:lstStyle>
            <a:lvl1pPr marL="0" indent="0" algn="ctr">
              <a:buNone/>
              <a:defRPr sz="800"/>
            </a:lvl1pPr>
          </a:lstStyle>
          <a:p>
            <a:pPr lvl="0"/>
            <a:endParaRPr lang="en-US" noProof="0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/>
          </p:nvPr>
        </p:nvSpPr>
        <p:spPr>
          <a:xfrm>
            <a:off x="539441" y="2442744"/>
            <a:ext cx="1802967" cy="1802414"/>
          </a:xfrm>
        </p:spPr>
        <p:txBody>
          <a:bodyPr/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100" i="1"/>
            </a:lvl2pPr>
            <a:lvl3pPr marL="0" indent="0" algn="ctr">
              <a:buNone/>
              <a:defRPr sz="11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3019103" y="1229843"/>
            <a:ext cx="1049444" cy="1049445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/>
          <a:lstStyle>
            <a:lvl1pPr marL="0" indent="0" algn="ctr">
              <a:buNone/>
              <a:defRPr sz="800"/>
            </a:lvl1pPr>
          </a:lstStyle>
          <a:p>
            <a:pPr lvl="0"/>
            <a:endParaRPr lang="en-US" noProof="0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/>
          </p:nvPr>
        </p:nvSpPr>
        <p:spPr>
          <a:xfrm>
            <a:off x="2642337" y="2442744"/>
            <a:ext cx="1802967" cy="1802414"/>
          </a:xfrm>
        </p:spPr>
        <p:txBody>
          <a:bodyPr/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100" i="1"/>
            </a:lvl2pPr>
            <a:lvl3pPr marL="0" indent="0" algn="ctr">
              <a:buNone/>
              <a:defRPr sz="11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5122000" y="1229843"/>
            <a:ext cx="1049444" cy="1049445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/>
          <a:lstStyle>
            <a:lvl1pPr marL="0" indent="0" algn="ctr">
              <a:buNone/>
              <a:defRPr sz="800"/>
            </a:lvl1pPr>
          </a:lstStyle>
          <a:p>
            <a:pPr lvl="0"/>
            <a:endParaRPr lang="en-US" noProof="0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/>
          </p:nvPr>
        </p:nvSpPr>
        <p:spPr>
          <a:xfrm>
            <a:off x="4745234" y="2442744"/>
            <a:ext cx="1802967" cy="1802414"/>
          </a:xfrm>
        </p:spPr>
        <p:txBody>
          <a:bodyPr/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100" i="1"/>
            </a:lvl2pPr>
            <a:lvl3pPr marL="0" indent="0" algn="ctr">
              <a:buNone/>
              <a:defRPr sz="11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/>
          </p:nvPr>
        </p:nvSpPr>
        <p:spPr>
          <a:xfrm>
            <a:off x="685800" y="700088"/>
            <a:ext cx="7772401" cy="304800"/>
          </a:xfrm>
        </p:spPr>
        <p:txBody>
          <a:bodyPr/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400" baseline="0"/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Picture Placeholder 3"/>
          <p:cNvSpPr>
            <a:spLocks noGrp="1"/>
          </p:cNvSpPr>
          <p:nvPr>
            <p:ph type="pic" sz="quarter" idx="42"/>
          </p:nvPr>
        </p:nvSpPr>
        <p:spPr>
          <a:xfrm>
            <a:off x="7224897" y="1229842"/>
            <a:ext cx="1049444" cy="1049445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tx2"/>
            </a:outerShdw>
          </a:effectLst>
        </p:spPr>
        <p:txBody>
          <a:bodyPr anchor="ctr" anchorCtr="0"/>
          <a:lstStyle>
            <a:lvl1pPr marL="0" indent="0" algn="ctr">
              <a:buNone/>
              <a:defRPr sz="800"/>
            </a:lvl1pPr>
          </a:lstStyle>
          <a:p>
            <a:pPr lvl="0"/>
            <a:endParaRPr lang="en-US" noProof="0" dirty="0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43"/>
          </p:nvPr>
        </p:nvSpPr>
        <p:spPr>
          <a:xfrm>
            <a:off x="6848134" y="2442744"/>
            <a:ext cx="1802967" cy="1802414"/>
          </a:xfrm>
        </p:spPr>
        <p:txBody>
          <a:bodyPr/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100" i="1"/>
            </a:lvl2pPr>
            <a:lvl3pPr marL="0" indent="0" algn="ctr">
              <a:buNone/>
              <a:defRPr sz="11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1653438356"/>
      </p:ext>
    </p:extLst>
  </p:cSld>
  <p:clrMapOvr>
    <a:masterClrMapping/>
  </p:clrMapOvr>
</p:sldLayout>
</file>

<file path=ppt/slideLayouts/slideLayout2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Team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6207" y="1229843"/>
            <a:ext cx="1049444" cy="1049445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/>
          <a:lstStyle>
            <a:lvl1pPr marL="0" indent="0" algn="ctr">
              <a:buNone/>
              <a:defRPr sz="800"/>
            </a:lvl1pPr>
          </a:lstStyle>
          <a:p>
            <a:pPr lvl="0"/>
            <a:endParaRPr lang="en-US" noProof="0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/>
          </p:nvPr>
        </p:nvSpPr>
        <p:spPr>
          <a:xfrm>
            <a:off x="539441" y="2442744"/>
            <a:ext cx="1802967" cy="1802414"/>
          </a:xfrm>
        </p:spPr>
        <p:txBody>
          <a:bodyPr/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100" i="1"/>
            </a:lvl2pPr>
            <a:lvl3pPr marL="0" indent="0" algn="ctr">
              <a:buNone/>
              <a:defRPr sz="11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3019103" y="1229843"/>
            <a:ext cx="1049444" cy="1049445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/>
          <a:lstStyle>
            <a:lvl1pPr marL="0" indent="0" algn="ctr">
              <a:buNone/>
              <a:defRPr sz="800"/>
            </a:lvl1pPr>
          </a:lstStyle>
          <a:p>
            <a:pPr lvl="0"/>
            <a:endParaRPr lang="en-US" noProof="0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/>
          </p:nvPr>
        </p:nvSpPr>
        <p:spPr>
          <a:xfrm>
            <a:off x="2642337" y="2442744"/>
            <a:ext cx="1802967" cy="1802414"/>
          </a:xfrm>
        </p:spPr>
        <p:txBody>
          <a:bodyPr/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100" i="1"/>
            </a:lvl2pPr>
            <a:lvl3pPr marL="0" indent="0" algn="ctr">
              <a:buNone/>
              <a:defRPr sz="11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5122000" y="1229843"/>
            <a:ext cx="1049444" cy="1049445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/>
          <a:lstStyle>
            <a:lvl1pPr marL="0" indent="0" algn="ctr">
              <a:buNone/>
              <a:defRPr sz="800"/>
            </a:lvl1pPr>
          </a:lstStyle>
          <a:p>
            <a:pPr lvl="0"/>
            <a:endParaRPr lang="en-US" noProof="0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/>
          </p:nvPr>
        </p:nvSpPr>
        <p:spPr>
          <a:xfrm>
            <a:off x="4745234" y="2442744"/>
            <a:ext cx="1802967" cy="1802414"/>
          </a:xfrm>
        </p:spPr>
        <p:txBody>
          <a:bodyPr/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100" i="1"/>
            </a:lvl2pPr>
            <a:lvl3pPr marL="0" indent="0" algn="ctr">
              <a:buNone/>
              <a:defRPr sz="11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10" name="Picture Placeholder 3"/>
          <p:cNvSpPr>
            <a:spLocks noGrp="1"/>
          </p:cNvSpPr>
          <p:nvPr>
            <p:ph type="pic" sz="quarter" idx="42"/>
          </p:nvPr>
        </p:nvSpPr>
        <p:spPr>
          <a:xfrm>
            <a:off x="7224897" y="1229842"/>
            <a:ext cx="1049444" cy="1049445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tx2"/>
            </a:outerShdw>
          </a:effectLst>
        </p:spPr>
        <p:txBody>
          <a:bodyPr anchor="ctr" anchorCtr="0"/>
          <a:lstStyle>
            <a:lvl1pPr marL="0" indent="0" algn="ctr">
              <a:buNone/>
              <a:defRPr sz="800"/>
            </a:lvl1pPr>
          </a:lstStyle>
          <a:p>
            <a:pPr lvl="0"/>
            <a:endParaRPr lang="en-US" noProof="0" dirty="0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43"/>
          </p:nvPr>
        </p:nvSpPr>
        <p:spPr>
          <a:xfrm>
            <a:off x="6848134" y="2442744"/>
            <a:ext cx="1802967" cy="1802414"/>
          </a:xfrm>
        </p:spPr>
        <p:txBody>
          <a:bodyPr/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100" i="1"/>
            </a:lvl2pPr>
            <a:lvl3pPr marL="0" indent="0" algn="ctr">
              <a:buNone/>
              <a:defRPr sz="11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262122691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Image Tex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6" y="1047750"/>
            <a:ext cx="1828800" cy="2555579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100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5" y="1047750"/>
            <a:ext cx="1828800" cy="2555579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3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100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203" y="1047750"/>
            <a:ext cx="1828800" cy="2555579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5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100"/>
            </a:lvl1pPr>
          </a:lstStyle>
          <a:p>
            <a:pPr lvl="0"/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400" y="1047750"/>
            <a:ext cx="1828800" cy="2555579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100"/>
            </a:lvl1pPr>
          </a:lstStyle>
          <a:p>
            <a:pPr lvl="0"/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6" y="3735443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1100"/>
            </a:lvl1pPr>
            <a:lvl2pPr marL="114297" indent="-114297">
              <a:buFont typeface="Arial" panose="020B0604020202020204" pitchFamily="34" charset="0"/>
              <a:buChar char="•"/>
              <a:defRPr sz="1100"/>
            </a:lvl2pPr>
            <a:lvl3pPr marL="228594" indent="-114297">
              <a:defRPr sz="1100"/>
            </a:lvl3pPr>
            <a:lvl4pPr marL="400040" indent="-171446">
              <a:defRPr sz="1100"/>
            </a:lvl4pPr>
            <a:lvl5pPr marL="571486" indent="-171446"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2667005" y="3735443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1100"/>
            </a:lvl1pPr>
            <a:lvl2pPr marL="114297" indent="-114297">
              <a:buFont typeface="Arial" panose="020B0604020202020204" pitchFamily="34" charset="0"/>
              <a:buChar char="•"/>
              <a:defRPr sz="1100"/>
            </a:lvl2pPr>
            <a:lvl3pPr marL="228594" indent="-114297">
              <a:defRPr sz="1100"/>
            </a:lvl3pPr>
            <a:lvl4pPr marL="400040" indent="-171446">
              <a:defRPr sz="1100"/>
            </a:lvl4pPr>
            <a:lvl5pPr marL="571486" indent="-171446"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4648203" y="3735443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1100"/>
            </a:lvl1pPr>
            <a:lvl2pPr marL="114297" indent="-114297">
              <a:buFont typeface="Arial" panose="020B0604020202020204" pitchFamily="34" charset="0"/>
              <a:buChar char="•"/>
              <a:defRPr sz="1100"/>
            </a:lvl2pPr>
            <a:lvl3pPr marL="228594" indent="-114297">
              <a:defRPr sz="1100"/>
            </a:lvl3pPr>
            <a:lvl4pPr marL="400040" indent="-171446">
              <a:defRPr sz="1100"/>
            </a:lvl4pPr>
            <a:lvl5pPr marL="571486" indent="-171446"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7"/>
          </p:nvPr>
        </p:nvSpPr>
        <p:spPr>
          <a:xfrm>
            <a:off x="6629400" y="3735443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1100"/>
            </a:lvl1pPr>
            <a:lvl2pPr marL="114297" indent="-114297">
              <a:buFont typeface="Arial" panose="020B0604020202020204" pitchFamily="34" charset="0"/>
              <a:buChar char="•"/>
              <a:defRPr sz="1100"/>
            </a:lvl2pPr>
            <a:lvl3pPr marL="228594" indent="-114297">
              <a:defRPr sz="1100"/>
            </a:lvl3pPr>
            <a:lvl4pPr marL="400040" indent="-171446">
              <a:defRPr sz="1100"/>
            </a:lvl4pPr>
            <a:lvl5pPr marL="571486" indent="-171446"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037873499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6" y="1047750"/>
            <a:ext cx="1828800" cy="2555579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100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5" y="1047750"/>
            <a:ext cx="1828800" cy="2555579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3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100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203" y="1047750"/>
            <a:ext cx="1828800" cy="2555579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5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100"/>
            </a:lvl1pPr>
          </a:lstStyle>
          <a:p>
            <a:pPr lvl="0"/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400" y="1047750"/>
            <a:ext cx="1828800" cy="2555579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100"/>
            </a:lvl1pPr>
          </a:lstStyle>
          <a:p>
            <a:pPr lvl="0"/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6" y="3735443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1100"/>
            </a:lvl1pPr>
            <a:lvl2pPr marL="114297" indent="-114297">
              <a:buFont typeface="Arial" panose="020B0604020202020204" pitchFamily="34" charset="0"/>
              <a:buChar char="•"/>
              <a:defRPr sz="1100"/>
            </a:lvl2pPr>
            <a:lvl3pPr marL="228594" indent="-114297">
              <a:defRPr sz="1100"/>
            </a:lvl3pPr>
            <a:lvl4pPr marL="400040" indent="-171446">
              <a:defRPr sz="1100"/>
            </a:lvl4pPr>
            <a:lvl5pPr marL="571486" indent="-171446"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2667005" y="3735443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1100"/>
            </a:lvl1pPr>
            <a:lvl2pPr marL="114297" indent="-114297">
              <a:buFont typeface="Arial" panose="020B0604020202020204" pitchFamily="34" charset="0"/>
              <a:buChar char="•"/>
              <a:defRPr sz="1100"/>
            </a:lvl2pPr>
            <a:lvl3pPr marL="228594" indent="-114297">
              <a:defRPr sz="1100"/>
            </a:lvl3pPr>
            <a:lvl4pPr marL="400040" indent="-171446">
              <a:defRPr sz="1100"/>
            </a:lvl4pPr>
            <a:lvl5pPr marL="571486" indent="-171446"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4648203" y="3735443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1100"/>
            </a:lvl1pPr>
            <a:lvl2pPr marL="114297" indent="-114297">
              <a:buFont typeface="Arial" panose="020B0604020202020204" pitchFamily="34" charset="0"/>
              <a:buChar char="•"/>
              <a:defRPr sz="1100"/>
            </a:lvl2pPr>
            <a:lvl3pPr marL="228594" indent="-114297">
              <a:defRPr sz="1100"/>
            </a:lvl3pPr>
            <a:lvl4pPr marL="400040" indent="-171446">
              <a:defRPr sz="1100"/>
            </a:lvl4pPr>
            <a:lvl5pPr marL="571486" indent="-171446"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7"/>
          </p:nvPr>
        </p:nvSpPr>
        <p:spPr>
          <a:xfrm>
            <a:off x="6629400" y="3735443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1100"/>
            </a:lvl1pPr>
            <a:lvl2pPr marL="114297" indent="-114297">
              <a:buFont typeface="Arial" panose="020B0604020202020204" pitchFamily="34" charset="0"/>
              <a:buChar char="•"/>
              <a:defRPr sz="1100"/>
            </a:lvl2pPr>
            <a:lvl3pPr marL="228594" indent="-114297">
              <a:defRPr sz="1100"/>
            </a:lvl3pPr>
            <a:lvl4pPr marL="400040" indent="-171446">
              <a:defRPr sz="1100"/>
            </a:lvl4pPr>
            <a:lvl5pPr marL="571486" indent="-171446"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0" y="700088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4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791360760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Image Tex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6" y="1047750"/>
            <a:ext cx="2496312" cy="2555579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100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53" y="1047750"/>
            <a:ext cx="2496312" cy="2555579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100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8" y="1047750"/>
            <a:ext cx="2496312" cy="2555579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100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6" y="3735443"/>
            <a:ext cx="2496312" cy="719138"/>
          </a:xfrm>
        </p:spPr>
        <p:txBody>
          <a:bodyPr>
            <a:noAutofit/>
          </a:bodyPr>
          <a:lstStyle>
            <a:lvl1pPr marL="0" indent="0">
              <a:buNone/>
              <a:defRPr sz="1100"/>
            </a:lvl1pPr>
            <a:lvl2pPr marL="114297" indent="-114297">
              <a:buFont typeface="Arial" panose="020B0604020202020204" pitchFamily="34" charset="0"/>
              <a:buChar char="•"/>
              <a:defRPr sz="1100"/>
            </a:lvl2pPr>
            <a:lvl3pPr marL="228594" indent="-114297">
              <a:defRPr sz="1100"/>
            </a:lvl3pPr>
            <a:lvl4pPr marL="400040" indent="-171446">
              <a:defRPr sz="1100"/>
            </a:lvl4pPr>
            <a:lvl5pPr marL="571486" indent="-171446"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3323853" y="3735443"/>
            <a:ext cx="2496312" cy="719138"/>
          </a:xfrm>
        </p:spPr>
        <p:txBody>
          <a:bodyPr>
            <a:noAutofit/>
          </a:bodyPr>
          <a:lstStyle>
            <a:lvl1pPr marL="0" indent="0">
              <a:buNone/>
              <a:defRPr sz="1100"/>
            </a:lvl1pPr>
            <a:lvl2pPr marL="114297" indent="-114297">
              <a:buFont typeface="Arial" panose="020B0604020202020204" pitchFamily="34" charset="0"/>
              <a:buChar char="•"/>
              <a:defRPr sz="1100"/>
            </a:lvl2pPr>
            <a:lvl3pPr marL="228594" indent="-114297">
              <a:defRPr sz="1100"/>
            </a:lvl3pPr>
            <a:lvl4pPr marL="400040" indent="-171446">
              <a:defRPr sz="1100"/>
            </a:lvl4pPr>
            <a:lvl5pPr marL="571486" indent="-171446"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5961888" y="3735443"/>
            <a:ext cx="2496312" cy="719138"/>
          </a:xfrm>
        </p:spPr>
        <p:txBody>
          <a:bodyPr>
            <a:noAutofit/>
          </a:bodyPr>
          <a:lstStyle>
            <a:lvl1pPr marL="0" indent="0">
              <a:buNone/>
              <a:defRPr sz="1100"/>
            </a:lvl1pPr>
            <a:lvl2pPr marL="114297" indent="-114297">
              <a:buFont typeface="Arial" panose="020B0604020202020204" pitchFamily="34" charset="0"/>
              <a:buChar char="•"/>
              <a:defRPr sz="1100"/>
            </a:lvl2pPr>
            <a:lvl3pPr marL="228594" indent="-114297">
              <a:defRPr sz="1100"/>
            </a:lvl3pPr>
            <a:lvl4pPr marL="400040" indent="-171446">
              <a:defRPr sz="1100"/>
            </a:lvl4pPr>
            <a:lvl5pPr marL="571486" indent="-171446"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51159103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6" y="1047750"/>
            <a:ext cx="2496312" cy="2555579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100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53" y="1047750"/>
            <a:ext cx="2496312" cy="2555579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100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8" y="1047750"/>
            <a:ext cx="2496312" cy="2555579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100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6" y="3735443"/>
            <a:ext cx="2496312" cy="719138"/>
          </a:xfrm>
        </p:spPr>
        <p:txBody>
          <a:bodyPr>
            <a:noAutofit/>
          </a:bodyPr>
          <a:lstStyle>
            <a:lvl1pPr marL="0" indent="0">
              <a:buNone/>
              <a:defRPr sz="1100"/>
            </a:lvl1pPr>
            <a:lvl2pPr marL="114297" indent="-114297">
              <a:buFont typeface="Arial" panose="020B0604020202020204" pitchFamily="34" charset="0"/>
              <a:buChar char="•"/>
              <a:defRPr sz="1100"/>
            </a:lvl2pPr>
            <a:lvl3pPr marL="228594" indent="-114297">
              <a:defRPr sz="1100"/>
            </a:lvl3pPr>
            <a:lvl4pPr marL="400040" indent="-171446">
              <a:defRPr sz="1100"/>
            </a:lvl4pPr>
            <a:lvl5pPr marL="571486" indent="-171446"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3323853" y="3735443"/>
            <a:ext cx="2496312" cy="719138"/>
          </a:xfrm>
        </p:spPr>
        <p:txBody>
          <a:bodyPr>
            <a:noAutofit/>
          </a:bodyPr>
          <a:lstStyle>
            <a:lvl1pPr marL="0" indent="0">
              <a:buNone/>
              <a:defRPr sz="1100"/>
            </a:lvl1pPr>
            <a:lvl2pPr marL="114297" indent="-114297">
              <a:buFont typeface="Arial" panose="020B0604020202020204" pitchFamily="34" charset="0"/>
              <a:buChar char="•"/>
              <a:defRPr sz="1100"/>
            </a:lvl2pPr>
            <a:lvl3pPr marL="228594" indent="-114297">
              <a:defRPr sz="1100"/>
            </a:lvl3pPr>
            <a:lvl4pPr marL="400040" indent="-171446">
              <a:defRPr sz="1100"/>
            </a:lvl4pPr>
            <a:lvl5pPr marL="571486" indent="-171446"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5961888" y="3735443"/>
            <a:ext cx="2496312" cy="719138"/>
          </a:xfrm>
        </p:spPr>
        <p:txBody>
          <a:bodyPr>
            <a:noAutofit/>
          </a:bodyPr>
          <a:lstStyle>
            <a:lvl1pPr marL="0" indent="0">
              <a:buNone/>
              <a:defRPr sz="1100"/>
            </a:lvl1pPr>
            <a:lvl2pPr marL="114297" indent="-114297">
              <a:buFont typeface="Arial" panose="020B0604020202020204" pitchFamily="34" charset="0"/>
              <a:buChar char="•"/>
              <a:defRPr sz="1100"/>
            </a:lvl2pPr>
            <a:lvl3pPr marL="228594" indent="-114297">
              <a:defRPr sz="1100"/>
            </a:lvl3pPr>
            <a:lvl4pPr marL="400040" indent="-171446">
              <a:defRPr sz="1100"/>
            </a:lvl4pPr>
            <a:lvl5pPr marL="571486" indent="-171446"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0" y="700088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4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49561360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Image Tex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0"/>
            <a:ext cx="3814191" cy="2555579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100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08" y="1047750"/>
            <a:ext cx="3814191" cy="2555579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100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1" y="3735443"/>
            <a:ext cx="3814191" cy="719138"/>
          </a:xfrm>
        </p:spPr>
        <p:txBody>
          <a:bodyPr>
            <a:noAutofit/>
          </a:bodyPr>
          <a:lstStyle>
            <a:lvl1pPr marL="0" indent="0">
              <a:buNone/>
              <a:defRPr sz="1100"/>
            </a:lvl1pPr>
            <a:lvl2pPr marL="114297" indent="-114297">
              <a:buFont typeface="Arial" panose="020B0604020202020204" pitchFamily="34" charset="0"/>
              <a:buChar char="•"/>
              <a:defRPr sz="1100"/>
            </a:lvl2pPr>
            <a:lvl3pPr marL="228594" indent="-114297">
              <a:defRPr sz="1100"/>
            </a:lvl3pPr>
            <a:lvl4pPr marL="400040" indent="-171446">
              <a:defRPr sz="1100"/>
            </a:lvl4pPr>
            <a:lvl5pPr marL="571486" indent="-171446"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4644008" y="3735443"/>
            <a:ext cx="3814191" cy="719138"/>
          </a:xfrm>
        </p:spPr>
        <p:txBody>
          <a:bodyPr>
            <a:noAutofit/>
          </a:bodyPr>
          <a:lstStyle>
            <a:lvl1pPr marL="0" indent="0">
              <a:buNone/>
              <a:defRPr sz="1100"/>
            </a:lvl1pPr>
            <a:lvl2pPr marL="114297" indent="-114297">
              <a:buFont typeface="Arial" panose="020B0604020202020204" pitchFamily="34" charset="0"/>
              <a:buChar char="•"/>
              <a:defRPr sz="1100"/>
            </a:lvl2pPr>
            <a:lvl3pPr marL="228594" indent="-114297">
              <a:defRPr sz="1100"/>
            </a:lvl3pPr>
            <a:lvl4pPr marL="400040" indent="-171446">
              <a:defRPr sz="1100"/>
            </a:lvl4pPr>
            <a:lvl5pPr marL="571486" indent="-171446"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0862977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0"/>
            <a:ext cx="3814191" cy="2555579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100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08" y="1047750"/>
            <a:ext cx="3814191" cy="2555579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100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1" y="3735443"/>
            <a:ext cx="3814191" cy="719138"/>
          </a:xfrm>
        </p:spPr>
        <p:txBody>
          <a:bodyPr>
            <a:noAutofit/>
          </a:bodyPr>
          <a:lstStyle>
            <a:lvl1pPr marL="0" indent="0">
              <a:buNone/>
              <a:defRPr sz="1100"/>
            </a:lvl1pPr>
            <a:lvl2pPr marL="114297" indent="-114297">
              <a:buFont typeface="Arial" panose="020B0604020202020204" pitchFamily="34" charset="0"/>
              <a:buChar char="•"/>
              <a:defRPr sz="1100"/>
            </a:lvl2pPr>
            <a:lvl3pPr marL="228594" indent="-114297">
              <a:defRPr sz="1100"/>
            </a:lvl3pPr>
            <a:lvl4pPr marL="400040" indent="-171446">
              <a:defRPr sz="1100"/>
            </a:lvl4pPr>
            <a:lvl5pPr marL="571486" indent="-171446"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4644008" y="3735443"/>
            <a:ext cx="3814191" cy="719138"/>
          </a:xfrm>
        </p:spPr>
        <p:txBody>
          <a:bodyPr>
            <a:noAutofit/>
          </a:bodyPr>
          <a:lstStyle>
            <a:lvl1pPr marL="0" indent="0">
              <a:buNone/>
              <a:defRPr sz="1100"/>
            </a:lvl1pPr>
            <a:lvl2pPr marL="114297" indent="-114297">
              <a:buFont typeface="Arial" panose="020B0604020202020204" pitchFamily="34" charset="0"/>
              <a:buChar char="•"/>
              <a:defRPr sz="1100"/>
            </a:lvl2pPr>
            <a:lvl3pPr marL="228594" indent="-114297">
              <a:defRPr sz="1100"/>
            </a:lvl3pPr>
            <a:lvl4pPr marL="400040" indent="-171446">
              <a:defRPr sz="1100"/>
            </a:lvl4pPr>
            <a:lvl5pPr marL="571486" indent="-171446"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0" y="700088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4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0018624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7573152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Tal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6" y="1047750"/>
            <a:ext cx="1828800" cy="1107124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100"/>
            </a:lvl1pPr>
          </a:lstStyle>
          <a:p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5" y="1047750"/>
            <a:ext cx="1828800" cy="1107124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3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100"/>
            </a:lvl1pPr>
          </a:lstStyle>
          <a:p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203" y="1047750"/>
            <a:ext cx="1828800" cy="1107124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5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100"/>
            </a:lvl1pPr>
          </a:lstStyle>
          <a:p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400" y="1047750"/>
            <a:ext cx="1828800" cy="1107124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100"/>
            </a:lvl1pPr>
          </a:lstStyle>
          <a:p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/>
          </p:nvPr>
        </p:nvSpPr>
        <p:spPr>
          <a:xfrm>
            <a:off x="685800" y="2291461"/>
            <a:ext cx="1831086" cy="2241249"/>
          </a:xfrm>
        </p:spPr>
        <p:txBody>
          <a:bodyPr/>
          <a:lstStyle>
            <a:lvl1pPr marL="0" indent="0">
              <a:buNone/>
              <a:defRPr sz="1600"/>
            </a:lvl1pPr>
            <a:lvl2pPr marL="128588" indent="-128588">
              <a:buFont typeface="Arial" panose="020B0604020202020204" pitchFamily="34" charset="0"/>
              <a:buChar char="•"/>
              <a:defRPr sz="1100"/>
            </a:lvl2pPr>
            <a:lvl3pPr marL="257175" indent="-128588">
              <a:defRPr sz="1100"/>
            </a:lvl3pPr>
            <a:lvl4pPr marL="385763" indent="-128588"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2666238" y="2291461"/>
            <a:ext cx="1831086" cy="2241249"/>
          </a:xfrm>
        </p:spPr>
        <p:txBody>
          <a:bodyPr/>
          <a:lstStyle>
            <a:lvl1pPr marL="0" indent="0">
              <a:buNone/>
              <a:defRPr sz="1600"/>
            </a:lvl1pPr>
            <a:lvl2pPr marL="128588" indent="-128588">
              <a:buFont typeface="Arial" panose="020B0604020202020204" pitchFamily="34" charset="0"/>
              <a:buChar char="•"/>
              <a:defRPr sz="1100"/>
            </a:lvl2pPr>
            <a:lvl3pPr marL="257175" indent="-128588">
              <a:defRPr sz="1100"/>
            </a:lvl3pPr>
            <a:lvl4pPr marL="385763" indent="-128588"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20"/>
          </p:nvPr>
        </p:nvSpPr>
        <p:spPr>
          <a:xfrm>
            <a:off x="4646676" y="2291461"/>
            <a:ext cx="1831086" cy="2241249"/>
          </a:xfrm>
        </p:spPr>
        <p:txBody>
          <a:bodyPr/>
          <a:lstStyle>
            <a:lvl1pPr marL="0" indent="0">
              <a:buNone/>
              <a:defRPr sz="1600"/>
            </a:lvl1pPr>
            <a:lvl2pPr marL="128588" indent="-128588">
              <a:buFont typeface="Arial" panose="020B0604020202020204" pitchFamily="34" charset="0"/>
              <a:buChar char="•"/>
              <a:defRPr sz="1100"/>
            </a:lvl2pPr>
            <a:lvl3pPr marL="257175" indent="-128588">
              <a:defRPr sz="1100"/>
            </a:lvl3pPr>
            <a:lvl4pPr marL="385763" indent="-128588"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1"/>
          </p:nvPr>
        </p:nvSpPr>
        <p:spPr>
          <a:xfrm>
            <a:off x="6627114" y="2291461"/>
            <a:ext cx="1831086" cy="2241249"/>
          </a:xfrm>
        </p:spPr>
        <p:txBody>
          <a:bodyPr/>
          <a:lstStyle>
            <a:lvl1pPr marL="0" indent="0">
              <a:buNone/>
              <a:defRPr sz="1600"/>
            </a:lvl1pPr>
            <a:lvl2pPr marL="128588" indent="-128588">
              <a:buFont typeface="Arial" panose="020B0604020202020204" pitchFamily="34" charset="0"/>
              <a:buChar char="•"/>
              <a:defRPr sz="1100"/>
            </a:lvl2pPr>
            <a:lvl3pPr marL="257175" indent="-128588">
              <a:defRPr sz="1100"/>
            </a:lvl3pPr>
            <a:lvl4pPr marL="385763" indent="-128588"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7217560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Tall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6" y="1047750"/>
            <a:ext cx="1828800" cy="1107124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100"/>
            </a:lvl1pPr>
          </a:lstStyle>
          <a:p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5" y="1047750"/>
            <a:ext cx="1828800" cy="1107124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3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100"/>
            </a:lvl1pPr>
          </a:lstStyle>
          <a:p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203" y="1047750"/>
            <a:ext cx="1828800" cy="1107124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5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100"/>
            </a:lvl1pPr>
          </a:lstStyle>
          <a:p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400" y="1047750"/>
            <a:ext cx="1828800" cy="1107124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100"/>
            </a:lvl1pPr>
          </a:lstStyle>
          <a:p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/>
          </p:nvPr>
        </p:nvSpPr>
        <p:spPr>
          <a:xfrm>
            <a:off x="685800" y="2291461"/>
            <a:ext cx="1831086" cy="2241249"/>
          </a:xfrm>
        </p:spPr>
        <p:txBody>
          <a:bodyPr/>
          <a:lstStyle>
            <a:lvl1pPr marL="0" indent="0">
              <a:buNone/>
              <a:defRPr sz="1600"/>
            </a:lvl1pPr>
            <a:lvl2pPr marL="128588" indent="-128588">
              <a:buFont typeface="Arial" panose="020B0604020202020204" pitchFamily="34" charset="0"/>
              <a:buChar char="•"/>
              <a:defRPr sz="1100"/>
            </a:lvl2pPr>
            <a:lvl3pPr marL="257175" indent="-128588">
              <a:defRPr sz="1100"/>
            </a:lvl3pPr>
            <a:lvl4pPr marL="385763" indent="-128588"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2666238" y="2291461"/>
            <a:ext cx="1831086" cy="2241249"/>
          </a:xfrm>
        </p:spPr>
        <p:txBody>
          <a:bodyPr/>
          <a:lstStyle>
            <a:lvl1pPr marL="0" indent="0">
              <a:buNone/>
              <a:defRPr sz="1600"/>
            </a:lvl1pPr>
            <a:lvl2pPr marL="128588" indent="-128588">
              <a:buFont typeface="Arial" panose="020B0604020202020204" pitchFamily="34" charset="0"/>
              <a:buChar char="•"/>
              <a:defRPr sz="1100"/>
            </a:lvl2pPr>
            <a:lvl3pPr marL="257175" indent="-128588">
              <a:defRPr sz="1100"/>
            </a:lvl3pPr>
            <a:lvl4pPr marL="385763" indent="-128588"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20"/>
          </p:nvPr>
        </p:nvSpPr>
        <p:spPr>
          <a:xfrm>
            <a:off x="4646676" y="2291461"/>
            <a:ext cx="1831086" cy="2241249"/>
          </a:xfrm>
        </p:spPr>
        <p:txBody>
          <a:bodyPr/>
          <a:lstStyle>
            <a:lvl1pPr marL="0" indent="0">
              <a:buNone/>
              <a:defRPr sz="1600"/>
            </a:lvl1pPr>
            <a:lvl2pPr marL="128588" indent="-128588">
              <a:buFont typeface="Arial" panose="020B0604020202020204" pitchFamily="34" charset="0"/>
              <a:buChar char="•"/>
              <a:defRPr sz="1100"/>
            </a:lvl2pPr>
            <a:lvl3pPr marL="257175" indent="-128588">
              <a:defRPr sz="1100"/>
            </a:lvl3pPr>
            <a:lvl4pPr marL="385763" indent="-128588"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1"/>
          </p:nvPr>
        </p:nvSpPr>
        <p:spPr>
          <a:xfrm>
            <a:off x="6627114" y="2291461"/>
            <a:ext cx="1831086" cy="2241249"/>
          </a:xfrm>
        </p:spPr>
        <p:txBody>
          <a:bodyPr/>
          <a:lstStyle>
            <a:lvl1pPr marL="0" indent="0">
              <a:buNone/>
              <a:defRPr sz="1600"/>
            </a:lvl1pPr>
            <a:lvl2pPr marL="128588" indent="-128588">
              <a:buFont typeface="Arial" panose="020B0604020202020204" pitchFamily="34" charset="0"/>
              <a:buChar char="•"/>
              <a:defRPr sz="1100"/>
            </a:lvl2pPr>
            <a:lvl3pPr marL="257175" indent="-128588">
              <a:defRPr sz="1100"/>
            </a:lvl3pPr>
            <a:lvl4pPr marL="385763" indent="-128588"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22" hasCustomPrompt="1"/>
          </p:nvPr>
        </p:nvSpPr>
        <p:spPr>
          <a:xfrm>
            <a:off x="685800" y="700088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4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84002948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Tal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6" y="1047750"/>
            <a:ext cx="2496312" cy="1104138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100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53" y="1047750"/>
            <a:ext cx="2496312" cy="1104138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100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8" y="1047750"/>
            <a:ext cx="2496312" cy="1104138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100"/>
            </a:lvl1pPr>
          </a:lstStyle>
          <a:p>
            <a:pPr lvl="0"/>
            <a:endParaRPr lang="en-US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685806" y="2291461"/>
            <a:ext cx="2496312" cy="2241249"/>
          </a:xfrm>
        </p:spPr>
        <p:txBody>
          <a:bodyPr/>
          <a:lstStyle>
            <a:lvl1pPr marL="0" indent="0">
              <a:buNone/>
              <a:defRPr sz="1600"/>
            </a:lvl1pPr>
            <a:lvl2pPr marL="128588" indent="-128588">
              <a:buFont typeface="Arial" panose="020B0604020202020204" pitchFamily="34" charset="0"/>
              <a:buChar char="•"/>
              <a:defRPr sz="1100"/>
            </a:lvl2pPr>
            <a:lvl3pPr marL="257175" indent="-128588">
              <a:defRPr sz="1100"/>
            </a:lvl3pPr>
            <a:lvl4pPr marL="385763" indent="-128588"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3323853" y="2291461"/>
            <a:ext cx="2496312" cy="2241249"/>
          </a:xfrm>
        </p:spPr>
        <p:txBody>
          <a:bodyPr/>
          <a:lstStyle>
            <a:lvl1pPr marL="0" indent="0">
              <a:buNone/>
              <a:defRPr sz="1600"/>
            </a:lvl1pPr>
            <a:lvl2pPr marL="128588" indent="-128588">
              <a:buFont typeface="Arial" panose="020B0604020202020204" pitchFamily="34" charset="0"/>
              <a:buChar char="•"/>
              <a:defRPr sz="1100"/>
            </a:lvl2pPr>
            <a:lvl3pPr marL="257175" indent="-128588">
              <a:defRPr sz="1100"/>
            </a:lvl3pPr>
            <a:lvl4pPr marL="385763" indent="-128588"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20"/>
          </p:nvPr>
        </p:nvSpPr>
        <p:spPr>
          <a:xfrm>
            <a:off x="5961888" y="2291461"/>
            <a:ext cx="2496312" cy="2241249"/>
          </a:xfrm>
        </p:spPr>
        <p:txBody>
          <a:bodyPr/>
          <a:lstStyle>
            <a:lvl1pPr marL="0" indent="0">
              <a:buNone/>
              <a:defRPr sz="1600"/>
            </a:lvl1pPr>
            <a:lvl2pPr marL="128588" indent="-128588">
              <a:buFont typeface="Arial" panose="020B0604020202020204" pitchFamily="34" charset="0"/>
              <a:buChar char="•"/>
              <a:defRPr sz="1100"/>
            </a:lvl2pPr>
            <a:lvl3pPr marL="257175" indent="-128588">
              <a:defRPr sz="1100"/>
            </a:lvl3pPr>
            <a:lvl4pPr marL="385763" indent="-128588"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363777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Tall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6" y="1047750"/>
            <a:ext cx="2496312" cy="1104138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100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53" y="1047750"/>
            <a:ext cx="2496312" cy="1104138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100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8" y="1047750"/>
            <a:ext cx="2496312" cy="1104138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100"/>
            </a:lvl1pPr>
          </a:lstStyle>
          <a:p>
            <a:pPr lvl="0"/>
            <a:endParaRPr lang="en-US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685806" y="2291461"/>
            <a:ext cx="2496312" cy="2241249"/>
          </a:xfrm>
        </p:spPr>
        <p:txBody>
          <a:bodyPr/>
          <a:lstStyle>
            <a:lvl1pPr marL="0" indent="0">
              <a:buNone/>
              <a:defRPr sz="1600"/>
            </a:lvl1pPr>
            <a:lvl2pPr marL="128588" indent="-128588">
              <a:buFont typeface="Arial" panose="020B0604020202020204" pitchFamily="34" charset="0"/>
              <a:buChar char="•"/>
              <a:defRPr sz="1100"/>
            </a:lvl2pPr>
            <a:lvl3pPr marL="257175" indent="-128588">
              <a:defRPr sz="1100"/>
            </a:lvl3pPr>
            <a:lvl4pPr marL="385763" indent="-128588"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3323853" y="2291461"/>
            <a:ext cx="2496312" cy="2241249"/>
          </a:xfrm>
        </p:spPr>
        <p:txBody>
          <a:bodyPr/>
          <a:lstStyle>
            <a:lvl1pPr marL="0" indent="0">
              <a:buNone/>
              <a:defRPr sz="1600"/>
            </a:lvl1pPr>
            <a:lvl2pPr marL="128588" indent="-128588">
              <a:buFont typeface="Arial" panose="020B0604020202020204" pitchFamily="34" charset="0"/>
              <a:buChar char="•"/>
              <a:defRPr sz="1100"/>
            </a:lvl2pPr>
            <a:lvl3pPr marL="257175" indent="-128588">
              <a:defRPr sz="1100"/>
            </a:lvl3pPr>
            <a:lvl4pPr marL="385763" indent="-128588"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20"/>
          </p:nvPr>
        </p:nvSpPr>
        <p:spPr>
          <a:xfrm>
            <a:off x="5961888" y="2291461"/>
            <a:ext cx="2496312" cy="2241249"/>
          </a:xfrm>
        </p:spPr>
        <p:txBody>
          <a:bodyPr/>
          <a:lstStyle>
            <a:lvl1pPr marL="0" indent="0">
              <a:buNone/>
              <a:defRPr sz="1600"/>
            </a:lvl1pPr>
            <a:lvl2pPr marL="128588" indent="-128588">
              <a:buFont typeface="Arial" panose="020B0604020202020204" pitchFamily="34" charset="0"/>
              <a:buChar char="•"/>
              <a:defRPr sz="1100"/>
            </a:lvl2pPr>
            <a:lvl3pPr marL="257175" indent="-128588">
              <a:defRPr sz="1100"/>
            </a:lvl3pPr>
            <a:lvl4pPr marL="385763" indent="-128588"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21" hasCustomPrompt="1"/>
          </p:nvPr>
        </p:nvSpPr>
        <p:spPr>
          <a:xfrm>
            <a:off x="685800" y="700088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4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46617243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Tal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0"/>
            <a:ext cx="3814191" cy="1104138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100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08" y="1047750"/>
            <a:ext cx="3814191" cy="1104138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100"/>
            </a:lvl1pPr>
          </a:lstStyle>
          <a:p>
            <a:pPr lvl="0"/>
            <a:endParaRPr lang="en-US"/>
          </a:p>
        </p:txBody>
      </p:sp>
      <p:sp>
        <p:nvSpPr>
          <p:cNvPr id="7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2291461"/>
            <a:ext cx="3813048" cy="2241249"/>
          </a:xfrm>
        </p:spPr>
        <p:txBody>
          <a:bodyPr/>
          <a:lstStyle>
            <a:lvl1pPr marL="0" indent="0">
              <a:buNone/>
              <a:defRPr sz="1600"/>
            </a:lvl1pPr>
            <a:lvl2pPr marL="128588" indent="-128588">
              <a:buFont typeface="Arial" panose="020B0604020202020204" pitchFamily="34" charset="0"/>
              <a:buChar char="•"/>
              <a:defRPr sz="1100"/>
            </a:lvl2pPr>
            <a:lvl3pPr marL="257175" indent="-128588">
              <a:defRPr sz="1100"/>
            </a:lvl3pPr>
            <a:lvl4pPr marL="385763" indent="-128588"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13"/>
          <p:cNvSpPr>
            <a:spLocks noGrp="1"/>
          </p:cNvSpPr>
          <p:nvPr>
            <p:ph sz="quarter" idx="19"/>
          </p:nvPr>
        </p:nvSpPr>
        <p:spPr>
          <a:xfrm>
            <a:off x="4645152" y="2291461"/>
            <a:ext cx="3813048" cy="2241249"/>
          </a:xfrm>
        </p:spPr>
        <p:txBody>
          <a:bodyPr/>
          <a:lstStyle>
            <a:lvl1pPr marL="0" indent="0">
              <a:buNone/>
              <a:defRPr sz="1600"/>
            </a:lvl1pPr>
            <a:lvl2pPr marL="128588" indent="-128588">
              <a:buFont typeface="Arial" panose="020B0604020202020204" pitchFamily="34" charset="0"/>
              <a:buChar char="•"/>
              <a:defRPr sz="1100"/>
            </a:lvl2pPr>
            <a:lvl3pPr marL="257175" indent="-128588">
              <a:defRPr sz="1100"/>
            </a:lvl3pPr>
            <a:lvl4pPr marL="385763" indent="-128588"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490103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Tall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0"/>
            <a:ext cx="3814191" cy="1104138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100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08" y="1047750"/>
            <a:ext cx="3814191" cy="1104138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100"/>
            </a:lvl1pPr>
          </a:lstStyle>
          <a:p>
            <a:pPr lvl="0"/>
            <a:endParaRPr lang="en-US"/>
          </a:p>
        </p:txBody>
      </p:sp>
      <p:sp>
        <p:nvSpPr>
          <p:cNvPr id="7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2291461"/>
            <a:ext cx="3813048" cy="2241249"/>
          </a:xfrm>
        </p:spPr>
        <p:txBody>
          <a:bodyPr/>
          <a:lstStyle>
            <a:lvl1pPr marL="0" indent="0">
              <a:buNone/>
              <a:defRPr sz="1600"/>
            </a:lvl1pPr>
            <a:lvl2pPr marL="128588" indent="-128588">
              <a:buFont typeface="Arial" panose="020B0604020202020204" pitchFamily="34" charset="0"/>
              <a:buChar char="•"/>
              <a:defRPr sz="1100"/>
            </a:lvl2pPr>
            <a:lvl3pPr marL="257175" indent="-128588">
              <a:defRPr sz="1100"/>
            </a:lvl3pPr>
            <a:lvl4pPr marL="385763" indent="-128588"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13"/>
          <p:cNvSpPr>
            <a:spLocks noGrp="1"/>
          </p:cNvSpPr>
          <p:nvPr>
            <p:ph sz="quarter" idx="19"/>
          </p:nvPr>
        </p:nvSpPr>
        <p:spPr>
          <a:xfrm>
            <a:off x="4645152" y="2291461"/>
            <a:ext cx="3813048" cy="2241249"/>
          </a:xfrm>
        </p:spPr>
        <p:txBody>
          <a:bodyPr/>
          <a:lstStyle>
            <a:lvl1pPr marL="0" indent="0">
              <a:buNone/>
              <a:defRPr sz="1600"/>
            </a:lvl1pPr>
            <a:lvl2pPr marL="128588" indent="-128588">
              <a:buFont typeface="Arial" panose="020B0604020202020204" pitchFamily="34" charset="0"/>
              <a:buChar char="•"/>
              <a:defRPr sz="1100"/>
            </a:lvl2pPr>
            <a:lvl3pPr marL="257175" indent="-128588">
              <a:defRPr sz="1100"/>
            </a:lvl3pPr>
            <a:lvl4pPr marL="385763" indent="-128588"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20" hasCustomPrompt="1"/>
          </p:nvPr>
        </p:nvSpPr>
        <p:spPr>
          <a:xfrm>
            <a:off x="685800" y="700088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4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11908487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ight Gri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043" y="1047750"/>
            <a:ext cx="1828800" cy="1107124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100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6242" y="1047750"/>
            <a:ext cx="1828800" cy="1107124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1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7440" y="1047750"/>
            <a:ext cx="1828800" cy="1107124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1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8638" y="1047750"/>
            <a:ext cx="1828800" cy="1107124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1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/>
          </p:nvPr>
        </p:nvSpPr>
        <p:spPr>
          <a:xfrm>
            <a:off x="685038" y="3537774"/>
            <a:ext cx="1831086" cy="994954"/>
          </a:xfrm>
        </p:spPr>
        <p:txBody>
          <a:bodyPr/>
          <a:lstStyle>
            <a:lvl1pPr marL="0" indent="0">
              <a:buNone/>
              <a:defRPr sz="1100"/>
            </a:lvl1pPr>
            <a:lvl2pPr marL="128588" indent="-128588">
              <a:buFont typeface="Arial" panose="020B0604020202020204" pitchFamily="34" charset="0"/>
              <a:buChar char="•"/>
              <a:defRPr sz="1100"/>
            </a:lvl2pPr>
            <a:lvl3pPr marL="257175" indent="-128588">
              <a:defRPr sz="1100"/>
            </a:lvl3pPr>
            <a:lvl4pPr marL="385763" indent="-128588"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2665476" y="3537774"/>
            <a:ext cx="1831086" cy="994954"/>
          </a:xfrm>
        </p:spPr>
        <p:txBody>
          <a:bodyPr>
            <a:normAutofit/>
          </a:bodyPr>
          <a:lstStyle>
            <a:lvl1pPr marL="0" indent="0">
              <a:buNone/>
              <a:defRPr sz="1100"/>
            </a:lvl1pPr>
            <a:lvl2pPr marL="128588" indent="-128588">
              <a:buFont typeface="Arial" panose="020B0604020202020204" pitchFamily="34" charset="0"/>
              <a:buChar char="•"/>
              <a:defRPr sz="1100"/>
            </a:lvl2pPr>
            <a:lvl3pPr marL="257175" indent="-128588">
              <a:defRPr sz="1100"/>
            </a:lvl3pPr>
            <a:lvl4pPr marL="385763" indent="-128588"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20"/>
          </p:nvPr>
        </p:nvSpPr>
        <p:spPr>
          <a:xfrm>
            <a:off x="4645914" y="3537774"/>
            <a:ext cx="1831086" cy="994954"/>
          </a:xfrm>
        </p:spPr>
        <p:txBody>
          <a:bodyPr>
            <a:normAutofit/>
          </a:bodyPr>
          <a:lstStyle>
            <a:lvl1pPr marL="0" indent="0">
              <a:buNone/>
              <a:defRPr sz="1100"/>
            </a:lvl1pPr>
            <a:lvl2pPr marL="128588" indent="-128588">
              <a:buFont typeface="Arial" panose="020B0604020202020204" pitchFamily="34" charset="0"/>
              <a:buChar char="•"/>
              <a:defRPr sz="1100"/>
            </a:lvl2pPr>
            <a:lvl3pPr marL="257175" indent="-128588">
              <a:defRPr sz="1100"/>
            </a:lvl3pPr>
            <a:lvl4pPr marL="385763" indent="-128588"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1"/>
          </p:nvPr>
        </p:nvSpPr>
        <p:spPr>
          <a:xfrm>
            <a:off x="6626352" y="3537774"/>
            <a:ext cx="1831086" cy="994954"/>
          </a:xfrm>
        </p:spPr>
        <p:txBody>
          <a:bodyPr>
            <a:normAutofit/>
          </a:bodyPr>
          <a:lstStyle>
            <a:lvl1pPr marL="0" indent="0">
              <a:buNone/>
              <a:defRPr sz="1100"/>
            </a:lvl1pPr>
            <a:lvl2pPr marL="128588" indent="-128588">
              <a:buFont typeface="Arial" panose="020B0604020202020204" pitchFamily="34" charset="0"/>
              <a:buChar char="•"/>
              <a:defRPr sz="1100"/>
            </a:lvl2pPr>
            <a:lvl3pPr marL="257175" indent="-128588">
              <a:defRPr sz="1100"/>
            </a:lvl3pPr>
            <a:lvl4pPr marL="385763" indent="-128588"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2"/>
          </p:nvPr>
        </p:nvSpPr>
        <p:spPr>
          <a:xfrm>
            <a:off x="685043" y="2292755"/>
            <a:ext cx="1828800" cy="1107124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100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2666242" y="2292755"/>
            <a:ext cx="1828800" cy="1107124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1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4647440" y="2292755"/>
            <a:ext cx="1828800" cy="1107124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1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6628638" y="2292755"/>
            <a:ext cx="1828800" cy="1107124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100"/>
            </a:lvl1pPr>
          </a:lstStyle>
          <a:p>
            <a:pPr marL="0" lvl="0" indent="0" algn="ctr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45456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ight Grid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043" y="1047750"/>
            <a:ext cx="1828800" cy="1107124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100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6242" y="1047750"/>
            <a:ext cx="1828800" cy="1107124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1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7440" y="1047750"/>
            <a:ext cx="1828800" cy="1107124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1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8638" y="1047750"/>
            <a:ext cx="1828800" cy="1107124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1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/>
          </p:nvPr>
        </p:nvSpPr>
        <p:spPr>
          <a:xfrm>
            <a:off x="685038" y="3537774"/>
            <a:ext cx="1831086" cy="994954"/>
          </a:xfrm>
        </p:spPr>
        <p:txBody>
          <a:bodyPr/>
          <a:lstStyle>
            <a:lvl1pPr marL="0" indent="0">
              <a:buNone/>
              <a:defRPr sz="1100"/>
            </a:lvl1pPr>
            <a:lvl2pPr marL="128588" indent="-128588">
              <a:buFont typeface="Arial" panose="020B0604020202020204" pitchFamily="34" charset="0"/>
              <a:buChar char="•"/>
              <a:defRPr sz="1100"/>
            </a:lvl2pPr>
            <a:lvl3pPr marL="257175" indent="-128588">
              <a:defRPr sz="1100"/>
            </a:lvl3pPr>
            <a:lvl4pPr marL="385763" indent="-128588"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2665476" y="3537774"/>
            <a:ext cx="1831086" cy="994954"/>
          </a:xfrm>
        </p:spPr>
        <p:txBody>
          <a:bodyPr>
            <a:normAutofit/>
          </a:bodyPr>
          <a:lstStyle>
            <a:lvl1pPr marL="0" indent="0">
              <a:buNone/>
              <a:defRPr sz="1100"/>
            </a:lvl1pPr>
            <a:lvl2pPr marL="128588" indent="-128588">
              <a:buFont typeface="Arial" panose="020B0604020202020204" pitchFamily="34" charset="0"/>
              <a:buChar char="•"/>
              <a:defRPr sz="1100"/>
            </a:lvl2pPr>
            <a:lvl3pPr marL="257175" indent="-128588">
              <a:defRPr sz="1100"/>
            </a:lvl3pPr>
            <a:lvl4pPr marL="385763" indent="-128588"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20"/>
          </p:nvPr>
        </p:nvSpPr>
        <p:spPr>
          <a:xfrm>
            <a:off x="4645914" y="3537774"/>
            <a:ext cx="1831086" cy="994954"/>
          </a:xfrm>
        </p:spPr>
        <p:txBody>
          <a:bodyPr>
            <a:normAutofit/>
          </a:bodyPr>
          <a:lstStyle>
            <a:lvl1pPr marL="0" indent="0">
              <a:buNone/>
              <a:defRPr sz="1100"/>
            </a:lvl1pPr>
            <a:lvl2pPr marL="128588" indent="-128588">
              <a:buFont typeface="Arial" panose="020B0604020202020204" pitchFamily="34" charset="0"/>
              <a:buChar char="•"/>
              <a:defRPr sz="1100"/>
            </a:lvl2pPr>
            <a:lvl3pPr marL="257175" indent="-128588">
              <a:defRPr sz="1100"/>
            </a:lvl3pPr>
            <a:lvl4pPr marL="385763" indent="-128588"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1"/>
          </p:nvPr>
        </p:nvSpPr>
        <p:spPr>
          <a:xfrm>
            <a:off x="6626352" y="3537774"/>
            <a:ext cx="1831086" cy="994954"/>
          </a:xfrm>
        </p:spPr>
        <p:txBody>
          <a:bodyPr>
            <a:normAutofit/>
          </a:bodyPr>
          <a:lstStyle>
            <a:lvl1pPr marL="0" indent="0">
              <a:buNone/>
              <a:defRPr sz="1100"/>
            </a:lvl1pPr>
            <a:lvl2pPr marL="128588" indent="-128588">
              <a:buFont typeface="Arial" panose="020B0604020202020204" pitchFamily="34" charset="0"/>
              <a:buChar char="•"/>
              <a:defRPr sz="1100"/>
            </a:lvl2pPr>
            <a:lvl3pPr marL="257175" indent="-128588">
              <a:defRPr sz="1100"/>
            </a:lvl3pPr>
            <a:lvl4pPr marL="385763" indent="-128588"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2"/>
          </p:nvPr>
        </p:nvSpPr>
        <p:spPr>
          <a:xfrm>
            <a:off x="685043" y="2292755"/>
            <a:ext cx="1828800" cy="1107124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100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2666242" y="2292755"/>
            <a:ext cx="1828800" cy="1107124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1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4647440" y="2292755"/>
            <a:ext cx="1828800" cy="1107124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1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6628638" y="2292755"/>
            <a:ext cx="1828800" cy="1107124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1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7" name="Text Placeholder 4"/>
          <p:cNvSpPr>
            <a:spLocks noGrp="1"/>
          </p:cNvSpPr>
          <p:nvPr>
            <p:ph type="body" sz="quarter" idx="26" hasCustomPrompt="1"/>
          </p:nvPr>
        </p:nvSpPr>
        <p:spPr>
          <a:xfrm>
            <a:off x="685800" y="700088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4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30900268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x Gri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6" y="1047750"/>
            <a:ext cx="2496312" cy="1104138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1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53" y="1047750"/>
            <a:ext cx="2496312" cy="1104138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1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8" y="1047750"/>
            <a:ext cx="2496312" cy="1104138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1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685806" y="3540743"/>
            <a:ext cx="2496312" cy="1027686"/>
          </a:xfrm>
        </p:spPr>
        <p:txBody>
          <a:bodyPr/>
          <a:lstStyle>
            <a:lvl1pPr marL="0" indent="0">
              <a:buNone/>
              <a:defRPr sz="1600"/>
            </a:lvl1pPr>
            <a:lvl2pPr marL="128588" indent="-128588">
              <a:buFont typeface="Arial" panose="020B0604020202020204" pitchFamily="34" charset="0"/>
              <a:buChar char="•"/>
              <a:defRPr sz="1100"/>
            </a:lvl2pPr>
            <a:lvl3pPr marL="257175" indent="-128588">
              <a:defRPr sz="1100"/>
            </a:lvl3pPr>
            <a:lvl4pPr marL="385763" indent="-128588"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3323853" y="3540743"/>
            <a:ext cx="2496312" cy="1027686"/>
          </a:xfrm>
        </p:spPr>
        <p:txBody>
          <a:bodyPr/>
          <a:lstStyle>
            <a:lvl1pPr marL="0" indent="0">
              <a:buNone/>
              <a:defRPr sz="1600"/>
            </a:lvl1pPr>
            <a:lvl2pPr marL="128588" indent="-128588">
              <a:buFont typeface="Arial" panose="020B0604020202020204" pitchFamily="34" charset="0"/>
              <a:buChar char="•"/>
              <a:defRPr sz="1100"/>
            </a:lvl2pPr>
            <a:lvl3pPr marL="257175" indent="-128588">
              <a:defRPr sz="1100"/>
            </a:lvl3pPr>
            <a:lvl4pPr marL="385763" indent="-128588"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20"/>
          </p:nvPr>
        </p:nvSpPr>
        <p:spPr>
          <a:xfrm>
            <a:off x="5961888" y="3540743"/>
            <a:ext cx="2496312" cy="1027686"/>
          </a:xfrm>
        </p:spPr>
        <p:txBody>
          <a:bodyPr/>
          <a:lstStyle>
            <a:lvl1pPr marL="0" indent="0">
              <a:buNone/>
              <a:defRPr sz="1600"/>
            </a:lvl1pPr>
            <a:lvl2pPr marL="128588" indent="-128588">
              <a:buFont typeface="Arial" panose="020B0604020202020204" pitchFamily="34" charset="0"/>
              <a:buChar char="•"/>
              <a:defRPr sz="1100"/>
            </a:lvl2pPr>
            <a:lvl3pPr marL="257175" indent="-128588">
              <a:defRPr sz="1100"/>
            </a:lvl3pPr>
            <a:lvl4pPr marL="385763" indent="-128588"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685806" y="2295739"/>
            <a:ext cx="2496312" cy="1104138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1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3323853" y="2295739"/>
            <a:ext cx="2496312" cy="1104138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1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5961888" y="2295739"/>
            <a:ext cx="2496312" cy="1104138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100"/>
            </a:lvl1pPr>
          </a:lstStyle>
          <a:p>
            <a:pPr marL="0" lvl="0" indent="0" algn="ctr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73229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x Grid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6" y="1047750"/>
            <a:ext cx="2496312" cy="1104138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1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53" y="1047750"/>
            <a:ext cx="2496312" cy="1104138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1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8" y="1047750"/>
            <a:ext cx="2496312" cy="1104138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1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685806" y="3540743"/>
            <a:ext cx="2496312" cy="1027686"/>
          </a:xfrm>
        </p:spPr>
        <p:txBody>
          <a:bodyPr/>
          <a:lstStyle>
            <a:lvl1pPr marL="0" indent="0">
              <a:buNone/>
              <a:defRPr sz="1600"/>
            </a:lvl1pPr>
            <a:lvl2pPr marL="128588" indent="-128588">
              <a:buFont typeface="Arial" panose="020B0604020202020204" pitchFamily="34" charset="0"/>
              <a:buChar char="•"/>
              <a:defRPr sz="1100"/>
            </a:lvl2pPr>
            <a:lvl3pPr marL="257175" indent="-128588">
              <a:defRPr sz="1100"/>
            </a:lvl3pPr>
            <a:lvl4pPr marL="385763" indent="-128588"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3323853" y="3540743"/>
            <a:ext cx="2496312" cy="1027686"/>
          </a:xfrm>
        </p:spPr>
        <p:txBody>
          <a:bodyPr/>
          <a:lstStyle>
            <a:lvl1pPr marL="0" indent="0">
              <a:buNone/>
              <a:defRPr sz="1600"/>
            </a:lvl1pPr>
            <a:lvl2pPr marL="128588" indent="-128588">
              <a:buFont typeface="Arial" panose="020B0604020202020204" pitchFamily="34" charset="0"/>
              <a:buChar char="•"/>
              <a:defRPr sz="1100"/>
            </a:lvl2pPr>
            <a:lvl3pPr marL="257175" indent="-128588">
              <a:defRPr sz="1100"/>
            </a:lvl3pPr>
            <a:lvl4pPr marL="385763" indent="-128588"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20"/>
          </p:nvPr>
        </p:nvSpPr>
        <p:spPr>
          <a:xfrm>
            <a:off x="5961888" y="3540743"/>
            <a:ext cx="2496312" cy="1027686"/>
          </a:xfrm>
        </p:spPr>
        <p:txBody>
          <a:bodyPr/>
          <a:lstStyle>
            <a:lvl1pPr marL="0" indent="0">
              <a:buNone/>
              <a:defRPr sz="1600"/>
            </a:lvl1pPr>
            <a:lvl2pPr marL="128588" indent="-128588">
              <a:buFont typeface="Arial" panose="020B0604020202020204" pitchFamily="34" charset="0"/>
              <a:buChar char="•"/>
              <a:defRPr sz="1100"/>
            </a:lvl2pPr>
            <a:lvl3pPr marL="257175" indent="-128588">
              <a:defRPr sz="1100"/>
            </a:lvl3pPr>
            <a:lvl4pPr marL="385763" indent="-128588"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685806" y="2295739"/>
            <a:ext cx="2496312" cy="1104138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1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3323853" y="2295739"/>
            <a:ext cx="2496312" cy="1104138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1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5961888" y="2295739"/>
            <a:ext cx="2496312" cy="1104138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1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7" name="Text Placeholder 4"/>
          <p:cNvSpPr>
            <a:spLocks noGrp="1"/>
          </p:cNvSpPr>
          <p:nvPr>
            <p:ph type="body" sz="quarter" idx="26" hasCustomPrompt="1"/>
          </p:nvPr>
        </p:nvSpPr>
        <p:spPr>
          <a:xfrm>
            <a:off x="685800" y="700088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4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2669034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Title Slide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39"/>
            <a:ext cx="7772401" cy="1102519"/>
          </a:xfrm>
        </p:spPr>
        <p:txBody>
          <a:bodyPr>
            <a:normAutofit/>
          </a:bodyPr>
          <a:lstStyle>
            <a:lvl1pPr>
              <a:defRPr sz="27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6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657607739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Gri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6945" y="1047750"/>
            <a:ext cx="3814191" cy="1104138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1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5153" y="1047750"/>
            <a:ext cx="3814191" cy="1104138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1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3528323"/>
            <a:ext cx="3813048" cy="1004405"/>
          </a:xfrm>
        </p:spPr>
        <p:txBody>
          <a:bodyPr/>
          <a:lstStyle>
            <a:lvl1pPr marL="0" indent="0">
              <a:buNone/>
              <a:defRPr sz="1600"/>
            </a:lvl1pPr>
            <a:lvl2pPr marL="128588" indent="-128588">
              <a:buFont typeface="Arial" panose="020B0604020202020204" pitchFamily="34" charset="0"/>
              <a:buChar char="•"/>
              <a:defRPr sz="1100"/>
            </a:lvl2pPr>
            <a:lvl3pPr marL="257175" indent="-128588">
              <a:defRPr sz="1100"/>
            </a:lvl3pPr>
            <a:lvl4pPr marL="385763" indent="-128588"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13"/>
          <p:cNvSpPr>
            <a:spLocks noGrp="1"/>
          </p:cNvSpPr>
          <p:nvPr>
            <p:ph sz="quarter" idx="19"/>
          </p:nvPr>
        </p:nvSpPr>
        <p:spPr>
          <a:xfrm>
            <a:off x="4645152" y="3528323"/>
            <a:ext cx="3813048" cy="1004405"/>
          </a:xfrm>
        </p:spPr>
        <p:txBody>
          <a:bodyPr/>
          <a:lstStyle>
            <a:lvl1pPr marL="0" indent="0">
              <a:buNone/>
              <a:defRPr sz="1600"/>
            </a:lvl1pPr>
            <a:lvl2pPr marL="128588" indent="-128588">
              <a:buFont typeface="Arial" panose="020B0604020202020204" pitchFamily="34" charset="0"/>
              <a:buChar char="•"/>
              <a:defRPr sz="1100"/>
            </a:lvl2pPr>
            <a:lvl3pPr marL="257175" indent="-128588">
              <a:defRPr sz="1100"/>
            </a:lvl3pPr>
            <a:lvl4pPr marL="385763" indent="-128588"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686945" y="2295739"/>
            <a:ext cx="3814191" cy="1104138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1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645153" y="2295739"/>
            <a:ext cx="3814191" cy="1104138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100"/>
            </a:lvl1pPr>
          </a:lstStyle>
          <a:p>
            <a:pPr marL="0" lvl="0" indent="0" algn="ctr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830790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Grid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6945" y="1047750"/>
            <a:ext cx="3814191" cy="1104138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1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5153" y="1047750"/>
            <a:ext cx="3814191" cy="1104138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1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3528323"/>
            <a:ext cx="3813048" cy="1004405"/>
          </a:xfrm>
        </p:spPr>
        <p:txBody>
          <a:bodyPr/>
          <a:lstStyle>
            <a:lvl1pPr marL="0" indent="0">
              <a:buNone/>
              <a:defRPr sz="1600"/>
            </a:lvl1pPr>
            <a:lvl2pPr marL="128588" indent="-128588">
              <a:buFont typeface="Arial" panose="020B0604020202020204" pitchFamily="34" charset="0"/>
              <a:buChar char="•"/>
              <a:defRPr sz="1100"/>
            </a:lvl2pPr>
            <a:lvl3pPr marL="257175" indent="-128588">
              <a:defRPr sz="1100"/>
            </a:lvl3pPr>
            <a:lvl4pPr marL="385763" indent="-128588"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13"/>
          <p:cNvSpPr>
            <a:spLocks noGrp="1"/>
          </p:cNvSpPr>
          <p:nvPr>
            <p:ph sz="quarter" idx="19"/>
          </p:nvPr>
        </p:nvSpPr>
        <p:spPr>
          <a:xfrm>
            <a:off x="4645152" y="3528323"/>
            <a:ext cx="3813048" cy="1004405"/>
          </a:xfrm>
        </p:spPr>
        <p:txBody>
          <a:bodyPr/>
          <a:lstStyle>
            <a:lvl1pPr marL="0" indent="0">
              <a:buNone/>
              <a:defRPr sz="1600"/>
            </a:lvl1pPr>
            <a:lvl2pPr marL="128588" indent="-128588">
              <a:buFont typeface="Arial" panose="020B0604020202020204" pitchFamily="34" charset="0"/>
              <a:buChar char="•"/>
              <a:defRPr sz="1100"/>
            </a:lvl2pPr>
            <a:lvl3pPr marL="257175" indent="-128588">
              <a:defRPr sz="1100"/>
            </a:lvl3pPr>
            <a:lvl4pPr marL="385763" indent="-128588"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686945" y="2295739"/>
            <a:ext cx="3814191" cy="1104138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1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645153" y="2295739"/>
            <a:ext cx="3814191" cy="1104138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1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2" name="Text Placeholder 4"/>
          <p:cNvSpPr>
            <a:spLocks noGrp="1"/>
          </p:cNvSpPr>
          <p:nvPr>
            <p:ph type="body" sz="quarter" idx="26" hasCustomPrompt="1"/>
          </p:nvPr>
        </p:nvSpPr>
        <p:spPr>
          <a:xfrm>
            <a:off x="685800" y="700088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4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884384778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6" y="1047750"/>
            <a:ext cx="1828800" cy="3199582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100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5" y="1047750"/>
            <a:ext cx="1828800" cy="3199582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1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203" y="1047750"/>
            <a:ext cx="1828800" cy="3199582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1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400" y="1047750"/>
            <a:ext cx="1828800" cy="3199582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1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685800" y="3444049"/>
            <a:ext cx="1831086" cy="803297"/>
          </a:xfrm>
          <a:solidFill>
            <a:schemeClr val="accent1">
              <a:alpha val="80000"/>
            </a:schemeClr>
          </a:solidFill>
        </p:spPr>
        <p:txBody>
          <a:bodyPr lIns="137160" tIns="68580" rIns="137160" bIns="6858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100">
                <a:solidFill>
                  <a:srgbClr val="FFFFFF"/>
                </a:solidFill>
              </a:defRPr>
            </a:lvl2pPr>
            <a:lvl3pPr marL="257175" indent="-128588">
              <a:defRPr sz="1100">
                <a:solidFill>
                  <a:srgbClr val="FFFFFF"/>
                </a:solidFill>
              </a:defRPr>
            </a:lvl3pPr>
            <a:lvl4pPr marL="385763" indent="-128588">
              <a:defRPr sz="1100">
                <a:solidFill>
                  <a:srgbClr val="FFFFFF"/>
                </a:solidFill>
              </a:defRPr>
            </a:lvl4pPr>
            <a:lvl5pPr marL="557213" indent="-171450">
              <a:defRPr sz="11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20"/>
          </p:nvPr>
        </p:nvSpPr>
        <p:spPr>
          <a:xfrm>
            <a:off x="2666238" y="3444049"/>
            <a:ext cx="1831086" cy="803297"/>
          </a:xfrm>
          <a:solidFill>
            <a:schemeClr val="accent3">
              <a:alpha val="80000"/>
            </a:schemeClr>
          </a:solidFill>
        </p:spPr>
        <p:txBody>
          <a:bodyPr lIns="137160" tIns="68580" rIns="137160" bIns="6858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100">
                <a:solidFill>
                  <a:srgbClr val="FFFFFF"/>
                </a:solidFill>
              </a:defRPr>
            </a:lvl2pPr>
            <a:lvl3pPr marL="257175" indent="-128588">
              <a:defRPr sz="1100">
                <a:solidFill>
                  <a:srgbClr val="FFFFFF"/>
                </a:solidFill>
              </a:defRPr>
            </a:lvl3pPr>
            <a:lvl4pPr marL="385763" indent="-128588">
              <a:defRPr sz="1100">
                <a:solidFill>
                  <a:srgbClr val="FFFFFF"/>
                </a:solidFill>
              </a:defRPr>
            </a:lvl4pPr>
            <a:lvl5pPr marL="557213" indent="-171450">
              <a:defRPr sz="11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646676" y="3444049"/>
            <a:ext cx="1831086" cy="803297"/>
          </a:xfrm>
          <a:solidFill>
            <a:schemeClr val="accent5">
              <a:alpha val="80000"/>
            </a:schemeClr>
          </a:solidFill>
        </p:spPr>
        <p:txBody>
          <a:bodyPr lIns="137160" tIns="68580" rIns="137160" bIns="6858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100">
                <a:solidFill>
                  <a:srgbClr val="FFFFFF"/>
                </a:solidFill>
              </a:defRPr>
            </a:lvl2pPr>
            <a:lvl3pPr marL="257175" indent="-128588">
              <a:defRPr sz="1100">
                <a:solidFill>
                  <a:srgbClr val="FFFFFF"/>
                </a:solidFill>
              </a:defRPr>
            </a:lvl3pPr>
            <a:lvl4pPr marL="385763" indent="-128588">
              <a:defRPr sz="1100">
                <a:solidFill>
                  <a:srgbClr val="FFFFFF"/>
                </a:solidFill>
              </a:defRPr>
            </a:lvl4pPr>
            <a:lvl5pPr marL="557213" indent="-171450">
              <a:defRPr sz="11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6627114" y="3444049"/>
            <a:ext cx="1831086" cy="803297"/>
          </a:xfrm>
          <a:solidFill>
            <a:schemeClr val="bg2">
              <a:alpha val="80000"/>
            </a:schemeClr>
          </a:solidFill>
        </p:spPr>
        <p:txBody>
          <a:bodyPr lIns="137160" tIns="68580" rIns="137160" bIns="6858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100">
                <a:solidFill>
                  <a:srgbClr val="FFFFFF"/>
                </a:solidFill>
              </a:defRPr>
            </a:lvl2pPr>
            <a:lvl3pPr marL="257175" indent="-128588">
              <a:defRPr sz="1100">
                <a:solidFill>
                  <a:srgbClr val="FFFFFF"/>
                </a:solidFill>
              </a:defRPr>
            </a:lvl3pPr>
            <a:lvl4pPr marL="385763" indent="-128588">
              <a:defRPr sz="1100">
                <a:solidFill>
                  <a:srgbClr val="FFFFFF"/>
                </a:solidFill>
              </a:defRPr>
            </a:lvl4pPr>
            <a:lvl5pPr marL="557213" indent="-171450">
              <a:defRPr sz="11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710865091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Bar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6" y="1047750"/>
            <a:ext cx="1828800" cy="3199582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100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5" y="1047750"/>
            <a:ext cx="1828800" cy="3199582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1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203" y="1047750"/>
            <a:ext cx="1828800" cy="3199582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1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400" y="1047750"/>
            <a:ext cx="1828800" cy="3199582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1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685800" y="3444049"/>
            <a:ext cx="1831086" cy="803297"/>
          </a:xfrm>
          <a:solidFill>
            <a:schemeClr val="accent1">
              <a:alpha val="80000"/>
            </a:schemeClr>
          </a:solidFill>
        </p:spPr>
        <p:txBody>
          <a:bodyPr lIns="137160" tIns="68580" rIns="137160" bIns="6858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100">
                <a:solidFill>
                  <a:srgbClr val="FFFFFF"/>
                </a:solidFill>
              </a:defRPr>
            </a:lvl2pPr>
            <a:lvl3pPr marL="257175" indent="-128588">
              <a:defRPr sz="1100">
                <a:solidFill>
                  <a:srgbClr val="FFFFFF"/>
                </a:solidFill>
              </a:defRPr>
            </a:lvl3pPr>
            <a:lvl4pPr marL="385763" indent="-128588">
              <a:defRPr sz="1100">
                <a:solidFill>
                  <a:srgbClr val="FFFFFF"/>
                </a:solidFill>
              </a:defRPr>
            </a:lvl4pPr>
            <a:lvl5pPr marL="557213" indent="-171450">
              <a:defRPr sz="11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20"/>
          </p:nvPr>
        </p:nvSpPr>
        <p:spPr>
          <a:xfrm>
            <a:off x="2666238" y="3444049"/>
            <a:ext cx="1831086" cy="803297"/>
          </a:xfrm>
          <a:solidFill>
            <a:schemeClr val="accent3">
              <a:alpha val="80000"/>
            </a:schemeClr>
          </a:solidFill>
        </p:spPr>
        <p:txBody>
          <a:bodyPr lIns="137160" tIns="68580" rIns="137160" bIns="6858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100">
                <a:solidFill>
                  <a:srgbClr val="FFFFFF"/>
                </a:solidFill>
              </a:defRPr>
            </a:lvl2pPr>
            <a:lvl3pPr marL="257175" indent="-128588">
              <a:defRPr sz="1100">
                <a:solidFill>
                  <a:srgbClr val="FFFFFF"/>
                </a:solidFill>
              </a:defRPr>
            </a:lvl3pPr>
            <a:lvl4pPr marL="385763" indent="-128588">
              <a:defRPr sz="1100">
                <a:solidFill>
                  <a:srgbClr val="FFFFFF"/>
                </a:solidFill>
              </a:defRPr>
            </a:lvl4pPr>
            <a:lvl5pPr marL="557213" indent="-171450">
              <a:defRPr sz="11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646676" y="3444049"/>
            <a:ext cx="1831086" cy="803297"/>
          </a:xfrm>
          <a:solidFill>
            <a:schemeClr val="accent5">
              <a:alpha val="80000"/>
            </a:schemeClr>
          </a:solidFill>
        </p:spPr>
        <p:txBody>
          <a:bodyPr lIns="137160" tIns="68580" rIns="137160" bIns="6858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100">
                <a:solidFill>
                  <a:srgbClr val="FFFFFF"/>
                </a:solidFill>
              </a:defRPr>
            </a:lvl2pPr>
            <a:lvl3pPr marL="257175" indent="-128588">
              <a:defRPr sz="1100">
                <a:solidFill>
                  <a:srgbClr val="FFFFFF"/>
                </a:solidFill>
              </a:defRPr>
            </a:lvl3pPr>
            <a:lvl4pPr marL="385763" indent="-128588">
              <a:defRPr sz="1100">
                <a:solidFill>
                  <a:srgbClr val="FFFFFF"/>
                </a:solidFill>
              </a:defRPr>
            </a:lvl4pPr>
            <a:lvl5pPr marL="557213" indent="-171450">
              <a:defRPr sz="11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6627114" y="3444049"/>
            <a:ext cx="1831086" cy="803297"/>
          </a:xfrm>
          <a:solidFill>
            <a:schemeClr val="bg2">
              <a:alpha val="80000"/>
            </a:schemeClr>
          </a:solidFill>
        </p:spPr>
        <p:txBody>
          <a:bodyPr lIns="137160" tIns="68580" rIns="137160" bIns="6858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100">
                <a:solidFill>
                  <a:srgbClr val="FFFFFF"/>
                </a:solidFill>
              </a:defRPr>
            </a:lvl2pPr>
            <a:lvl3pPr marL="257175" indent="-128588">
              <a:defRPr sz="1100">
                <a:solidFill>
                  <a:srgbClr val="FFFFFF"/>
                </a:solidFill>
              </a:defRPr>
            </a:lvl3pPr>
            <a:lvl4pPr marL="385763" indent="-128588">
              <a:defRPr sz="1100">
                <a:solidFill>
                  <a:srgbClr val="FFFFFF"/>
                </a:solidFill>
              </a:defRPr>
            </a:lvl4pPr>
            <a:lvl5pPr marL="557213" indent="-171450">
              <a:defRPr sz="11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0" y="700088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4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981391350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6" y="1047750"/>
            <a:ext cx="2496312" cy="3199582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100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53" y="1047750"/>
            <a:ext cx="2496312" cy="3199582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1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8" y="1047750"/>
            <a:ext cx="2496312" cy="3199582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1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6" y="3444054"/>
            <a:ext cx="2496312" cy="803297"/>
          </a:xfrm>
          <a:solidFill>
            <a:schemeClr val="accent1">
              <a:alpha val="80000"/>
            </a:schemeClr>
          </a:solidFill>
        </p:spPr>
        <p:txBody>
          <a:bodyPr lIns="137160" tIns="68580" rIns="137160" bIns="6858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100">
                <a:solidFill>
                  <a:srgbClr val="FFFFFF"/>
                </a:solidFill>
              </a:defRPr>
            </a:lvl2pPr>
            <a:lvl3pPr marL="257175" indent="-128588">
              <a:defRPr sz="1100">
                <a:solidFill>
                  <a:srgbClr val="FFFFFF"/>
                </a:solidFill>
              </a:defRPr>
            </a:lvl3pPr>
            <a:lvl4pPr marL="385763" indent="-128588">
              <a:defRPr sz="1100">
                <a:solidFill>
                  <a:srgbClr val="FFFFFF"/>
                </a:solidFill>
              </a:defRPr>
            </a:lvl4pPr>
            <a:lvl5pPr marL="557213" indent="-171450">
              <a:defRPr sz="11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3323853" y="3444054"/>
            <a:ext cx="2496312" cy="803297"/>
          </a:xfrm>
          <a:solidFill>
            <a:schemeClr val="accent4">
              <a:alpha val="80000"/>
            </a:schemeClr>
          </a:solidFill>
        </p:spPr>
        <p:txBody>
          <a:bodyPr lIns="137160" tIns="68580" rIns="137160" bIns="6858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100">
                <a:solidFill>
                  <a:srgbClr val="FFFFFF"/>
                </a:solidFill>
              </a:defRPr>
            </a:lvl2pPr>
            <a:lvl3pPr marL="257175" indent="-128588">
              <a:defRPr sz="1100">
                <a:solidFill>
                  <a:srgbClr val="FFFFFF"/>
                </a:solidFill>
              </a:defRPr>
            </a:lvl3pPr>
            <a:lvl4pPr marL="385763" indent="-128588">
              <a:defRPr sz="1100">
                <a:solidFill>
                  <a:srgbClr val="FFFFFF"/>
                </a:solidFill>
              </a:defRPr>
            </a:lvl4pPr>
            <a:lvl5pPr marL="557213" indent="-171450">
              <a:defRPr sz="11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5961888" y="3444054"/>
            <a:ext cx="2496312" cy="803297"/>
          </a:xfrm>
          <a:solidFill>
            <a:schemeClr val="bg2">
              <a:alpha val="80000"/>
            </a:schemeClr>
          </a:solidFill>
        </p:spPr>
        <p:txBody>
          <a:bodyPr lIns="137160" tIns="68580" rIns="137160" bIns="6858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100">
                <a:solidFill>
                  <a:srgbClr val="FFFFFF"/>
                </a:solidFill>
              </a:defRPr>
            </a:lvl2pPr>
            <a:lvl3pPr marL="257175" indent="-128588">
              <a:defRPr sz="1100">
                <a:solidFill>
                  <a:srgbClr val="FFFFFF"/>
                </a:solidFill>
              </a:defRPr>
            </a:lvl3pPr>
            <a:lvl4pPr marL="385763" indent="-128588">
              <a:defRPr sz="1100">
                <a:solidFill>
                  <a:srgbClr val="FFFFFF"/>
                </a:solidFill>
              </a:defRPr>
            </a:lvl4pPr>
            <a:lvl5pPr marL="557213" indent="-171450">
              <a:defRPr sz="11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4044377438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Bar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6" y="1047750"/>
            <a:ext cx="2496312" cy="3199582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100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53" y="1047750"/>
            <a:ext cx="2496312" cy="3199582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1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8" y="1047750"/>
            <a:ext cx="2496312" cy="3199582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1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6" y="3444054"/>
            <a:ext cx="2496312" cy="803297"/>
          </a:xfrm>
          <a:solidFill>
            <a:schemeClr val="accent1">
              <a:alpha val="80000"/>
            </a:schemeClr>
          </a:solidFill>
        </p:spPr>
        <p:txBody>
          <a:bodyPr lIns="137160" tIns="68580" rIns="137160" bIns="6858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100">
                <a:solidFill>
                  <a:srgbClr val="FFFFFF"/>
                </a:solidFill>
              </a:defRPr>
            </a:lvl2pPr>
            <a:lvl3pPr marL="257175" indent="-128588">
              <a:defRPr sz="1100">
                <a:solidFill>
                  <a:srgbClr val="FFFFFF"/>
                </a:solidFill>
              </a:defRPr>
            </a:lvl3pPr>
            <a:lvl4pPr marL="385763" indent="-128588">
              <a:defRPr sz="1100">
                <a:solidFill>
                  <a:srgbClr val="FFFFFF"/>
                </a:solidFill>
              </a:defRPr>
            </a:lvl4pPr>
            <a:lvl5pPr marL="557213" indent="-171450">
              <a:defRPr sz="11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3323853" y="3444054"/>
            <a:ext cx="2496312" cy="803297"/>
          </a:xfrm>
          <a:solidFill>
            <a:schemeClr val="accent4">
              <a:alpha val="80000"/>
            </a:schemeClr>
          </a:solidFill>
        </p:spPr>
        <p:txBody>
          <a:bodyPr lIns="137160" tIns="68580" rIns="137160" bIns="6858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100">
                <a:solidFill>
                  <a:srgbClr val="FFFFFF"/>
                </a:solidFill>
              </a:defRPr>
            </a:lvl2pPr>
            <a:lvl3pPr marL="257175" indent="-128588">
              <a:defRPr sz="1100">
                <a:solidFill>
                  <a:srgbClr val="FFFFFF"/>
                </a:solidFill>
              </a:defRPr>
            </a:lvl3pPr>
            <a:lvl4pPr marL="385763" indent="-128588">
              <a:defRPr sz="1100">
                <a:solidFill>
                  <a:srgbClr val="FFFFFF"/>
                </a:solidFill>
              </a:defRPr>
            </a:lvl4pPr>
            <a:lvl5pPr marL="557213" indent="-171450">
              <a:defRPr sz="11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5961888" y="3444054"/>
            <a:ext cx="2496312" cy="803297"/>
          </a:xfrm>
          <a:solidFill>
            <a:schemeClr val="bg2">
              <a:alpha val="80000"/>
            </a:schemeClr>
          </a:solidFill>
        </p:spPr>
        <p:txBody>
          <a:bodyPr lIns="137160" tIns="68580" rIns="137160" bIns="6858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100">
                <a:solidFill>
                  <a:srgbClr val="FFFFFF"/>
                </a:solidFill>
              </a:defRPr>
            </a:lvl2pPr>
            <a:lvl3pPr marL="257175" indent="-128588">
              <a:defRPr sz="1100">
                <a:solidFill>
                  <a:srgbClr val="FFFFFF"/>
                </a:solidFill>
              </a:defRPr>
            </a:lvl3pPr>
            <a:lvl4pPr marL="385763" indent="-128588">
              <a:defRPr sz="1100">
                <a:solidFill>
                  <a:srgbClr val="FFFFFF"/>
                </a:solidFill>
              </a:defRPr>
            </a:lvl4pPr>
            <a:lvl5pPr marL="557213" indent="-171450">
              <a:defRPr sz="11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0" y="700088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4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772054544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Bar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0"/>
            <a:ext cx="3814191" cy="3199582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1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08" y="1047750"/>
            <a:ext cx="3814191" cy="3199582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1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1" y="3674887"/>
            <a:ext cx="3813048" cy="572464"/>
          </a:xfrm>
          <a:solidFill>
            <a:schemeClr val="accent1">
              <a:alpha val="80000"/>
            </a:schemeClr>
          </a:solidFill>
        </p:spPr>
        <p:txBody>
          <a:bodyPr lIns="137160" tIns="68580" rIns="137160" bIns="6858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100">
                <a:solidFill>
                  <a:srgbClr val="FFFFFF"/>
                </a:solidFill>
              </a:defRPr>
            </a:lvl2pPr>
            <a:lvl3pPr marL="257175" indent="-128588">
              <a:defRPr sz="1100">
                <a:solidFill>
                  <a:srgbClr val="FFFFFF"/>
                </a:solidFill>
              </a:defRPr>
            </a:lvl3pPr>
            <a:lvl4pPr marL="385763" indent="-128588">
              <a:defRPr sz="1100">
                <a:solidFill>
                  <a:srgbClr val="FFFFFF"/>
                </a:solidFill>
              </a:defRPr>
            </a:lvl4pPr>
            <a:lvl5pPr marL="557213" indent="-171450">
              <a:defRPr sz="11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4645152" y="3674887"/>
            <a:ext cx="3813048" cy="572464"/>
          </a:xfrm>
          <a:solidFill>
            <a:schemeClr val="accent4">
              <a:alpha val="80000"/>
            </a:schemeClr>
          </a:solidFill>
        </p:spPr>
        <p:txBody>
          <a:bodyPr lIns="137160" tIns="68580" rIns="137160" bIns="6858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100">
                <a:solidFill>
                  <a:srgbClr val="FFFFFF"/>
                </a:solidFill>
              </a:defRPr>
            </a:lvl2pPr>
            <a:lvl3pPr marL="257175" indent="-128588">
              <a:defRPr sz="1100">
                <a:solidFill>
                  <a:srgbClr val="FFFFFF"/>
                </a:solidFill>
              </a:defRPr>
            </a:lvl3pPr>
            <a:lvl4pPr marL="385763" indent="-128588">
              <a:defRPr sz="1100">
                <a:solidFill>
                  <a:srgbClr val="FFFFFF"/>
                </a:solidFill>
              </a:defRPr>
            </a:lvl4pPr>
            <a:lvl5pPr marL="557213" indent="-171450">
              <a:defRPr sz="11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0" y="700088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4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77956692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0"/>
            <a:ext cx="3814191" cy="3199582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1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08" y="1047750"/>
            <a:ext cx="3814191" cy="3199582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1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1" y="3674887"/>
            <a:ext cx="3813048" cy="572464"/>
          </a:xfrm>
          <a:solidFill>
            <a:schemeClr val="accent1">
              <a:alpha val="80000"/>
            </a:schemeClr>
          </a:solidFill>
        </p:spPr>
        <p:txBody>
          <a:bodyPr lIns="137160" tIns="68580" rIns="137160" bIns="6858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100">
                <a:solidFill>
                  <a:srgbClr val="FFFFFF"/>
                </a:solidFill>
              </a:defRPr>
            </a:lvl2pPr>
            <a:lvl3pPr marL="257175" indent="-128588">
              <a:defRPr sz="1100">
                <a:solidFill>
                  <a:srgbClr val="FFFFFF"/>
                </a:solidFill>
              </a:defRPr>
            </a:lvl3pPr>
            <a:lvl4pPr marL="385763" indent="-128588">
              <a:defRPr sz="1100">
                <a:solidFill>
                  <a:srgbClr val="FFFFFF"/>
                </a:solidFill>
              </a:defRPr>
            </a:lvl4pPr>
            <a:lvl5pPr marL="557213" indent="-171450">
              <a:defRPr sz="11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4645152" y="3674887"/>
            <a:ext cx="3813048" cy="572464"/>
          </a:xfrm>
          <a:solidFill>
            <a:schemeClr val="accent4">
              <a:alpha val="80000"/>
            </a:schemeClr>
          </a:solidFill>
        </p:spPr>
        <p:txBody>
          <a:bodyPr lIns="137160" tIns="68580" rIns="137160" bIns="6858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100">
                <a:solidFill>
                  <a:srgbClr val="FFFFFF"/>
                </a:solidFill>
              </a:defRPr>
            </a:lvl2pPr>
            <a:lvl3pPr marL="257175" indent="-128588">
              <a:defRPr sz="1100">
                <a:solidFill>
                  <a:srgbClr val="FFFFFF"/>
                </a:solidFill>
              </a:defRPr>
            </a:lvl3pPr>
            <a:lvl4pPr marL="385763" indent="-128588">
              <a:defRPr sz="1100">
                <a:solidFill>
                  <a:srgbClr val="FFFFFF"/>
                </a:solidFill>
              </a:defRPr>
            </a:lvl4pPr>
            <a:lvl5pPr marL="557213" indent="-171450">
              <a:defRPr sz="11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2639724491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Ba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6" y="1047750"/>
            <a:ext cx="1828800" cy="1983051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100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5" y="1047750"/>
            <a:ext cx="1828800" cy="1983051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1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203" y="1047750"/>
            <a:ext cx="1828800" cy="1983051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1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400" y="1047750"/>
            <a:ext cx="1828800" cy="1983051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1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685800" y="2227505"/>
            <a:ext cx="1831086" cy="803297"/>
          </a:xfrm>
          <a:solidFill>
            <a:schemeClr val="accent1">
              <a:alpha val="80000"/>
            </a:schemeClr>
          </a:solidFill>
        </p:spPr>
        <p:txBody>
          <a:bodyPr lIns="137160" tIns="68580" rIns="137160" bIns="6858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100">
                <a:solidFill>
                  <a:srgbClr val="FFFFFF"/>
                </a:solidFill>
              </a:defRPr>
            </a:lvl2pPr>
            <a:lvl3pPr marL="257175" indent="-128588">
              <a:defRPr sz="1100">
                <a:solidFill>
                  <a:srgbClr val="FFFFFF"/>
                </a:solidFill>
              </a:defRPr>
            </a:lvl3pPr>
            <a:lvl4pPr marL="385763" indent="-128588">
              <a:defRPr sz="1100">
                <a:solidFill>
                  <a:srgbClr val="FFFFFF"/>
                </a:solidFill>
              </a:defRPr>
            </a:lvl4pPr>
            <a:lvl5pPr marL="557213" indent="-171450">
              <a:defRPr sz="11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20"/>
          </p:nvPr>
        </p:nvSpPr>
        <p:spPr>
          <a:xfrm>
            <a:off x="2666238" y="2227505"/>
            <a:ext cx="1831086" cy="803297"/>
          </a:xfrm>
          <a:solidFill>
            <a:schemeClr val="accent3">
              <a:alpha val="80000"/>
            </a:schemeClr>
          </a:solidFill>
        </p:spPr>
        <p:txBody>
          <a:bodyPr lIns="137160" tIns="68580" rIns="137160" bIns="6858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100">
                <a:solidFill>
                  <a:srgbClr val="FFFFFF"/>
                </a:solidFill>
              </a:defRPr>
            </a:lvl2pPr>
            <a:lvl3pPr marL="257175" indent="-128588">
              <a:defRPr sz="1100">
                <a:solidFill>
                  <a:srgbClr val="FFFFFF"/>
                </a:solidFill>
              </a:defRPr>
            </a:lvl3pPr>
            <a:lvl4pPr marL="385763" indent="-128588">
              <a:defRPr sz="1100">
                <a:solidFill>
                  <a:srgbClr val="FFFFFF"/>
                </a:solidFill>
              </a:defRPr>
            </a:lvl4pPr>
            <a:lvl5pPr marL="557213" indent="-171450">
              <a:defRPr sz="11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646676" y="2227505"/>
            <a:ext cx="1831086" cy="803297"/>
          </a:xfrm>
          <a:solidFill>
            <a:schemeClr val="accent5">
              <a:alpha val="80000"/>
            </a:schemeClr>
          </a:solidFill>
        </p:spPr>
        <p:txBody>
          <a:bodyPr lIns="137160" tIns="68580" rIns="137160" bIns="6858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100">
                <a:solidFill>
                  <a:srgbClr val="FFFFFF"/>
                </a:solidFill>
              </a:defRPr>
            </a:lvl2pPr>
            <a:lvl3pPr marL="257175" indent="-128588">
              <a:defRPr sz="1100">
                <a:solidFill>
                  <a:srgbClr val="FFFFFF"/>
                </a:solidFill>
              </a:defRPr>
            </a:lvl3pPr>
            <a:lvl4pPr marL="385763" indent="-128588">
              <a:defRPr sz="1100">
                <a:solidFill>
                  <a:srgbClr val="FFFFFF"/>
                </a:solidFill>
              </a:defRPr>
            </a:lvl4pPr>
            <a:lvl5pPr marL="557213" indent="-171450">
              <a:defRPr sz="11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6627114" y="2227505"/>
            <a:ext cx="1831086" cy="803297"/>
          </a:xfrm>
          <a:solidFill>
            <a:schemeClr val="bg2">
              <a:alpha val="80000"/>
            </a:schemeClr>
          </a:solidFill>
        </p:spPr>
        <p:txBody>
          <a:bodyPr lIns="137160" tIns="68580" rIns="137160" bIns="6858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100">
                <a:solidFill>
                  <a:srgbClr val="FFFFFF"/>
                </a:solidFill>
              </a:defRPr>
            </a:lvl2pPr>
            <a:lvl3pPr marL="257175" indent="-128588">
              <a:defRPr sz="1100">
                <a:solidFill>
                  <a:srgbClr val="FFFFFF"/>
                </a:solidFill>
              </a:defRPr>
            </a:lvl3pPr>
            <a:lvl4pPr marL="385763" indent="-128588">
              <a:defRPr sz="1100">
                <a:solidFill>
                  <a:srgbClr val="FFFFFF"/>
                </a:solidFill>
              </a:defRPr>
            </a:lvl4pPr>
            <a:lvl5pPr marL="557213" indent="-171450">
              <a:defRPr sz="11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18"/>
          </p:nvPr>
        </p:nvSpPr>
        <p:spPr>
          <a:xfrm>
            <a:off x="685800" y="3159229"/>
            <a:ext cx="1831086" cy="1285169"/>
          </a:xfrm>
        </p:spPr>
        <p:txBody>
          <a:bodyPr/>
          <a:lstStyle>
            <a:lvl1pPr marL="0" indent="0">
              <a:buNone/>
              <a:defRPr sz="1100"/>
            </a:lvl1pPr>
            <a:lvl2pPr marL="128588" indent="-128588">
              <a:buFont typeface="Arial" panose="020B0604020202020204" pitchFamily="34" charset="0"/>
              <a:buChar char="•"/>
              <a:defRPr sz="1100"/>
            </a:lvl2pPr>
            <a:lvl3pPr marL="257175" indent="-128588">
              <a:defRPr sz="1100"/>
            </a:lvl3pPr>
            <a:lvl4pPr marL="385763" indent="-128588"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4"/>
          </p:nvPr>
        </p:nvSpPr>
        <p:spPr>
          <a:xfrm>
            <a:off x="2666238" y="3159229"/>
            <a:ext cx="1831086" cy="1285169"/>
          </a:xfrm>
        </p:spPr>
        <p:txBody>
          <a:bodyPr>
            <a:normAutofit/>
          </a:bodyPr>
          <a:lstStyle>
            <a:lvl1pPr marL="0" indent="0">
              <a:buNone/>
              <a:defRPr sz="1100"/>
            </a:lvl1pPr>
            <a:lvl2pPr marL="128588" indent="-128588">
              <a:buFont typeface="Arial" panose="020B0604020202020204" pitchFamily="34" charset="0"/>
              <a:buChar char="•"/>
              <a:defRPr sz="1100"/>
            </a:lvl2pPr>
            <a:lvl3pPr marL="257175" indent="-128588">
              <a:defRPr sz="1100"/>
            </a:lvl3pPr>
            <a:lvl4pPr marL="385763" indent="-128588"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0" name="Content Placeholder 13"/>
          <p:cNvSpPr>
            <a:spLocks noGrp="1"/>
          </p:cNvSpPr>
          <p:nvPr>
            <p:ph sz="quarter" idx="25"/>
          </p:nvPr>
        </p:nvSpPr>
        <p:spPr>
          <a:xfrm>
            <a:off x="4646676" y="3159229"/>
            <a:ext cx="1831086" cy="1285169"/>
          </a:xfrm>
        </p:spPr>
        <p:txBody>
          <a:bodyPr>
            <a:normAutofit/>
          </a:bodyPr>
          <a:lstStyle>
            <a:lvl1pPr marL="0" indent="0">
              <a:buNone/>
              <a:defRPr sz="1100"/>
            </a:lvl1pPr>
            <a:lvl2pPr marL="128588" indent="-128588">
              <a:buFont typeface="Arial" panose="020B0604020202020204" pitchFamily="34" charset="0"/>
              <a:buChar char="•"/>
              <a:defRPr sz="1100"/>
            </a:lvl2pPr>
            <a:lvl3pPr marL="257175" indent="-128588">
              <a:defRPr sz="1100"/>
            </a:lvl3pPr>
            <a:lvl4pPr marL="385763" indent="-128588"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1" name="Content Placeholder 13"/>
          <p:cNvSpPr>
            <a:spLocks noGrp="1"/>
          </p:cNvSpPr>
          <p:nvPr>
            <p:ph sz="quarter" idx="26"/>
          </p:nvPr>
        </p:nvSpPr>
        <p:spPr>
          <a:xfrm>
            <a:off x="6627114" y="3159229"/>
            <a:ext cx="1831086" cy="1285169"/>
          </a:xfrm>
        </p:spPr>
        <p:txBody>
          <a:bodyPr>
            <a:normAutofit/>
          </a:bodyPr>
          <a:lstStyle>
            <a:lvl1pPr marL="0" indent="0">
              <a:buNone/>
              <a:defRPr sz="1100"/>
            </a:lvl1pPr>
            <a:lvl2pPr marL="128588" indent="-128588">
              <a:buFont typeface="Arial" panose="020B0604020202020204" pitchFamily="34" charset="0"/>
              <a:buChar char="•"/>
              <a:defRPr sz="1100"/>
            </a:lvl2pPr>
            <a:lvl3pPr marL="257175" indent="-128588">
              <a:defRPr sz="1100"/>
            </a:lvl3pPr>
            <a:lvl4pPr marL="385763" indent="-128588"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40128771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Bar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6" y="1047750"/>
            <a:ext cx="1828800" cy="1983051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100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5" y="1047750"/>
            <a:ext cx="1828800" cy="1983051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1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203" y="1047750"/>
            <a:ext cx="1828800" cy="1983051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1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400" y="1047750"/>
            <a:ext cx="1828800" cy="1983051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1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685800" y="2227505"/>
            <a:ext cx="1831086" cy="803297"/>
          </a:xfrm>
          <a:solidFill>
            <a:schemeClr val="accent1">
              <a:alpha val="80000"/>
            </a:schemeClr>
          </a:solidFill>
        </p:spPr>
        <p:txBody>
          <a:bodyPr lIns="137160" tIns="68580" rIns="137160" bIns="6858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100">
                <a:solidFill>
                  <a:srgbClr val="FFFFFF"/>
                </a:solidFill>
              </a:defRPr>
            </a:lvl2pPr>
            <a:lvl3pPr marL="257175" indent="-128588">
              <a:defRPr sz="1100">
                <a:solidFill>
                  <a:srgbClr val="FFFFFF"/>
                </a:solidFill>
              </a:defRPr>
            </a:lvl3pPr>
            <a:lvl4pPr marL="385763" indent="-128588">
              <a:defRPr sz="1100">
                <a:solidFill>
                  <a:srgbClr val="FFFFFF"/>
                </a:solidFill>
              </a:defRPr>
            </a:lvl4pPr>
            <a:lvl5pPr marL="557213" indent="-171450">
              <a:defRPr sz="11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20"/>
          </p:nvPr>
        </p:nvSpPr>
        <p:spPr>
          <a:xfrm>
            <a:off x="2666238" y="2227505"/>
            <a:ext cx="1831086" cy="803297"/>
          </a:xfrm>
          <a:solidFill>
            <a:schemeClr val="accent3">
              <a:alpha val="80000"/>
            </a:schemeClr>
          </a:solidFill>
        </p:spPr>
        <p:txBody>
          <a:bodyPr lIns="137160" tIns="68580" rIns="137160" bIns="6858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100">
                <a:solidFill>
                  <a:srgbClr val="FFFFFF"/>
                </a:solidFill>
              </a:defRPr>
            </a:lvl2pPr>
            <a:lvl3pPr marL="257175" indent="-128588">
              <a:defRPr sz="1100">
                <a:solidFill>
                  <a:srgbClr val="FFFFFF"/>
                </a:solidFill>
              </a:defRPr>
            </a:lvl3pPr>
            <a:lvl4pPr marL="385763" indent="-128588">
              <a:defRPr sz="1100">
                <a:solidFill>
                  <a:srgbClr val="FFFFFF"/>
                </a:solidFill>
              </a:defRPr>
            </a:lvl4pPr>
            <a:lvl5pPr marL="557213" indent="-171450">
              <a:defRPr sz="11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646676" y="2227505"/>
            <a:ext cx="1831086" cy="803297"/>
          </a:xfrm>
          <a:solidFill>
            <a:schemeClr val="accent5">
              <a:alpha val="80000"/>
            </a:schemeClr>
          </a:solidFill>
        </p:spPr>
        <p:txBody>
          <a:bodyPr lIns="137160" tIns="68580" rIns="137160" bIns="6858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100">
                <a:solidFill>
                  <a:srgbClr val="FFFFFF"/>
                </a:solidFill>
              </a:defRPr>
            </a:lvl2pPr>
            <a:lvl3pPr marL="257175" indent="-128588">
              <a:defRPr sz="1100">
                <a:solidFill>
                  <a:srgbClr val="FFFFFF"/>
                </a:solidFill>
              </a:defRPr>
            </a:lvl3pPr>
            <a:lvl4pPr marL="385763" indent="-128588">
              <a:defRPr sz="1100">
                <a:solidFill>
                  <a:srgbClr val="FFFFFF"/>
                </a:solidFill>
              </a:defRPr>
            </a:lvl4pPr>
            <a:lvl5pPr marL="557213" indent="-171450">
              <a:defRPr sz="11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6627114" y="2227505"/>
            <a:ext cx="1831086" cy="803297"/>
          </a:xfrm>
          <a:solidFill>
            <a:schemeClr val="bg2">
              <a:alpha val="80000"/>
            </a:schemeClr>
          </a:solidFill>
        </p:spPr>
        <p:txBody>
          <a:bodyPr lIns="137160" tIns="68580" rIns="137160" bIns="6858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100">
                <a:solidFill>
                  <a:srgbClr val="FFFFFF"/>
                </a:solidFill>
              </a:defRPr>
            </a:lvl2pPr>
            <a:lvl3pPr marL="257175" indent="-128588">
              <a:defRPr sz="1100">
                <a:solidFill>
                  <a:srgbClr val="FFFFFF"/>
                </a:solidFill>
              </a:defRPr>
            </a:lvl3pPr>
            <a:lvl4pPr marL="385763" indent="-128588">
              <a:defRPr sz="1100">
                <a:solidFill>
                  <a:srgbClr val="FFFFFF"/>
                </a:solidFill>
              </a:defRPr>
            </a:lvl4pPr>
            <a:lvl5pPr marL="557213" indent="-171450">
              <a:defRPr sz="11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18"/>
          </p:nvPr>
        </p:nvSpPr>
        <p:spPr>
          <a:xfrm>
            <a:off x="685800" y="3159229"/>
            <a:ext cx="1831086" cy="1285169"/>
          </a:xfrm>
        </p:spPr>
        <p:txBody>
          <a:bodyPr/>
          <a:lstStyle>
            <a:lvl1pPr marL="0" indent="0">
              <a:buNone/>
              <a:defRPr sz="1100"/>
            </a:lvl1pPr>
            <a:lvl2pPr marL="128588" indent="-128588">
              <a:buFont typeface="Arial" panose="020B0604020202020204" pitchFamily="34" charset="0"/>
              <a:buChar char="•"/>
              <a:defRPr sz="1100"/>
            </a:lvl2pPr>
            <a:lvl3pPr marL="257175" indent="-128588">
              <a:defRPr sz="1100"/>
            </a:lvl3pPr>
            <a:lvl4pPr marL="385763" indent="-128588"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4"/>
          </p:nvPr>
        </p:nvSpPr>
        <p:spPr>
          <a:xfrm>
            <a:off x="2666238" y="3159229"/>
            <a:ext cx="1831086" cy="1285169"/>
          </a:xfrm>
        </p:spPr>
        <p:txBody>
          <a:bodyPr>
            <a:normAutofit/>
          </a:bodyPr>
          <a:lstStyle>
            <a:lvl1pPr marL="0" indent="0">
              <a:buNone/>
              <a:defRPr sz="1100"/>
            </a:lvl1pPr>
            <a:lvl2pPr marL="128588" indent="-128588">
              <a:buFont typeface="Arial" panose="020B0604020202020204" pitchFamily="34" charset="0"/>
              <a:buChar char="•"/>
              <a:defRPr sz="1100"/>
            </a:lvl2pPr>
            <a:lvl3pPr marL="257175" indent="-128588">
              <a:defRPr sz="1100"/>
            </a:lvl3pPr>
            <a:lvl4pPr marL="385763" indent="-128588"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0" name="Content Placeholder 13"/>
          <p:cNvSpPr>
            <a:spLocks noGrp="1"/>
          </p:cNvSpPr>
          <p:nvPr>
            <p:ph sz="quarter" idx="25"/>
          </p:nvPr>
        </p:nvSpPr>
        <p:spPr>
          <a:xfrm>
            <a:off x="4646676" y="3159229"/>
            <a:ext cx="1831086" cy="1285169"/>
          </a:xfrm>
        </p:spPr>
        <p:txBody>
          <a:bodyPr>
            <a:normAutofit/>
          </a:bodyPr>
          <a:lstStyle>
            <a:lvl1pPr marL="0" indent="0">
              <a:buNone/>
              <a:defRPr sz="1100"/>
            </a:lvl1pPr>
            <a:lvl2pPr marL="128588" indent="-128588">
              <a:buFont typeface="Arial" panose="020B0604020202020204" pitchFamily="34" charset="0"/>
              <a:buChar char="•"/>
              <a:defRPr sz="1100"/>
            </a:lvl2pPr>
            <a:lvl3pPr marL="257175" indent="-128588">
              <a:defRPr sz="1100"/>
            </a:lvl3pPr>
            <a:lvl4pPr marL="385763" indent="-128588"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1" name="Content Placeholder 13"/>
          <p:cNvSpPr>
            <a:spLocks noGrp="1"/>
          </p:cNvSpPr>
          <p:nvPr>
            <p:ph sz="quarter" idx="26"/>
          </p:nvPr>
        </p:nvSpPr>
        <p:spPr>
          <a:xfrm>
            <a:off x="6627114" y="3159229"/>
            <a:ext cx="1831086" cy="1285169"/>
          </a:xfrm>
        </p:spPr>
        <p:txBody>
          <a:bodyPr>
            <a:normAutofit/>
          </a:bodyPr>
          <a:lstStyle>
            <a:lvl1pPr marL="0" indent="0">
              <a:buNone/>
              <a:defRPr sz="1100"/>
            </a:lvl1pPr>
            <a:lvl2pPr marL="128588" indent="-128588">
              <a:buFont typeface="Arial" panose="020B0604020202020204" pitchFamily="34" charset="0"/>
              <a:buChar char="•"/>
              <a:defRPr sz="1100"/>
            </a:lvl2pPr>
            <a:lvl3pPr marL="257175" indent="-128588">
              <a:defRPr sz="1100"/>
            </a:lvl3pPr>
            <a:lvl4pPr marL="385763" indent="-128588"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Text Placeholder 4"/>
          <p:cNvSpPr>
            <a:spLocks noGrp="1"/>
          </p:cNvSpPr>
          <p:nvPr>
            <p:ph type="body" sz="quarter" idx="27" hasCustomPrompt="1"/>
          </p:nvPr>
        </p:nvSpPr>
        <p:spPr>
          <a:xfrm>
            <a:off x="685800" y="700088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4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8880153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Slide"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92531839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Bar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6" y="1047750"/>
            <a:ext cx="2496312" cy="1983051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100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53" y="1047750"/>
            <a:ext cx="2496312" cy="1983051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1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8" y="1047750"/>
            <a:ext cx="2496312" cy="1983051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1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6" y="2227505"/>
            <a:ext cx="2496312" cy="803297"/>
          </a:xfrm>
          <a:solidFill>
            <a:schemeClr val="accent1">
              <a:alpha val="80000"/>
            </a:schemeClr>
          </a:solidFill>
        </p:spPr>
        <p:txBody>
          <a:bodyPr lIns="137160" tIns="68580" rIns="137160" bIns="6858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100">
                <a:solidFill>
                  <a:srgbClr val="FFFFFF"/>
                </a:solidFill>
              </a:defRPr>
            </a:lvl2pPr>
            <a:lvl3pPr marL="257175" indent="-128588">
              <a:defRPr sz="1100">
                <a:solidFill>
                  <a:srgbClr val="FFFFFF"/>
                </a:solidFill>
              </a:defRPr>
            </a:lvl3pPr>
            <a:lvl4pPr marL="385763" indent="-128588">
              <a:defRPr sz="1100">
                <a:solidFill>
                  <a:srgbClr val="FFFFFF"/>
                </a:solidFill>
              </a:defRPr>
            </a:lvl4pPr>
            <a:lvl5pPr marL="557213" indent="-171450">
              <a:defRPr sz="11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3323853" y="2227505"/>
            <a:ext cx="2496312" cy="803297"/>
          </a:xfrm>
          <a:solidFill>
            <a:schemeClr val="accent4">
              <a:alpha val="80000"/>
            </a:schemeClr>
          </a:solidFill>
        </p:spPr>
        <p:txBody>
          <a:bodyPr lIns="137160" tIns="68580" rIns="137160" bIns="6858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100">
                <a:solidFill>
                  <a:srgbClr val="FFFFFF"/>
                </a:solidFill>
              </a:defRPr>
            </a:lvl2pPr>
            <a:lvl3pPr marL="257175" indent="-128588">
              <a:defRPr sz="1100">
                <a:solidFill>
                  <a:srgbClr val="FFFFFF"/>
                </a:solidFill>
              </a:defRPr>
            </a:lvl3pPr>
            <a:lvl4pPr marL="385763" indent="-128588">
              <a:defRPr sz="1100">
                <a:solidFill>
                  <a:srgbClr val="FFFFFF"/>
                </a:solidFill>
              </a:defRPr>
            </a:lvl4pPr>
            <a:lvl5pPr marL="557213" indent="-171450">
              <a:defRPr sz="11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5961888" y="2227505"/>
            <a:ext cx="2496312" cy="803297"/>
          </a:xfrm>
          <a:solidFill>
            <a:schemeClr val="bg2">
              <a:alpha val="80000"/>
            </a:schemeClr>
          </a:solidFill>
        </p:spPr>
        <p:txBody>
          <a:bodyPr lIns="137160" tIns="68580" rIns="137160" bIns="6858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100">
                <a:solidFill>
                  <a:srgbClr val="FFFFFF"/>
                </a:solidFill>
              </a:defRPr>
            </a:lvl2pPr>
            <a:lvl3pPr marL="257175" indent="-128588">
              <a:defRPr sz="1100">
                <a:solidFill>
                  <a:srgbClr val="FFFFFF"/>
                </a:solidFill>
              </a:defRPr>
            </a:lvl3pPr>
            <a:lvl4pPr marL="385763" indent="-128588">
              <a:defRPr sz="1100">
                <a:solidFill>
                  <a:srgbClr val="FFFFFF"/>
                </a:solidFill>
              </a:defRPr>
            </a:lvl4pPr>
            <a:lvl5pPr marL="557213" indent="-171450">
              <a:defRPr sz="11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18"/>
          </p:nvPr>
        </p:nvSpPr>
        <p:spPr>
          <a:xfrm>
            <a:off x="685806" y="3159229"/>
            <a:ext cx="2496312" cy="1313019"/>
          </a:xfrm>
        </p:spPr>
        <p:txBody>
          <a:bodyPr/>
          <a:lstStyle>
            <a:lvl1pPr marL="0" indent="0">
              <a:buNone/>
              <a:defRPr sz="1600"/>
            </a:lvl1pPr>
            <a:lvl2pPr marL="128588" indent="-128588">
              <a:buFont typeface="Arial" panose="020B0604020202020204" pitchFamily="34" charset="0"/>
              <a:buChar char="•"/>
              <a:defRPr sz="1100"/>
            </a:lvl2pPr>
            <a:lvl3pPr marL="257175" indent="-128588">
              <a:defRPr sz="1100"/>
            </a:lvl3pPr>
            <a:lvl4pPr marL="385763" indent="-128588"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3323853" y="3159229"/>
            <a:ext cx="2496312" cy="1313019"/>
          </a:xfrm>
        </p:spPr>
        <p:txBody>
          <a:bodyPr/>
          <a:lstStyle>
            <a:lvl1pPr marL="0" indent="0">
              <a:buNone/>
              <a:defRPr sz="1600"/>
            </a:lvl1pPr>
            <a:lvl2pPr marL="128588" indent="-128588">
              <a:buFont typeface="Arial" panose="020B0604020202020204" pitchFamily="34" charset="0"/>
              <a:buChar char="•"/>
              <a:defRPr sz="1100"/>
            </a:lvl2pPr>
            <a:lvl3pPr marL="257175" indent="-128588">
              <a:defRPr sz="1100"/>
            </a:lvl3pPr>
            <a:lvl4pPr marL="385763" indent="-128588"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6" name="Content Placeholder 13"/>
          <p:cNvSpPr>
            <a:spLocks noGrp="1"/>
          </p:cNvSpPr>
          <p:nvPr>
            <p:ph sz="quarter" idx="20"/>
          </p:nvPr>
        </p:nvSpPr>
        <p:spPr>
          <a:xfrm>
            <a:off x="5961888" y="3159229"/>
            <a:ext cx="2496312" cy="1313019"/>
          </a:xfrm>
        </p:spPr>
        <p:txBody>
          <a:bodyPr/>
          <a:lstStyle>
            <a:lvl1pPr marL="0" indent="0">
              <a:buNone/>
              <a:defRPr sz="1600"/>
            </a:lvl1pPr>
            <a:lvl2pPr marL="128588" indent="-128588">
              <a:buFont typeface="Arial" panose="020B0604020202020204" pitchFamily="34" charset="0"/>
              <a:buChar char="•"/>
              <a:defRPr sz="1100"/>
            </a:lvl2pPr>
            <a:lvl3pPr marL="257175" indent="-128588">
              <a:defRPr sz="1100"/>
            </a:lvl3pPr>
            <a:lvl4pPr marL="385763" indent="-128588"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7" name="Text Placeholder 4"/>
          <p:cNvSpPr>
            <a:spLocks noGrp="1"/>
          </p:cNvSpPr>
          <p:nvPr>
            <p:ph type="body" sz="quarter" idx="24" hasCustomPrompt="1"/>
          </p:nvPr>
        </p:nvSpPr>
        <p:spPr>
          <a:xfrm>
            <a:off x="685800" y="700088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4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857589069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Ba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6" y="1047750"/>
            <a:ext cx="2496312" cy="1983051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100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53" y="1047750"/>
            <a:ext cx="2496312" cy="1983051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1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8" y="1047750"/>
            <a:ext cx="2496312" cy="1983051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1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6" y="2227505"/>
            <a:ext cx="2496312" cy="803297"/>
          </a:xfrm>
          <a:solidFill>
            <a:schemeClr val="accent1">
              <a:alpha val="80000"/>
            </a:schemeClr>
          </a:solidFill>
        </p:spPr>
        <p:txBody>
          <a:bodyPr lIns="137160" tIns="68580" rIns="137160" bIns="6858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100">
                <a:solidFill>
                  <a:srgbClr val="FFFFFF"/>
                </a:solidFill>
              </a:defRPr>
            </a:lvl2pPr>
            <a:lvl3pPr marL="257175" indent="-128588">
              <a:defRPr sz="1100">
                <a:solidFill>
                  <a:srgbClr val="FFFFFF"/>
                </a:solidFill>
              </a:defRPr>
            </a:lvl3pPr>
            <a:lvl4pPr marL="385763" indent="-128588">
              <a:defRPr sz="1100">
                <a:solidFill>
                  <a:srgbClr val="FFFFFF"/>
                </a:solidFill>
              </a:defRPr>
            </a:lvl4pPr>
            <a:lvl5pPr marL="557213" indent="-171450">
              <a:defRPr sz="11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3323853" y="2227505"/>
            <a:ext cx="2496312" cy="803297"/>
          </a:xfrm>
          <a:solidFill>
            <a:schemeClr val="accent4">
              <a:alpha val="80000"/>
            </a:schemeClr>
          </a:solidFill>
        </p:spPr>
        <p:txBody>
          <a:bodyPr lIns="137160" tIns="68580" rIns="137160" bIns="6858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100">
                <a:solidFill>
                  <a:srgbClr val="FFFFFF"/>
                </a:solidFill>
              </a:defRPr>
            </a:lvl2pPr>
            <a:lvl3pPr marL="257175" indent="-128588">
              <a:defRPr sz="1100">
                <a:solidFill>
                  <a:srgbClr val="FFFFFF"/>
                </a:solidFill>
              </a:defRPr>
            </a:lvl3pPr>
            <a:lvl4pPr marL="385763" indent="-128588">
              <a:defRPr sz="1100">
                <a:solidFill>
                  <a:srgbClr val="FFFFFF"/>
                </a:solidFill>
              </a:defRPr>
            </a:lvl4pPr>
            <a:lvl5pPr marL="557213" indent="-171450">
              <a:defRPr sz="11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5961888" y="2227505"/>
            <a:ext cx="2496312" cy="803297"/>
          </a:xfrm>
          <a:solidFill>
            <a:schemeClr val="bg2">
              <a:alpha val="80000"/>
            </a:schemeClr>
          </a:solidFill>
        </p:spPr>
        <p:txBody>
          <a:bodyPr lIns="137160" tIns="68580" rIns="137160" bIns="6858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100">
                <a:solidFill>
                  <a:srgbClr val="FFFFFF"/>
                </a:solidFill>
              </a:defRPr>
            </a:lvl2pPr>
            <a:lvl3pPr marL="257175" indent="-128588">
              <a:defRPr sz="1100">
                <a:solidFill>
                  <a:srgbClr val="FFFFFF"/>
                </a:solidFill>
              </a:defRPr>
            </a:lvl3pPr>
            <a:lvl4pPr marL="385763" indent="-128588">
              <a:defRPr sz="1100">
                <a:solidFill>
                  <a:srgbClr val="FFFFFF"/>
                </a:solidFill>
              </a:defRPr>
            </a:lvl4pPr>
            <a:lvl5pPr marL="557213" indent="-171450">
              <a:defRPr sz="11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18"/>
          </p:nvPr>
        </p:nvSpPr>
        <p:spPr>
          <a:xfrm>
            <a:off x="685806" y="3159229"/>
            <a:ext cx="2496312" cy="1313019"/>
          </a:xfrm>
        </p:spPr>
        <p:txBody>
          <a:bodyPr/>
          <a:lstStyle>
            <a:lvl1pPr marL="0" indent="0">
              <a:buNone/>
              <a:defRPr sz="1600"/>
            </a:lvl1pPr>
            <a:lvl2pPr marL="128588" indent="-128588">
              <a:buFont typeface="Arial" panose="020B0604020202020204" pitchFamily="34" charset="0"/>
              <a:buChar char="•"/>
              <a:defRPr sz="1100"/>
            </a:lvl2pPr>
            <a:lvl3pPr marL="257175" indent="-128588">
              <a:defRPr sz="1100"/>
            </a:lvl3pPr>
            <a:lvl4pPr marL="385763" indent="-128588"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3323853" y="3159229"/>
            <a:ext cx="2496312" cy="1313019"/>
          </a:xfrm>
        </p:spPr>
        <p:txBody>
          <a:bodyPr/>
          <a:lstStyle>
            <a:lvl1pPr marL="0" indent="0">
              <a:buNone/>
              <a:defRPr sz="1600"/>
            </a:lvl1pPr>
            <a:lvl2pPr marL="128588" indent="-128588">
              <a:buFont typeface="Arial" panose="020B0604020202020204" pitchFamily="34" charset="0"/>
              <a:buChar char="•"/>
              <a:defRPr sz="1100"/>
            </a:lvl2pPr>
            <a:lvl3pPr marL="257175" indent="-128588">
              <a:defRPr sz="1100"/>
            </a:lvl3pPr>
            <a:lvl4pPr marL="385763" indent="-128588"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6" name="Content Placeholder 13"/>
          <p:cNvSpPr>
            <a:spLocks noGrp="1"/>
          </p:cNvSpPr>
          <p:nvPr>
            <p:ph sz="quarter" idx="20"/>
          </p:nvPr>
        </p:nvSpPr>
        <p:spPr>
          <a:xfrm>
            <a:off x="5961888" y="3159229"/>
            <a:ext cx="2496312" cy="1313019"/>
          </a:xfrm>
        </p:spPr>
        <p:txBody>
          <a:bodyPr/>
          <a:lstStyle>
            <a:lvl1pPr marL="0" indent="0">
              <a:buNone/>
              <a:defRPr sz="1600"/>
            </a:lvl1pPr>
            <a:lvl2pPr marL="128588" indent="-128588">
              <a:buFont typeface="Arial" panose="020B0604020202020204" pitchFamily="34" charset="0"/>
              <a:buChar char="•"/>
              <a:defRPr sz="1100"/>
            </a:lvl2pPr>
            <a:lvl3pPr marL="257175" indent="-128588">
              <a:defRPr sz="1100"/>
            </a:lvl3pPr>
            <a:lvl4pPr marL="385763" indent="-128588"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6891838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Ba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0"/>
            <a:ext cx="3814191" cy="1983051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1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08" y="1047750"/>
            <a:ext cx="3814191" cy="1983051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1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1" y="2458339"/>
            <a:ext cx="3813048" cy="572464"/>
          </a:xfrm>
          <a:solidFill>
            <a:schemeClr val="accent1">
              <a:alpha val="80000"/>
            </a:schemeClr>
          </a:solidFill>
        </p:spPr>
        <p:txBody>
          <a:bodyPr lIns="137160" tIns="68580" rIns="137160" bIns="6858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100">
                <a:solidFill>
                  <a:srgbClr val="FFFFFF"/>
                </a:solidFill>
              </a:defRPr>
            </a:lvl2pPr>
            <a:lvl3pPr marL="257175" indent="-128588">
              <a:defRPr sz="1100">
                <a:solidFill>
                  <a:srgbClr val="FFFFFF"/>
                </a:solidFill>
              </a:defRPr>
            </a:lvl3pPr>
            <a:lvl4pPr marL="385763" indent="-128588">
              <a:defRPr sz="1100">
                <a:solidFill>
                  <a:srgbClr val="FFFFFF"/>
                </a:solidFill>
              </a:defRPr>
            </a:lvl4pPr>
            <a:lvl5pPr marL="557213" indent="-171450">
              <a:defRPr sz="11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4645152" y="2458339"/>
            <a:ext cx="3813048" cy="572464"/>
          </a:xfrm>
          <a:solidFill>
            <a:schemeClr val="accent4">
              <a:alpha val="80000"/>
            </a:schemeClr>
          </a:solidFill>
        </p:spPr>
        <p:txBody>
          <a:bodyPr lIns="137160" tIns="68580" rIns="137160" bIns="6858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100">
                <a:solidFill>
                  <a:srgbClr val="FFFFFF"/>
                </a:solidFill>
              </a:defRPr>
            </a:lvl2pPr>
            <a:lvl3pPr marL="257175" indent="-128588">
              <a:defRPr sz="1100">
                <a:solidFill>
                  <a:srgbClr val="FFFFFF"/>
                </a:solidFill>
              </a:defRPr>
            </a:lvl3pPr>
            <a:lvl4pPr marL="385763" indent="-128588">
              <a:defRPr sz="1100">
                <a:solidFill>
                  <a:srgbClr val="FFFFFF"/>
                </a:solidFill>
              </a:defRPr>
            </a:lvl4pPr>
            <a:lvl5pPr marL="557213" indent="-171450">
              <a:defRPr sz="11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3159229"/>
            <a:ext cx="3813048" cy="1277300"/>
          </a:xfrm>
        </p:spPr>
        <p:txBody>
          <a:bodyPr/>
          <a:lstStyle>
            <a:lvl1pPr marL="0" indent="0">
              <a:buNone/>
              <a:defRPr sz="1600"/>
            </a:lvl1pPr>
            <a:lvl2pPr marL="128588" indent="-128588">
              <a:buFont typeface="Arial" panose="020B0604020202020204" pitchFamily="34" charset="0"/>
              <a:buChar char="•"/>
              <a:defRPr sz="1100"/>
            </a:lvl2pPr>
            <a:lvl3pPr marL="257175" indent="-128588">
              <a:defRPr sz="1100"/>
            </a:lvl3pPr>
            <a:lvl4pPr marL="385763" indent="-128588"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4645152" y="3159229"/>
            <a:ext cx="3813048" cy="1277300"/>
          </a:xfrm>
        </p:spPr>
        <p:txBody>
          <a:bodyPr/>
          <a:lstStyle>
            <a:lvl1pPr marL="0" indent="0">
              <a:buNone/>
              <a:defRPr sz="1600"/>
            </a:lvl1pPr>
            <a:lvl2pPr marL="128588" indent="-128588">
              <a:buFont typeface="Arial" panose="020B0604020202020204" pitchFamily="34" charset="0"/>
              <a:buChar char="•"/>
              <a:defRPr sz="1100"/>
            </a:lvl2pPr>
            <a:lvl3pPr marL="257175" indent="-128588">
              <a:defRPr sz="1100"/>
            </a:lvl3pPr>
            <a:lvl4pPr marL="385763" indent="-128588"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11670181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Bar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0"/>
            <a:ext cx="3814191" cy="1983051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1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08" y="1047750"/>
            <a:ext cx="3814191" cy="1983051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1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1" y="2458339"/>
            <a:ext cx="3813048" cy="572464"/>
          </a:xfrm>
          <a:solidFill>
            <a:schemeClr val="accent1">
              <a:alpha val="80000"/>
            </a:schemeClr>
          </a:solidFill>
        </p:spPr>
        <p:txBody>
          <a:bodyPr lIns="137160" tIns="68580" rIns="137160" bIns="6858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100">
                <a:solidFill>
                  <a:srgbClr val="FFFFFF"/>
                </a:solidFill>
              </a:defRPr>
            </a:lvl2pPr>
            <a:lvl3pPr marL="257175" indent="-128588">
              <a:defRPr sz="1100">
                <a:solidFill>
                  <a:srgbClr val="FFFFFF"/>
                </a:solidFill>
              </a:defRPr>
            </a:lvl3pPr>
            <a:lvl4pPr marL="385763" indent="-128588">
              <a:defRPr sz="1100">
                <a:solidFill>
                  <a:srgbClr val="FFFFFF"/>
                </a:solidFill>
              </a:defRPr>
            </a:lvl4pPr>
            <a:lvl5pPr marL="557213" indent="-171450">
              <a:defRPr sz="11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4645152" y="2458339"/>
            <a:ext cx="3813048" cy="572464"/>
          </a:xfrm>
          <a:solidFill>
            <a:schemeClr val="accent4">
              <a:alpha val="80000"/>
            </a:schemeClr>
          </a:solidFill>
        </p:spPr>
        <p:txBody>
          <a:bodyPr lIns="137160" tIns="68580" rIns="137160" bIns="6858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100">
                <a:solidFill>
                  <a:srgbClr val="FFFFFF"/>
                </a:solidFill>
              </a:defRPr>
            </a:lvl2pPr>
            <a:lvl3pPr marL="257175" indent="-128588">
              <a:defRPr sz="1100">
                <a:solidFill>
                  <a:srgbClr val="FFFFFF"/>
                </a:solidFill>
              </a:defRPr>
            </a:lvl3pPr>
            <a:lvl4pPr marL="385763" indent="-128588">
              <a:defRPr sz="1100">
                <a:solidFill>
                  <a:srgbClr val="FFFFFF"/>
                </a:solidFill>
              </a:defRPr>
            </a:lvl4pPr>
            <a:lvl5pPr marL="557213" indent="-171450">
              <a:defRPr sz="11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3159229"/>
            <a:ext cx="3813048" cy="1277300"/>
          </a:xfrm>
        </p:spPr>
        <p:txBody>
          <a:bodyPr/>
          <a:lstStyle>
            <a:lvl1pPr marL="0" indent="0">
              <a:buNone/>
              <a:defRPr sz="1600"/>
            </a:lvl1pPr>
            <a:lvl2pPr marL="128588" indent="-128588">
              <a:buFont typeface="Arial" panose="020B0604020202020204" pitchFamily="34" charset="0"/>
              <a:buChar char="•"/>
              <a:defRPr sz="1100"/>
            </a:lvl2pPr>
            <a:lvl3pPr marL="257175" indent="-128588">
              <a:defRPr sz="1100"/>
            </a:lvl3pPr>
            <a:lvl4pPr marL="385763" indent="-128588"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4645152" y="3159229"/>
            <a:ext cx="3813048" cy="1277300"/>
          </a:xfrm>
        </p:spPr>
        <p:txBody>
          <a:bodyPr/>
          <a:lstStyle>
            <a:lvl1pPr marL="0" indent="0">
              <a:buNone/>
              <a:defRPr sz="1600"/>
            </a:lvl1pPr>
            <a:lvl2pPr marL="128588" indent="-128588">
              <a:buFont typeface="Arial" panose="020B0604020202020204" pitchFamily="34" charset="0"/>
              <a:buChar char="•"/>
              <a:defRPr sz="1100"/>
            </a:lvl2pPr>
            <a:lvl3pPr marL="257175" indent="-128588">
              <a:defRPr sz="1100"/>
            </a:lvl3pPr>
            <a:lvl4pPr marL="385763" indent="-128588"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23" hasCustomPrompt="1"/>
          </p:nvPr>
        </p:nvSpPr>
        <p:spPr>
          <a:xfrm>
            <a:off x="685800" y="700088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4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496207581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 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41" y="1229842"/>
            <a:ext cx="685800" cy="685800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228437" y="1229842"/>
            <a:ext cx="1034421" cy="733806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1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2612788" y="1229842"/>
            <a:ext cx="685800" cy="685800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3409679" y="1229842"/>
            <a:ext cx="1034421" cy="733806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1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4794030" y="1229842"/>
            <a:ext cx="685800" cy="685800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5590922" y="1229842"/>
            <a:ext cx="1034421" cy="733806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1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1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6975267" y="1229842"/>
            <a:ext cx="685800" cy="685800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32" name="Content Placeholder 13"/>
          <p:cNvSpPr>
            <a:spLocks noGrp="1"/>
          </p:cNvSpPr>
          <p:nvPr>
            <p:ph sz="quarter" idx="24" hasCustomPrompt="1"/>
          </p:nvPr>
        </p:nvSpPr>
        <p:spPr>
          <a:xfrm>
            <a:off x="7772164" y="1229842"/>
            <a:ext cx="1034421" cy="733806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1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41" y="2365161"/>
            <a:ext cx="685800" cy="685800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228437" y="2365160"/>
            <a:ext cx="1034421" cy="733806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1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2612788" y="2365161"/>
            <a:ext cx="685800" cy="685800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3409679" y="2365160"/>
            <a:ext cx="1034421" cy="733806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1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4794030" y="2365161"/>
            <a:ext cx="685800" cy="685800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5590922" y="2365160"/>
            <a:ext cx="1034421" cy="733806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1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9" name="Picture Placeholder 3"/>
          <p:cNvSpPr>
            <a:spLocks noGrp="1"/>
          </p:cNvSpPr>
          <p:nvPr>
            <p:ph type="pic" sz="quarter" idx="31"/>
          </p:nvPr>
        </p:nvSpPr>
        <p:spPr>
          <a:xfrm>
            <a:off x="6975267" y="2365161"/>
            <a:ext cx="685800" cy="685800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40" name="Content Placeholder 13"/>
          <p:cNvSpPr>
            <a:spLocks noGrp="1"/>
          </p:cNvSpPr>
          <p:nvPr>
            <p:ph sz="quarter" idx="32" hasCustomPrompt="1"/>
          </p:nvPr>
        </p:nvSpPr>
        <p:spPr>
          <a:xfrm>
            <a:off x="7772164" y="2365160"/>
            <a:ext cx="1034421" cy="733806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1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431541" y="3500479"/>
            <a:ext cx="685800" cy="685800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42" name="Content Placeholder 13"/>
          <p:cNvSpPr>
            <a:spLocks noGrp="1"/>
          </p:cNvSpPr>
          <p:nvPr>
            <p:ph sz="quarter" idx="34" hasCustomPrompt="1"/>
          </p:nvPr>
        </p:nvSpPr>
        <p:spPr>
          <a:xfrm>
            <a:off x="1228437" y="3500478"/>
            <a:ext cx="1034421" cy="733806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1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2612788" y="3500479"/>
            <a:ext cx="685800" cy="685800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44" name="Content Placeholder 13"/>
          <p:cNvSpPr>
            <a:spLocks noGrp="1"/>
          </p:cNvSpPr>
          <p:nvPr>
            <p:ph sz="quarter" idx="36" hasCustomPrompt="1"/>
          </p:nvPr>
        </p:nvSpPr>
        <p:spPr>
          <a:xfrm>
            <a:off x="3409679" y="3500478"/>
            <a:ext cx="1034421" cy="733806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1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4794030" y="3500479"/>
            <a:ext cx="685800" cy="685800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46" name="Content Placeholder 13"/>
          <p:cNvSpPr>
            <a:spLocks noGrp="1"/>
          </p:cNvSpPr>
          <p:nvPr>
            <p:ph sz="quarter" idx="38" hasCustomPrompt="1"/>
          </p:nvPr>
        </p:nvSpPr>
        <p:spPr>
          <a:xfrm>
            <a:off x="5590922" y="3500478"/>
            <a:ext cx="1034421" cy="733806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1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7" name="Picture Placeholder 3"/>
          <p:cNvSpPr>
            <a:spLocks noGrp="1"/>
          </p:cNvSpPr>
          <p:nvPr>
            <p:ph type="pic" sz="quarter" idx="39"/>
          </p:nvPr>
        </p:nvSpPr>
        <p:spPr>
          <a:xfrm>
            <a:off x="6975267" y="3500479"/>
            <a:ext cx="685800" cy="685800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48" name="Content Placeholder 13"/>
          <p:cNvSpPr>
            <a:spLocks noGrp="1"/>
          </p:cNvSpPr>
          <p:nvPr>
            <p:ph sz="quarter" idx="40" hasCustomPrompt="1"/>
          </p:nvPr>
        </p:nvSpPr>
        <p:spPr>
          <a:xfrm>
            <a:off x="7772164" y="3500478"/>
            <a:ext cx="1034421" cy="733806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1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11862604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41" y="1229842"/>
            <a:ext cx="685800" cy="685800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228437" y="1229842"/>
            <a:ext cx="1034421" cy="733806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1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2612788" y="1229842"/>
            <a:ext cx="685800" cy="685800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3409679" y="1229842"/>
            <a:ext cx="1034421" cy="733806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1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4794030" y="1229842"/>
            <a:ext cx="685800" cy="685800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5590922" y="1229842"/>
            <a:ext cx="1034421" cy="733806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1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1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6975267" y="1229842"/>
            <a:ext cx="685800" cy="685800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32" name="Content Placeholder 13"/>
          <p:cNvSpPr>
            <a:spLocks noGrp="1"/>
          </p:cNvSpPr>
          <p:nvPr>
            <p:ph sz="quarter" idx="24" hasCustomPrompt="1"/>
          </p:nvPr>
        </p:nvSpPr>
        <p:spPr>
          <a:xfrm>
            <a:off x="7772164" y="1229842"/>
            <a:ext cx="1034421" cy="733806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1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41" y="2365161"/>
            <a:ext cx="685800" cy="685800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228437" y="2365160"/>
            <a:ext cx="1034421" cy="733806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1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2612788" y="2365161"/>
            <a:ext cx="685800" cy="685800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3409679" y="2365160"/>
            <a:ext cx="1034421" cy="733806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1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4794030" y="2365161"/>
            <a:ext cx="685800" cy="685800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5590922" y="2365160"/>
            <a:ext cx="1034421" cy="733806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1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9" name="Picture Placeholder 3"/>
          <p:cNvSpPr>
            <a:spLocks noGrp="1"/>
          </p:cNvSpPr>
          <p:nvPr>
            <p:ph type="pic" sz="quarter" idx="31"/>
          </p:nvPr>
        </p:nvSpPr>
        <p:spPr>
          <a:xfrm>
            <a:off x="6975267" y="2365161"/>
            <a:ext cx="685800" cy="685800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40" name="Content Placeholder 13"/>
          <p:cNvSpPr>
            <a:spLocks noGrp="1"/>
          </p:cNvSpPr>
          <p:nvPr>
            <p:ph sz="quarter" idx="32" hasCustomPrompt="1"/>
          </p:nvPr>
        </p:nvSpPr>
        <p:spPr>
          <a:xfrm>
            <a:off x="7772164" y="2365160"/>
            <a:ext cx="1034421" cy="733806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1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431541" y="3500479"/>
            <a:ext cx="685800" cy="685800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42" name="Content Placeholder 13"/>
          <p:cNvSpPr>
            <a:spLocks noGrp="1"/>
          </p:cNvSpPr>
          <p:nvPr>
            <p:ph sz="quarter" idx="34" hasCustomPrompt="1"/>
          </p:nvPr>
        </p:nvSpPr>
        <p:spPr>
          <a:xfrm>
            <a:off x="1228437" y="3500478"/>
            <a:ext cx="1034421" cy="733806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1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2612788" y="3500479"/>
            <a:ext cx="685800" cy="685800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44" name="Content Placeholder 13"/>
          <p:cNvSpPr>
            <a:spLocks noGrp="1"/>
          </p:cNvSpPr>
          <p:nvPr>
            <p:ph sz="quarter" idx="36" hasCustomPrompt="1"/>
          </p:nvPr>
        </p:nvSpPr>
        <p:spPr>
          <a:xfrm>
            <a:off x="3409679" y="3500478"/>
            <a:ext cx="1034421" cy="733806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1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4794030" y="3500479"/>
            <a:ext cx="685800" cy="685800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46" name="Content Placeholder 13"/>
          <p:cNvSpPr>
            <a:spLocks noGrp="1"/>
          </p:cNvSpPr>
          <p:nvPr>
            <p:ph sz="quarter" idx="38" hasCustomPrompt="1"/>
          </p:nvPr>
        </p:nvSpPr>
        <p:spPr>
          <a:xfrm>
            <a:off x="5590922" y="3500478"/>
            <a:ext cx="1034421" cy="733806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1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7" name="Picture Placeholder 3"/>
          <p:cNvSpPr>
            <a:spLocks noGrp="1"/>
          </p:cNvSpPr>
          <p:nvPr>
            <p:ph type="pic" sz="quarter" idx="39"/>
          </p:nvPr>
        </p:nvSpPr>
        <p:spPr>
          <a:xfrm>
            <a:off x="6975267" y="3500479"/>
            <a:ext cx="685800" cy="685800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48" name="Content Placeholder 13"/>
          <p:cNvSpPr>
            <a:spLocks noGrp="1"/>
          </p:cNvSpPr>
          <p:nvPr>
            <p:ph sz="quarter" idx="40" hasCustomPrompt="1"/>
          </p:nvPr>
        </p:nvSpPr>
        <p:spPr>
          <a:xfrm>
            <a:off x="7772164" y="3500478"/>
            <a:ext cx="1034421" cy="733806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1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685800" y="700088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4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827812303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41" y="1229842"/>
            <a:ext cx="685800" cy="685800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228443" y="1229842"/>
            <a:ext cx="1735806" cy="733806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1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3270244" y="1229842"/>
            <a:ext cx="685800" cy="685800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4069975" y="1229842"/>
            <a:ext cx="1735806" cy="733806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1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108952" y="1229842"/>
            <a:ext cx="685800" cy="685800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6911512" y="1229842"/>
            <a:ext cx="1735806" cy="733806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1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41" y="2365161"/>
            <a:ext cx="685800" cy="685800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228443" y="2365160"/>
            <a:ext cx="1735806" cy="733806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1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3270244" y="2365161"/>
            <a:ext cx="685800" cy="685800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4069975" y="2365160"/>
            <a:ext cx="1735806" cy="733806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1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6108952" y="2365160"/>
            <a:ext cx="685800" cy="685800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6911512" y="2365160"/>
            <a:ext cx="1735806" cy="733806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1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431541" y="3500479"/>
            <a:ext cx="685800" cy="685800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42" name="Content Placeholder 13"/>
          <p:cNvSpPr>
            <a:spLocks noGrp="1"/>
          </p:cNvSpPr>
          <p:nvPr>
            <p:ph sz="quarter" idx="34" hasCustomPrompt="1"/>
          </p:nvPr>
        </p:nvSpPr>
        <p:spPr>
          <a:xfrm>
            <a:off x="1228443" y="3500478"/>
            <a:ext cx="1735806" cy="733806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1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3270244" y="3500479"/>
            <a:ext cx="685800" cy="685800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44" name="Content Placeholder 13"/>
          <p:cNvSpPr>
            <a:spLocks noGrp="1"/>
          </p:cNvSpPr>
          <p:nvPr>
            <p:ph sz="quarter" idx="36" hasCustomPrompt="1"/>
          </p:nvPr>
        </p:nvSpPr>
        <p:spPr>
          <a:xfrm>
            <a:off x="4069975" y="3500478"/>
            <a:ext cx="1735806" cy="733806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1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6108952" y="3500478"/>
            <a:ext cx="685800" cy="685800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46" name="Content Placeholder 13"/>
          <p:cNvSpPr>
            <a:spLocks noGrp="1"/>
          </p:cNvSpPr>
          <p:nvPr>
            <p:ph sz="quarter" idx="38" hasCustomPrompt="1"/>
          </p:nvPr>
        </p:nvSpPr>
        <p:spPr>
          <a:xfrm>
            <a:off x="6911512" y="3500478"/>
            <a:ext cx="1735806" cy="733806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1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685800" y="700088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4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120159847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 Team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41" y="1229842"/>
            <a:ext cx="685800" cy="685800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228443" y="1229842"/>
            <a:ext cx="1735806" cy="733806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1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3270244" y="1229842"/>
            <a:ext cx="685800" cy="685800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4069975" y="1229842"/>
            <a:ext cx="1735806" cy="733806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1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108952" y="1229842"/>
            <a:ext cx="685800" cy="685800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6911512" y="1229842"/>
            <a:ext cx="1735806" cy="733806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1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41" y="2365161"/>
            <a:ext cx="685800" cy="685800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228443" y="2365160"/>
            <a:ext cx="1735806" cy="733806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1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3270244" y="2365161"/>
            <a:ext cx="685800" cy="685800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4069975" y="2365160"/>
            <a:ext cx="1735806" cy="733806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1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6108952" y="2365160"/>
            <a:ext cx="685800" cy="685800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6911512" y="2365160"/>
            <a:ext cx="1735806" cy="733806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1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431541" y="3500479"/>
            <a:ext cx="685800" cy="685800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42" name="Content Placeholder 13"/>
          <p:cNvSpPr>
            <a:spLocks noGrp="1"/>
          </p:cNvSpPr>
          <p:nvPr>
            <p:ph sz="quarter" idx="34" hasCustomPrompt="1"/>
          </p:nvPr>
        </p:nvSpPr>
        <p:spPr>
          <a:xfrm>
            <a:off x="1228443" y="3500478"/>
            <a:ext cx="1735806" cy="733806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1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3270244" y="3500479"/>
            <a:ext cx="685800" cy="685800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44" name="Content Placeholder 13"/>
          <p:cNvSpPr>
            <a:spLocks noGrp="1"/>
          </p:cNvSpPr>
          <p:nvPr>
            <p:ph sz="quarter" idx="36" hasCustomPrompt="1"/>
          </p:nvPr>
        </p:nvSpPr>
        <p:spPr>
          <a:xfrm>
            <a:off x="4069975" y="3500478"/>
            <a:ext cx="1735806" cy="733806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1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6108952" y="3500478"/>
            <a:ext cx="685800" cy="685800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46" name="Content Placeholder 13"/>
          <p:cNvSpPr>
            <a:spLocks noGrp="1"/>
          </p:cNvSpPr>
          <p:nvPr>
            <p:ph sz="quarter" idx="38" hasCustomPrompt="1"/>
          </p:nvPr>
        </p:nvSpPr>
        <p:spPr>
          <a:xfrm>
            <a:off x="6911512" y="3500478"/>
            <a:ext cx="1735806" cy="733806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1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558486583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41" y="1229842"/>
            <a:ext cx="685800" cy="685800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228443" y="1229844"/>
            <a:ext cx="1735806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1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3270244" y="1229842"/>
            <a:ext cx="685800" cy="685800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4069975" y="1229844"/>
            <a:ext cx="1735806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1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108952" y="1229842"/>
            <a:ext cx="685800" cy="685800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6911512" y="1229844"/>
            <a:ext cx="1735806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1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41" y="2914933"/>
            <a:ext cx="685800" cy="685800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228443" y="2914933"/>
            <a:ext cx="1735806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1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3270244" y="2914933"/>
            <a:ext cx="685800" cy="685800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4069975" y="2914933"/>
            <a:ext cx="1735806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1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6108952" y="2914932"/>
            <a:ext cx="685800" cy="685800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6911512" y="2914933"/>
            <a:ext cx="1735806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1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685800" y="700088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4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932987193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Team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41" y="1229842"/>
            <a:ext cx="685800" cy="685800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228443" y="1229844"/>
            <a:ext cx="1735806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1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3270244" y="1229842"/>
            <a:ext cx="685800" cy="685800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4069975" y="1229844"/>
            <a:ext cx="1735806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1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108952" y="1229842"/>
            <a:ext cx="685800" cy="685800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6911512" y="1229844"/>
            <a:ext cx="1735806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1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41" y="2914933"/>
            <a:ext cx="685800" cy="685800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228443" y="2914933"/>
            <a:ext cx="1735806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1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3270244" y="2914933"/>
            <a:ext cx="685800" cy="685800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4069975" y="2914933"/>
            <a:ext cx="1735806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1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6108952" y="2914932"/>
            <a:ext cx="685800" cy="685800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6911512" y="2914933"/>
            <a:ext cx="1735806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1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264724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5_Title Slide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39"/>
            <a:ext cx="7772401" cy="1102519"/>
          </a:xfrm>
        </p:spPr>
        <p:txBody>
          <a:bodyPr>
            <a:normAutofit/>
          </a:bodyPr>
          <a:lstStyle>
            <a:lvl1pPr>
              <a:defRPr sz="27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6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552646541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40" y="1229842"/>
            <a:ext cx="1150615" cy="1150616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721531" y="1229844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1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4709856" y="1229842"/>
            <a:ext cx="1150615" cy="1150616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6002677" y="1229844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1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40" y="2914933"/>
            <a:ext cx="1150615" cy="1150616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721531" y="2914933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1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4709856" y="2914933"/>
            <a:ext cx="1150615" cy="1150616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6002677" y="2914933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1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685800" y="700088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4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186879800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4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40" y="1229842"/>
            <a:ext cx="1150615" cy="1150616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721531" y="1229844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1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4709856" y="1229842"/>
            <a:ext cx="1150615" cy="1150616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6002677" y="1229844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1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40" y="2914933"/>
            <a:ext cx="1150615" cy="1150616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721531" y="2914933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1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4709856" y="2914933"/>
            <a:ext cx="1150615" cy="1150616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6002677" y="2914933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1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752202954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1173179" y="1229843"/>
            <a:ext cx="1049444" cy="1049445"/>
          </a:xfrm>
          <a:prstGeom prst="ellipse">
            <a:avLst/>
          </a:prstGeo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431541" y="2442744"/>
            <a:ext cx="2532702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100" i="1"/>
            </a:lvl2pPr>
            <a:lvl3pPr marL="0" indent="0" algn="ctr">
              <a:buNone/>
              <a:defRPr sz="11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4011882" y="1229843"/>
            <a:ext cx="1049444" cy="1049445"/>
          </a:xfrm>
          <a:prstGeom prst="ellipse">
            <a:avLst/>
          </a:prstGeo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3270245" y="2442744"/>
            <a:ext cx="2532702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100" i="1"/>
            </a:lvl2pPr>
            <a:lvl3pPr marL="0" indent="0" algn="ctr">
              <a:buNone/>
              <a:defRPr sz="11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850585" y="1229842"/>
            <a:ext cx="1049444" cy="1049445"/>
          </a:xfrm>
          <a:prstGeom prst="ellipse">
            <a:avLst/>
          </a:prstGeo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6108947" y="2442744"/>
            <a:ext cx="2532702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100" i="1"/>
            </a:lvl2pPr>
            <a:lvl3pPr marL="0" indent="0" algn="ctr">
              <a:buNone/>
              <a:defRPr sz="11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685800" y="700088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4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914262258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Team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1173179" y="1229843"/>
            <a:ext cx="1049444" cy="1049445"/>
          </a:xfrm>
          <a:prstGeom prst="ellipse">
            <a:avLst/>
          </a:prstGeo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431541" y="2442744"/>
            <a:ext cx="2532702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100" i="1"/>
            </a:lvl2pPr>
            <a:lvl3pPr marL="0" indent="0" algn="ctr">
              <a:buNone/>
              <a:defRPr sz="11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4011882" y="1229843"/>
            <a:ext cx="1049444" cy="1049445"/>
          </a:xfrm>
          <a:prstGeom prst="ellipse">
            <a:avLst/>
          </a:prstGeo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3270245" y="2442744"/>
            <a:ext cx="2532702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100" i="1"/>
            </a:lvl2pPr>
            <a:lvl3pPr marL="0" indent="0" algn="ctr">
              <a:buNone/>
              <a:defRPr sz="11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850585" y="1229842"/>
            <a:ext cx="1049444" cy="1049445"/>
          </a:xfrm>
          <a:prstGeom prst="ellipse">
            <a:avLst/>
          </a:prstGeo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6108947" y="2442744"/>
            <a:ext cx="2532702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100" i="1"/>
            </a:lvl2pPr>
            <a:lvl3pPr marL="0" indent="0" algn="ctr">
              <a:buNone/>
              <a:defRPr sz="11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981492527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Team Subtitl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6212" y="1229843"/>
            <a:ext cx="1049444" cy="1049445"/>
          </a:xfrm>
          <a:prstGeom prst="ellipse">
            <a:avLst/>
          </a:prstGeo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539441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100" i="1"/>
            </a:lvl2pPr>
            <a:lvl3pPr marL="0" indent="0" algn="ctr">
              <a:buNone/>
              <a:defRPr sz="11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3019108" y="1229843"/>
            <a:ext cx="1049444" cy="1049445"/>
          </a:xfrm>
          <a:prstGeom prst="ellipse">
            <a:avLst/>
          </a:prstGeo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2642337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100" i="1"/>
            </a:lvl2pPr>
            <a:lvl3pPr marL="0" indent="0" algn="ctr">
              <a:buNone/>
              <a:defRPr sz="11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5122005" y="1229843"/>
            <a:ext cx="1049444" cy="1049445"/>
          </a:xfrm>
          <a:prstGeom prst="ellipse">
            <a:avLst/>
          </a:prstGeo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4745234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100" i="1"/>
            </a:lvl2pPr>
            <a:lvl3pPr marL="0" indent="0" algn="ctr">
              <a:buNone/>
              <a:defRPr sz="11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685800" y="700088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4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  <p:sp>
        <p:nvSpPr>
          <p:cNvPr id="10" name="Picture Placeholder 3"/>
          <p:cNvSpPr>
            <a:spLocks noGrp="1"/>
          </p:cNvSpPr>
          <p:nvPr>
            <p:ph type="pic" sz="quarter" idx="42"/>
          </p:nvPr>
        </p:nvSpPr>
        <p:spPr>
          <a:xfrm>
            <a:off x="7224902" y="1229842"/>
            <a:ext cx="1049444" cy="1049445"/>
          </a:xfrm>
          <a:prstGeom prst="ellipse">
            <a:avLst/>
          </a:prstGeo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tx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43" hasCustomPrompt="1"/>
          </p:nvPr>
        </p:nvSpPr>
        <p:spPr>
          <a:xfrm>
            <a:off x="6848136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100" i="1"/>
            </a:lvl2pPr>
            <a:lvl3pPr marL="0" indent="0" algn="ctr">
              <a:buNone/>
              <a:defRPr sz="11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148196932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Team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6212" y="1229843"/>
            <a:ext cx="1049444" cy="1049445"/>
          </a:xfrm>
          <a:prstGeom prst="ellipse">
            <a:avLst/>
          </a:prstGeo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539441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100" i="1"/>
            </a:lvl2pPr>
            <a:lvl3pPr marL="0" indent="0" algn="ctr">
              <a:buNone/>
              <a:defRPr sz="11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3019108" y="1229843"/>
            <a:ext cx="1049444" cy="1049445"/>
          </a:xfrm>
          <a:prstGeom prst="ellipse">
            <a:avLst/>
          </a:prstGeo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2642337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100" i="1"/>
            </a:lvl2pPr>
            <a:lvl3pPr marL="0" indent="0" algn="ctr">
              <a:buNone/>
              <a:defRPr sz="11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5122005" y="1229843"/>
            <a:ext cx="1049444" cy="1049445"/>
          </a:xfrm>
          <a:prstGeom prst="ellipse">
            <a:avLst/>
          </a:prstGeo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4745234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100" i="1"/>
            </a:lvl2pPr>
            <a:lvl3pPr marL="0" indent="0" algn="ctr">
              <a:buNone/>
              <a:defRPr sz="11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0" name="Picture Placeholder 3"/>
          <p:cNvSpPr>
            <a:spLocks noGrp="1"/>
          </p:cNvSpPr>
          <p:nvPr>
            <p:ph type="pic" sz="quarter" idx="42"/>
          </p:nvPr>
        </p:nvSpPr>
        <p:spPr>
          <a:xfrm>
            <a:off x="7224902" y="1229842"/>
            <a:ext cx="1049444" cy="1049445"/>
          </a:xfrm>
          <a:prstGeom prst="ellipse">
            <a:avLst/>
          </a:prstGeo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tx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43" hasCustomPrompt="1"/>
          </p:nvPr>
        </p:nvSpPr>
        <p:spPr>
          <a:xfrm>
            <a:off x="6848136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100" i="1"/>
            </a:lvl2pPr>
            <a:lvl3pPr marL="0" indent="0" algn="ctr">
              <a:buNone/>
              <a:defRPr sz="11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675730245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3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951569"/>
            <a:ext cx="1764195" cy="2651760"/>
          </a:xfrm>
          <a:solidFill>
            <a:schemeClr val="bg1">
              <a:lumMod val="90000"/>
              <a:lumOff val="10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100"/>
            </a:lvl1pPr>
          </a:lstStyle>
          <a:p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93478" y="951569"/>
            <a:ext cx="1764195" cy="2651760"/>
          </a:xfrm>
          <a:solidFill>
            <a:schemeClr val="bg1">
              <a:lumMod val="90000"/>
              <a:lumOff val="10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100"/>
            </a:lvl1pPr>
          </a:lstStyle>
          <a:p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2600781" y="951569"/>
            <a:ext cx="1859858" cy="2651760"/>
          </a:xfrm>
        </p:spPr>
        <p:txBody>
          <a:bodyPr>
            <a:noAutofit/>
          </a:bodyPr>
          <a:lstStyle>
            <a:lvl1pPr marL="0" indent="0">
              <a:buNone/>
              <a:defRPr sz="1100" b="1">
                <a:solidFill>
                  <a:schemeClr val="accent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buFontTx/>
              <a:buNone/>
              <a:defRPr sz="1100"/>
            </a:lvl2pPr>
            <a:lvl3pPr marL="113110" indent="-113110">
              <a:defRPr sz="1100"/>
            </a:lvl3pPr>
            <a:lvl4pPr marL="301229" indent="-155972">
              <a:defRPr sz="1100"/>
            </a:lvl4pPr>
            <a:lvl5pPr marL="571486" indent="-171446"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6598343" y="951569"/>
            <a:ext cx="1859858" cy="2651760"/>
          </a:xfrm>
        </p:spPr>
        <p:txBody>
          <a:bodyPr>
            <a:noAutofit/>
          </a:bodyPr>
          <a:lstStyle>
            <a:lvl1pPr marL="0" indent="0">
              <a:buNone/>
              <a:defRPr sz="1100" b="1">
                <a:solidFill>
                  <a:schemeClr val="accent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buFontTx/>
              <a:buNone/>
              <a:defRPr sz="1100"/>
            </a:lvl2pPr>
            <a:lvl3pPr marL="113110" indent="-113110">
              <a:defRPr sz="1100"/>
            </a:lvl3pPr>
            <a:lvl4pPr marL="301229" indent="-155972">
              <a:defRPr sz="1100"/>
            </a:lvl4pPr>
            <a:lvl5pPr marL="571486" indent="-171446"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685800" y="3735443"/>
            <a:ext cx="3774839" cy="719138"/>
          </a:xfrm>
        </p:spPr>
        <p:txBody>
          <a:bodyPr>
            <a:noAutofit/>
          </a:bodyPr>
          <a:lstStyle>
            <a:lvl1pPr marL="0" indent="0">
              <a:buNone/>
              <a:defRPr sz="1100"/>
            </a:lvl1pPr>
            <a:lvl2pPr marL="114297" indent="-114297">
              <a:buFont typeface="Arial" panose="020B0604020202020204" pitchFamily="34" charset="0"/>
              <a:buChar char="•"/>
              <a:defRPr sz="1100"/>
            </a:lvl2pPr>
            <a:lvl3pPr marL="228594" indent="-114297">
              <a:defRPr sz="1100"/>
            </a:lvl3pPr>
            <a:lvl4pPr marL="400040" indent="-171446">
              <a:defRPr sz="1100"/>
            </a:lvl4pPr>
            <a:lvl5pPr marL="571486" indent="-171446"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Text Placeholder 9"/>
          <p:cNvSpPr>
            <a:spLocks noGrp="1"/>
          </p:cNvSpPr>
          <p:nvPr>
            <p:ph type="body" sz="quarter" idx="17"/>
          </p:nvPr>
        </p:nvSpPr>
        <p:spPr>
          <a:xfrm>
            <a:off x="4693482" y="3735443"/>
            <a:ext cx="3764723" cy="719138"/>
          </a:xfrm>
        </p:spPr>
        <p:txBody>
          <a:bodyPr>
            <a:noAutofit/>
          </a:bodyPr>
          <a:lstStyle>
            <a:lvl1pPr marL="0" indent="0">
              <a:buNone/>
              <a:defRPr sz="1100"/>
            </a:lvl1pPr>
            <a:lvl2pPr marL="114297" indent="-114297">
              <a:buFont typeface="Arial" panose="020B0604020202020204" pitchFamily="34" charset="0"/>
              <a:buChar char="•"/>
              <a:defRPr sz="1100"/>
            </a:lvl2pPr>
            <a:lvl3pPr marL="228594" indent="-114297">
              <a:defRPr sz="1100"/>
            </a:lvl3pPr>
            <a:lvl4pPr marL="400040" indent="-171446">
              <a:defRPr sz="1100"/>
            </a:lvl4pPr>
            <a:lvl5pPr marL="571486" indent="-171446"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01148582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39"/>
            <a:ext cx="7772401" cy="1102519"/>
          </a:xfrm>
        </p:spPr>
        <p:txBody>
          <a:bodyPr>
            <a:normAutofit/>
          </a:bodyPr>
          <a:lstStyle>
            <a:lvl1pPr>
              <a:defRPr sz="27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6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548631661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900"/>
              </a:spcBef>
              <a:defRPr/>
            </a:lvl1pPr>
            <a:lvl2pPr>
              <a:spcBef>
                <a:spcPts val="900"/>
              </a:spcBef>
              <a:defRPr/>
            </a:lvl2pPr>
            <a:lvl3pPr>
              <a:spcBef>
                <a:spcPts val="900"/>
              </a:spcBef>
              <a:defRPr/>
            </a:lvl3pPr>
            <a:lvl4pPr>
              <a:spcBef>
                <a:spcPts val="900"/>
              </a:spcBef>
              <a:defRPr/>
            </a:lvl4pPr>
            <a:lvl5pPr>
              <a:spcBef>
                <a:spcPts val="900"/>
              </a:spcBef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40740261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ub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89321"/>
            <a:ext cx="7772401" cy="3470672"/>
          </a:xfrm>
        </p:spPr>
        <p:txBody>
          <a:bodyPr/>
          <a:lstStyle>
            <a:lvl1pPr>
              <a:spcBef>
                <a:spcPts val="900"/>
              </a:spcBef>
              <a:defRPr/>
            </a:lvl1pPr>
            <a:lvl2pPr>
              <a:spcBef>
                <a:spcPts val="900"/>
              </a:spcBef>
              <a:defRPr/>
            </a:lvl2pPr>
            <a:lvl3pPr>
              <a:spcBef>
                <a:spcPts val="900"/>
              </a:spcBef>
              <a:defRPr/>
            </a:lvl3pPr>
            <a:lvl4pPr>
              <a:spcBef>
                <a:spcPts val="900"/>
              </a:spcBef>
              <a:defRPr/>
            </a:lvl4pPr>
            <a:lvl5pPr>
              <a:spcBef>
                <a:spcPts val="900"/>
              </a:spcBef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0" y="700088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4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7574210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Slide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79722569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text no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 spcCol="205740">
            <a:normAutofit/>
          </a:bodyPr>
          <a:lstStyle>
            <a:lvl1pPr marL="0" indent="0">
              <a:spcBef>
                <a:spcPts val="900"/>
              </a:spcBef>
              <a:buNone/>
              <a:defRPr sz="1200"/>
            </a:lvl1pPr>
            <a:lvl2pPr marL="171446" indent="-171446">
              <a:spcBef>
                <a:spcPts val="900"/>
              </a:spcBef>
              <a:buFont typeface="Arial" panose="020B0604020202020204" pitchFamily="34" charset="0"/>
              <a:buChar char="•"/>
              <a:defRPr sz="1200"/>
            </a:lvl2pPr>
            <a:lvl3pPr marL="357179" indent="-185733">
              <a:spcBef>
                <a:spcPts val="900"/>
              </a:spcBef>
              <a:buFont typeface="Open Sans Light" panose="020B0306030504020204" pitchFamily="34" charset="0"/>
              <a:buChar char="–"/>
              <a:defRPr sz="1200"/>
            </a:lvl3pPr>
            <a:lvl4pPr marL="514337" indent="-171446">
              <a:spcBef>
                <a:spcPts val="900"/>
              </a:spcBef>
              <a:buFont typeface="Arial" panose="020B0604020202020204" pitchFamily="34" charset="0"/>
              <a:buChar char="•"/>
              <a:defRPr sz="1200"/>
            </a:lvl4pPr>
            <a:lvl5pPr marL="685783" indent="-171446">
              <a:spcBef>
                <a:spcPts val="900"/>
              </a:spcBef>
              <a:buFont typeface="Open Sans Light" panose="020B0306030504020204" pitchFamily="34" charset="0"/>
              <a:buChar char="–"/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9627007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text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89321"/>
            <a:ext cx="7772401" cy="3470672"/>
          </a:xfrm>
        </p:spPr>
        <p:txBody>
          <a:bodyPr numCol="2" spcCol="205740">
            <a:normAutofit/>
          </a:bodyPr>
          <a:lstStyle>
            <a:lvl1pPr marL="0" indent="0">
              <a:spcBef>
                <a:spcPts val="900"/>
              </a:spcBef>
              <a:buNone/>
              <a:defRPr sz="1200"/>
            </a:lvl1pPr>
            <a:lvl2pPr marL="171446" indent="-171446">
              <a:spcBef>
                <a:spcPts val="900"/>
              </a:spcBef>
              <a:buFont typeface="Arial" panose="020B0604020202020204" pitchFamily="34" charset="0"/>
              <a:buChar char="•"/>
              <a:defRPr sz="1200"/>
            </a:lvl2pPr>
            <a:lvl3pPr marL="342892" indent="-171446">
              <a:spcBef>
                <a:spcPts val="900"/>
              </a:spcBef>
              <a:buFont typeface="Open Sans Light" panose="020B0306030504020204" pitchFamily="34" charset="0"/>
              <a:buChar char="–"/>
              <a:defRPr sz="1200"/>
            </a:lvl3pPr>
            <a:lvl4pPr marL="514337" indent="-171446">
              <a:spcBef>
                <a:spcPts val="900"/>
              </a:spcBef>
              <a:buFont typeface="Arial" panose="020B0604020202020204" pitchFamily="34" charset="0"/>
              <a:buChar char="•"/>
              <a:defRPr sz="1200"/>
            </a:lvl4pPr>
            <a:lvl5pPr marL="685783" indent="-171446">
              <a:spcBef>
                <a:spcPts val="900"/>
              </a:spcBef>
              <a:buFont typeface="Open Sans Light" panose="020B0306030504020204" pitchFamily="34" charset="0"/>
              <a:buChar char="–"/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0" y="700088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4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036879521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5" y="1089320"/>
            <a:ext cx="3810000" cy="3394472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89320"/>
            <a:ext cx="3810000" cy="3394472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0" y="700088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4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226660920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5" y="914402"/>
            <a:ext cx="3810000" cy="3394472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14402"/>
            <a:ext cx="3810000" cy="3394472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06391940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6" y="914400"/>
            <a:ext cx="3811587" cy="230832"/>
          </a:xfrm>
        </p:spPr>
        <p:txBody>
          <a:bodyPr wrap="square" anchor="b">
            <a:spAutoFit/>
          </a:bodyPr>
          <a:lstStyle>
            <a:lvl1pPr marL="0" indent="0">
              <a:spcBef>
                <a:spcPts val="0"/>
              </a:spcBef>
              <a:buNone/>
              <a:defRPr sz="1500" b="1"/>
            </a:lvl1pPr>
            <a:lvl2pPr marL="457189" indent="0">
              <a:buNone/>
              <a:defRPr sz="2000" b="1"/>
            </a:lvl2pPr>
            <a:lvl3pPr marL="914378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2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6" y="1170214"/>
            <a:ext cx="3811587" cy="3424408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914400"/>
            <a:ext cx="3813174" cy="230832"/>
          </a:xfrm>
        </p:spPr>
        <p:txBody>
          <a:bodyPr wrap="square" anchor="b">
            <a:spAutoFit/>
          </a:bodyPr>
          <a:lstStyle>
            <a:lvl1pPr marL="0" indent="0">
              <a:spcBef>
                <a:spcPts val="0"/>
              </a:spcBef>
              <a:buNone/>
              <a:defRPr sz="1500" b="1"/>
            </a:lvl1pPr>
            <a:lvl2pPr marL="457189" indent="0">
              <a:buNone/>
              <a:defRPr sz="2000" b="1"/>
            </a:lvl2pPr>
            <a:lvl3pPr marL="914378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2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1170214"/>
            <a:ext cx="3813174" cy="3424408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50416868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6" y="1096713"/>
            <a:ext cx="3811587" cy="230832"/>
          </a:xfrm>
        </p:spPr>
        <p:txBody>
          <a:bodyPr wrap="square" anchor="b">
            <a:spAutoFit/>
          </a:bodyPr>
          <a:lstStyle>
            <a:lvl1pPr marL="0" indent="0">
              <a:spcBef>
                <a:spcPts val="0"/>
              </a:spcBef>
              <a:buNone/>
              <a:defRPr sz="1500" b="1"/>
            </a:lvl1pPr>
            <a:lvl2pPr marL="457189" indent="0">
              <a:buNone/>
              <a:defRPr sz="2000" b="1"/>
            </a:lvl2pPr>
            <a:lvl3pPr marL="914378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2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6" y="1352533"/>
            <a:ext cx="3811587" cy="3276623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096713"/>
            <a:ext cx="3813174" cy="230832"/>
          </a:xfrm>
        </p:spPr>
        <p:txBody>
          <a:bodyPr wrap="square" anchor="b">
            <a:spAutoFit/>
          </a:bodyPr>
          <a:lstStyle>
            <a:lvl1pPr marL="0" indent="0">
              <a:spcBef>
                <a:spcPts val="0"/>
              </a:spcBef>
              <a:buNone/>
              <a:defRPr sz="1500" b="1"/>
            </a:lvl1pPr>
            <a:lvl2pPr marL="457189" indent="0">
              <a:buNone/>
              <a:defRPr sz="2000" b="1"/>
            </a:lvl2pPr>
            <a:lvl3pPr marL="914378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2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1352533"/>
            <a:ext cx="3813174" cy="3276623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0" y="700088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4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26286427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5503378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ub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0" y="700088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4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075510181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Utterly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8">
            <a:extLst>
              <a:ext uri="{FF2B5EF4-FFF2-40B4-BE49-F238E27FC236}">
                <a16:creationId xmlns:a16="http://schemas.microsoft.com/office/drawing/2014/main" xmlns="" id="{EC23726F-899C-4D2F-9B92-56857361E210}"/>
              </a:ext>
            </a:extLst>
          </p:cNvPr>
          <p:cNvSpPr/>
          <p:nvPr userDrawn="1"/>
        </p:nvSpPr>
        <p:spPr>
          <a:xfrm>
            <a:off x="9" y="1"/>
            <a:ext cx="9144000" cy="514349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innerShdw blurRad="977900" dist="698500" dir="13500000">
              <a:prstClr val="black">
                <a:alpha val="12000"/>
              </a:prstClr>
            </a:inn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914378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3" name="Номер слайда 5">
            <a:extLst>
              <a:ext uri="{FF2B5EF4-FFF2-40B4-BE49-F238E27FC236}">
                <a16:creationId xmlns:a16="http://schemas.microsoft.com/office/drawing/2014/main" xmlns="" id="{BE0951C9-484F-4E9A-8471-00D15E074EEA}"/>
              </a:ext>
            </a:extLst>
          </p:cNvPr>
          <p:cNvSpPr txBox="1">
            <a:spLocks/>
          </p:cNvSpPr>
          <p:nvPr userDrawn="1"/>
        </p:nvSpPr>
        <p:spPr>
          <a:xfrm>
            <a:off x="8946863" y="0"/>
            <a:ext cx="197147" cy="195486"/>
          </a:xfrm>
          <a:prstGeom prst="rect">
            <a:avLst/>
          </a:prstGeom>
          <a:solidFill>
            <a:schemeClr val="bg1"/>
          </a:solidFill>
        </p:spPr>
        <p:txBody>
          <a:bodyPr lIns="68580" tIns="34290" rIns="68580" bIns="34290" anchor="ctr"/>
          <a:lstStyle>
            <a:defPPr>
              <a:defRPr lang="en-US"/>
            </a:defPPr>
            <a:lvl1pPr marL="0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585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9170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754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8339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7924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509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7093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6678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4D98284C-E9DD-4537-BB81-F68BE29D47E1}" type="slidenum">
              <a:rPr lang="en-US" sz="500" b="1" smtClean="0">
                <a:solidFill>
                  <a:srgbClr val="57565A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pPr algn="ctr"/>
              <a:t>‹#›</a:t>
            </a:fld>
            <a:endParaRPr lang="en-US" sz="500" b="1" dirty="0">
              <a:solidFill>
                <a:srgbClr val="57565A"/>
              </a:solidFill>
              <a:latin typeface="Roboto Condensed" panose="02000000000000000000" pitchFamily="2" charset="0"/>
              <a:ea typeface="Roboto Condensed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8351716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ight Gr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" y="0"/>
            <a:ext cx="2297430" cy="2578608"/>
          </a:xfrm>
        </p:spPr>
        <p:txBody>
          <a:bodyPr lIns="137160" tIns="68580" rIns="137160" bIns="6858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286766" y="0"/>
            <a:ext cx="2297430" cy="2578608"/>
          </a:xfrm>
        </p:spPr>
        <p:txBody>
          <a:bodyPr lIns="137160" tIns="68580" rIns="137160" bIns="6858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573527" y="0"/>
            <a:ext cx="2297430" cy="2578608"/>
          </a:xfrm>
        </p:spPr>
        <p:txBody>
          <a:bodyPr lIns="137160" tIns="68580" rIns="137160" bIns="6858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860288" y="0"/>
            <a:ext cx="2297430" cy="2578608"/>
          </a:xfrm>
        </p:spPr>
        <p:txBody>
          <a:bodyPr lIns="137160" tIns="68580" rIns="137160" bIns="6858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4" y="2564892"/>
            <a:ext cx="2297430" cy="2578608"/>
          </a:xfrm>
        </p:spPr>
        <p:txBody>
          <a:bodyPr lIns="137160" tIns="68580" rIns="137160" bIns="6858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16"/>
          </p:nvPr>
        </p:nvSpPr>
        <p:spPr>
          <a:xfrm>
            <a:off x="2286766" y="2564892"/>
            <a:ext cx="2297430" cy="2578608"/>
          </a:xfrm>
        </p:spPr>
        <p:txBody>
          <a:bodyPr lIns="137160" tIns="68580" rIns="137160" bIns="6858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7" name="Picture Placeholder 3"/>
          <p:cNvSpPr>
            <a:spLocks noGrp="1"/>
          </p:cNvSpPr>
          <p:nvPr>
            <p:ph type="pic" sz="quarter" idx="17"/>
          </p:nvPr>
        </p:nvSpPr>
        <p:spPr>
          <a:xfrm>
            <a:off x="4573527" y="2564892"/>
            <a:ext cx="2297430" cy="2578608"/>
          </a:xfrm>
        </p:spPr>
        <p:txBody>
          <a:bodyPr lIns="137160" tIns="68580" rIns="137160" bIns="6858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8" name="Picture Placeholder 3"/>
          <p:cNvSpPr>
            <a:spLocks noGrp="1"/>
          </p:cNvSpPr>
          <p:nvPr>
            <p:ph type="pic" sz="quarter" idx="18"/>
          </p:nvPr>
        </p:nvSpPr>
        <p:spPr>
          <a:xfrm>
            <a:off x="6860288" y="2564892"/>
            <a:ext cx="2297430" cy="2578608"/>
          </a:xfrm>
        </p:spPr>
        <p:txBody>
          <a:bodyPr lIns="137160" tIns="68580" rIns="137160" bIns="6858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182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7_Title Sli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39"/>
            <a:ext cx="7772401" cy="1102519"/>
          </a:xfrm>
        </p:spPr>
        <p:txBody>
          <a:bodyPr>
            <a:normAutofit/>
          </a:bodyPr>
          <a:lstStyle>
            <a:lvl1pPr>
              <a:defRPr sz="27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6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04323506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ifteen Gr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831086" cy="1721358"/>
          </a:xfrm>
        </p:spPr>
        <p:txBody>
          <a:bodyPr lIns="137160" tIns="68580" rIns="137160" bIns="68580"/>
          <a:lstStyle>
            <a:lvl1pPr marL="0" indent="0">
              <a:buFontTx/>
              <a:buNone/>
              <a:defRPr/>
            </a:lvl1pPr>
          </a:lstStyle>
          <a:p>
            <a:endParaRPr lang="en-US" dirty="0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828229" y="0"/>
            <a:ext cx="1831086" cy="1721358"/>
          </a:xfrm>
        </p:spPr>
        <p:txBody>
          <a:bodyPr lIns="137160" tIns="68580" rIns="137160" bIns="6858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656457" y="0"/>
            <a:ext cx="1831086" cy="1721358"/>
          </a:xfrm>
        </p:spPr>
        <p:txBody>
          <a:bodyPr lIns="137160" tIns="68580" rIns="137160" bIns="6858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5484685" y="0"/>
            <a:ext cx="1831086" cy="1721358"/>
          </a:xfrm>
        </p:spPr>
        <p:txBody>
          <a:bodyPr lIns="137160" tIns="68580" rIns="137160" bIns="6858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7312914" y="0"/>
            <a:ext cx="1831086" cy="1721358"/>
          </a:xfrm>
        </p:spPr>
        <p:txBody>
          <a:bodyPr lIns="137160" tIns="68580" rIns="137160" bIns="6858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0" y="1711071"/>
            <a:ext cx="1831086" cy="1721358"/>
          </a:xfrm>
        </p:spPr>
        <p:txBody>
          <a:bodyPr lIns="137160" tIns="68580" rIns="137160" bIns="68580"/>
          <a:lstStyle>
            <a:lvl1pPr marL="0" indent="0">
              <a:buFontTx/>
              <a:buNone/>
              <a:defRPr/>
            </a:lvl1pPr>
          </a:lstStyle>
          <a:p>
            <a:endParaRPr lang="en-US" dirty="0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16"/>
          </p:nvPr>
        </p:nvSpPr>
        <p:spPr>
          <a:xfrm>
            <a:off x="1828229" y="1711071"/>
            <a:ext cx="1831086" cy="1721358"/>
          </a:xfrm>
        </p:spPr>
        <p:txBody>
          <a:bodyPr lIns="137160" tIns="68580" rIns="137160" bIns="6858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7" name="Picture Placeholder 3"/>
          <p:cNvSpPr>
            <a:spLocks noGrp="1"/>
          </p:cNvSpPr>
          <p:nvPr>
            <p:ph type="pic" sz="quarter" idx="17"/>
          </p:nvPr>
        </p:nvSpPr>
        <p:spPr>
          <a:xfrm>
            <a:off x="3656457" y="1711071"/>
            <a:ext cx="1831086" cy="1721358"/>
          </a:xfrm>
        </p:spPr>
        <p:txBody>
          <a:bodyPr lIns="137160" tIns="68580" rIns="137160" bIns="6858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8" name="Picture Placeholder 3"/>
          <p:cNvSpPr>
            <a:spLocks noGrp="1"/>
          </p:cNvSpPr>
          <p:nvPr>
            <p:ph type="pic" sz="quarter" idx="18"/>
          </p:nvPr>
        </p:nvSpPr>
        <p:spPr>
          <a:xfrm>
            <a:off x="5484685" y="1711071"/>
            <a:ext cx="1831086" cy="1721358"/>
          </a:xfrm>
        </p:spPr>
        <p:txBody>
          <a:bodyPr lIns="137160" tIns="68580" rIns="137160" bIns="6858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9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7312914" y="1711071"/>
            <a:ext cx="1831086" cy="1721358"/>
          </a:xfrm>
        </p:spPr>
        <p:txBody>
          <a:bodyPr lIns="137160" tIns="68580" rIns="137160" bIns="6858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0" name="Picture Placeholder 3"/>
          <p:cNvSpPr>
            <a:spLocks noGrp="1"/>
          </p:cNvSpPr>
          <p:nvPr>
            <p:ph type="pic" sz="quarter" idx="20"/>
          </p:nvPr>
        </p:nvSpPr>
        <p:spPr>
          <a:xfrm>
            <a:off x="0" y="3422142"/>
            <a:ext cx="1831086" cy="1721358"/>
          </a:xfrm>
        </p:spPr>
        <p:txBody>
          <a:bodyPr lIns="137160" tIns="68580" rIns="137160" bIns="6858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1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1828229" y="3422142"/>
            <a:ext cx="1831086" cy="1721358"/>
          </a:xfrm>
        </p:spPr>
        <p:txBody>
          <a:bodyPr lIns="137160" tIns="68580" rIns="137160" bIns="6858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2" name="Picture Placeholder 3"/>
          <p:cNvSpPr>
            <a:spLocks noGrp="1"/>
          </p:cNvSpPr>
          <p:nvPr>
            <p:ph type="pic" sz="quarter" idx="22"/>
          </p:nvPr>
        </p:nvSpPr>
        <p:spPr>
          <a:xfrm>
            <a:off x="3656457" y="3422142"/>
            <a:ext cx="1831086" cy="1721358"/>
          </a:xfrm>
        </p:spPr>
        <p:txBody>
          <a:bodyPr lIns="137160" tIns="68580" rIns="137160" bIns="6858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3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5484685" y="3422142"/>
            <a:ext cx="1831086" cy="1721358"/>
          </a:xfrm>
        </p:spPr>
        <p:txBody>
          <a:bodyPr lIns="137160" tIns="68580" rIns="137160" bIns="6858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4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7312914" y="3422142"/>
            <a:ext cx="1831086" cy="1721358"/>
          </a:xfrm>
        </p:spPr>
        <p:txBody>
          <a:bodyPr lIns="137160" tIns="68580" rIns="137160" bIns="6858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402807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4 Gr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" y="0"/>
            <a:ext cx="1536192" cy="1296162"/>
          </a:xfrm>
        </p:spPr>
        <p:txBody>
          <a:bodyPr lIns="137160" tIns="68580" rIns="137160" bIns="6858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521563" y="0"/>
            <a:ext cx="1536192" cy="1296162"/>
          </a:xfrm>
        </p:spPr>
        <p:txBody>
          <a:bodyPr lIns="137160" tIns="68580" rIns="137160" bIns="6858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043124" y="0"/>
            <a:ext cx="1536192" cy="1296162"/>
          </a:xfrm>
        </p:spPr>
        <p:txBody>
          <a:bodyPr lIns="137160" tIns="68580" rIns="137160" bIns="6858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4564692" y="0"/>
            <a:ext cx="1536192" cy="1296162"/>
          </a:xfrm>
        </p:spPr>
        <p:txBody>
          <a:bodyPr lIns="137160" tIns="68580" rIns="137160" bIns="6858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7607817" y="0"/>
            <a:ext cx="1536192" cy="1296162"/>
          </a:xfrm>
        </p:spPr>
        <p:txBody>
          <a:bodyPr lIns="137160" tIns="68580" rIns="137160" bIns="6858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5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6086252" y="0"/>
            <a:ext cx="1536192" cy="1296162"/>
          </a:xfrm>
        </p:spPr>
        <p:txBody>
          <a:bodyPr lIns="137160" tIns="68580" rIns="137160" bIns="6858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8" name="Picture Placeholder 3"/>
          <p:cNvSpPr>
            <a:spLocks noGrp="1"/>
          </p:cNvSpPr>
          <p:nvPr>
            <p:ph type="pic" sz="quarter" idx="26"/>
          </p:nvPr>
        </p:nvSpPr>
        <p:spPr>
          <a:xfrm>
            <a:off x="4" y="1282446"/>
            <a:ext cx="1536192" cy="1296162"/>
          </a:xfrm>
        </p:spPr>
        <p:txBody>
          <a:bodyPr lIns="137160" tIns="68580" rIns="137160" bIns="6858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1521563" y="1282446"/>
            <a:ext cx="1536192" cy="1296162"/>
          </a:xfrm>
        </p:spPr>
        <p:txBody>
          <a:bodyPr lIns="137160" tIns="68580" rIns="137160" bIns="6858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0" name="Picture Placeholder 3"/>
          <p:cNvSpPr>
            <a:spLocks noGrp="1"/>
          </p:cNvSpPr>
          <p:nvPr>
            <p:ph type="pic" sz="quarter" idx="28"/>
          </p:nvPr>
        </p:nvSpPr>
        <p:spPr>
          <a:xfrm>
            <a:off x="3043124" y="1282446"/>
            <a:ext cx="1536192" cy="1296162"/>
          </a:xfrm>
        </p:spPr>
        <p:txBody>
          <a:bodyPr lIns="137160" tIns="68580" rIns="137160" bIns="6858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1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4564692" y="1282446"/>
            <a:ext cx="1536192" cy="1296162"/>
          </a:xfrm>
        </p:spPr>
        <p:txBody>
          <a:bodyPr lIns="137160" tIns="68580" rIns="137160" bIns="6858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2" name="Picture Placeholder 3"/>
          <p:cNvSpPr>
            <a:spLocks noGrp="1"/>
          </p:cNvSpPr>
          <p:nvPr>
            <p:ph type="pic" sz="quarter" idx="30"/>
          </p:nvPr>
        </p:nvSpPr>
        <p:spPr>
          <a:xfrm>
            <a:off x="7607817" y="1282446"/>
            <a:ext cx="1536192" cy="1296162"/>
          </a:xfrm>
        </p:spPr>
        <p:txBody>
          <a:bodyPr lIns="137160" tIns="68580" rIns="137160" bIns="6858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31"/>
          </p:nvPr>
        </p:nvSpPr>
        <p:spPr>
          <a:xfrm>
            <a:off x="6086252" y="1282446"/>
            <a:ext cx="1536192" cy="1296162"/>
          </a:xfrm>
        </p:spPr>
        <p:txBody>
          <a:bodyPr lIns="137160" tIns="68580" rIns="137160" bIns="6858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4" name="Picture Placeholder 3"/>
          <p:cNvSpPr>
            <a:spLocks noGrp="1"/>
          </p:cNvSpPr>
          <p:nvPr>
            <p:ph type="pic" sz="quarter" idx="32"/>
          </p:nvPr>
        </p:nvSpPr>
        <p:spPr>
          <a:xfrm>
            <a:off x="4" y="2564892"/>
            <a:ext cx="1536192" cy="1296162"/>
          </a:xfrm>
        </p:spPr>
        <p:txBody>
          <a:bodyPr lIns="137160" tIns="68580" rIns="137160" bIns="6858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1521563" y="2564892"/>
            <a:ext cx="1536192" cy="1296162"/>
          </a:xfrm>
        </p:spPr>
        <p:txBody>
          <a:bodyPr lIns="137160" tIns="68580" rIns="137160" bIns="6858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6" name="Picture Placeholder 3"/>
          <p:cNvSpPr>
            <a:spLocks noGrp="1"/>
          </p:cNvSpPr>
          <p:nvPr>
            <p:ph type="pic" sz="quarter" idx="34"/>
          </p:nvPr>
        </p:nvSpPr>
        <p:spPr>
          <a:xfrm>
            <a:off x="3043124" y="2564892"/>
            <a:ext cx="1536192" cy="1296162"/>
          </a:xfrm>
        </p:spPr>
        <p:txBody>
          <a:bodyPr lIns="137160" tIns="68580" rIns="137160" bIns="6858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4564692" y="2564892"/>
            <a:ext cx="1536192" cy="1296162"/>
          </a:xfrm>
        </p:spPr>
        <p:txBody>
          <a:bodyPr lIns="137160" tIns="68580" rIns="137160" bIns="6858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8" name="Picture Placeholder 3"/>
          <p:cNvSpPr>
            <a:spLocks noGrp="1"/>
          </p:cNvSpPr>
          <p:nvPr>
            <p:ph type="pic" sz="quarter" idx="36"/>
          </p:nvPr>
        </p:nvSpPr>
        <p:spPr>
          <a:xfrm>
            <a:off x="7607817" y="2564892"/>
            <a:ext cx="1536192" cy="1296162"/>
          </a:xfrm>
        </p:spPr>
        <p:txBody>
          <a:bodyPr lIns="137160" tIns="68580" rIns="137160" bIns="6858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9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6086252" y="2564892"/>
            <a:ext cx="1536192" cy="1296162"/>
          </a:xfrm>
        </p:spPr>
        <p:txBody>
          <a:bodyPr lIns="137160" tIns="68580" rIns="137160" bIns="6858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0" name="Picture Placeholder 3"/>
          <p:cNvSpPr>
            <a:spLocks noGrp="1"/>
          </p:cNvSpPr>
          <p:nvPr>
            <p:ph type="pic" sz="quarter" idx="38"/>
          </p:nvPr>
        </p:nvSpPr>
        <p:spPr>
          <a:xfrm>
            <a:off x="4" y="3847338"/>
            <a:ext cx="1536192" cy="1296162"/>
          </a:xfrm>
        </p:spPr>
        <p:txBody>
          <a:bodyPr lIns="137160" tIns="68580" rIns="137160" bIns="6858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9"/>
          </p:nvPr>
        </p:nvSpPr>
        <p:spPr>
          <a:xfrm>
            <a:off x="1521563" y="3847338"/>
            <a:ext cx="1536192" cy="1296162"/>
          </a:xfrm>
        </p:spPr>
        <p:txBody>
          <a:bodyPr lIns="137160" tIns="68580" rIns="137160" bIns="6858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2" name="Picture Placeholder 3"/>
          <p:cNvSpPr>
            <a:spLocks noGrp="1"/>
          </p:cNvSpPr>
          <p:nvPr>
            <p:ph type="pic" sz="quarter" idx="40"/>
          </p:nvPr>
        </p:nvSpPr>
        <p:spPr>
          <a:xfrm>
            <a:off x="3043124" y="3847338"/>
            <a:ext cx="1536192" cy="1296162"/>
          </a:xfrm>
        </p:spPr>
        <p:txBody>
          <a:bodyPr lIns="137160" tIns="68580" rIns="137160" bIns="6858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41"/>
          </p:nvPr>
        </p:nvSpPr>
        <p:spPr>
          <a:xfrm>
            <a:off x="4564692" y="3847338"/>
            <a:ext cx="1536192" cy="1296162"/>
          </a:xfrm>
        </p:spPr>
        <p:txBody>
          <a:bodyPr lIns="137160" tIns="68580" rIns="137160" bIns="6858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4" name="Picture Placeholder 3"/>
          <p:cNvSpPr>
            <a:spLocks noGrp="1"/>
          </p:cNvSpPr>
          <p:nvPr>
            <p:ph type="pic" sz="quarter" idx="42"/>
          </p:nvPr>
        </p:nvSpPr>
        <p:spPr>
          <a:xfrm>
            <a:off x="7607817" y="3847338"/>
            <a:ext cx="1536192" cy="1296162"/>
          </a:xfrm>
        </p:spPr>
        <p:txBody>
          <a:bodyPr lIns="137160" tIns="68580" rIns="137160" bIns="6858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43"/>
          </p:nvPr>
        </p:nvSpPr>
        <p:spPr>
          <a:xfrm>
            <a:off x="6086252" y="3847338"/>
            <a:ext cx="1536192" cy="1296162"/>
          </a:xfrm>
        </p:spPr>
        <p:txBody>
          <a:bodyPr lIns="137160" tIns="68580" rIns="137160" bIns="6858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373488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Image Tex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6" y="1047750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100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5" y="1047750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3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100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203" y="1047750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5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100"/>
            </a:lvl1pPr>
          </a:lstStyle>
          <a:p>
            <a:pPr lvl="0"/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400" y="1047750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100"/>
            </a:lvl1pPr>
          </a:lstStyle>
          <a:p>
            <a:pPr lvl="0"/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6" y="3735443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1100"/>
            </a:lvl1pPr>
            <a:lvl2pPr marL="114297" indent="-114297">
              <a:buFont typeface="Arial" panose="020B0604020202020204" pitchFamily="34" charset="0"/>
              <a:buChar char="•"/>
              <a:defRPr sz="1100"/>
            </a:lvl2pPr>
            <a:lvl3pPr marL="228594" indent="-114297">
              <a:defRPr sz="1100"/>
            </a:lvl3pPr>
            <a:lvl4pPr marL="400040" indent="-171446">
              <a:defRPr sz="1100"/>
            </a:lvl4pPr>
            <a:lvl5pPr marL="571486" indent="-171446"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2667005" y="3735443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1100"/>
            </a:lvl1pPr>
            <a:lvl2pPr marL="114297" indent="-114297">
              <a:buFont typeface="Arial" panose="020B0604020202020204" pitchFamily="34" charset="0"/>
              <a:buChar char="•"/>
              <a:defRPr sz="1100"/>
            </a:lvl2pPr>
            <a:lvl3pPr marL="228594" indent="-114297">
              <a:defRPr sz="1100"/>
            </a:lvl3pPr>
            <a:lvl4pPr marL="400040" indent="-171446">
              <a:defRPr sz="1100"/>
            </a:lvl4pPr>
            <a:lvl5pPr marL="571486" indent="-171446"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4648203" y="3735443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1100"/>
            </a:lvl1pPr>
            <a:lvl2pPr marL="114297" indent="-114297">
              <a:buFont typeface="Arial" panose="020B0604020202020204" pitchFamily="34" charset="0"/>
              <a:buChar char="•"/>
              <a:defRPr sz="1100"/>
            </a:lvl2pPr>
            <a:lvl3pPr marL="228594" indent="-114297">
              <a:defRPr sz="1100"/>
            </a:lvl3pPr>
            <a:lvl4pPr marL="400040" indent="-171446">
              <a:defRPr sz="1100"/>
            </a:lvl4pPr>
            <a:lvl5pPr marL="571486" indent="-171446"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7"/>
          </p:nvPr>
        </p:nvSpPr>
        <p:spPr>
          <a:xfrm>
            <a:off x="6629400" y="3735443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1100"/>
            </a:lvl1pPr>
            <a:lvl2pPr marL="114297" indent="-114297">
              <a:buFont typeface="Arial" panose="020B0604020202020204" pitchFamily="34" charset="0"/>
              <a:buChar char="•"/>
              <a:defRPr sz="1100"/>
            </a:lvl2pPr>
            <a:lvl3pPr marL="228594" indent="-114297">
              <a:defRPr sz="1100"/>
            </a:lvl3pPr>
            <a:lvl4pPr marL="400040" indent="-171446">
              <a:defRPr sz="1100"/>
            </a:lvl4pPr>
            <a:lvl5pPr marL="571486" indent="-171446"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072688944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6" y="1047750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100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5" y="1047750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3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100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203" y="1047750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5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100"/>
            </a:lvl1pPr>
          </a:lstStyle>
          <a:p>
            <a:pPr lvl="0"/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400" y="1047750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100"/>
            </a:lvl1pPr>
          </a:lstStyle>
          <a:p>
            <a:pPr lvl="0"/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6" y="3735443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1100"/>
            </a:lvl1pPr>
            <a:lvl2pPr marL="114297" indent="-114297">
              <a:buFont typeface="Arial" panose="020B0604020202020204" pitchFamily="34" charset="0"/>
              <a:buChar char="•"/>
              <a:defRPr sz="1100"/>
            </a:lvl2pPr>
            <a:lvl3pPr marL="228594" indent="-114297">
              <a:defRPr sz="1100"/>
            </a:lvl3pPr>
            <a:lvl4pPr marL="400040" indent="-171446">
              <a:defRPr sz="1100"/>
            </a:lvl4pPr>
            <a:lvl5pPr marL="571486" indent="-171446"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2667005" y="3735443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1100"/>
            </a:lvl1pPr>
            <a:lvl2pPr marL="114297" indent="-114297">
              <a:buFont typeface="Arial" panose="020B0604020202020204" pitchFamily="34" charset="0"/>
              <a:buChar char="•"/>
              <a:defRPr sz="1100"/>
            </a:lvl2pPr>
            <a:lvl3pPr marL="228594" indent="-114297">
              <a:defRPr sz="1100"/>
            </a:lvl3pPr>
            <a:lvl4pPr marL="400040" indent="-171446">
              <a:defRPr sz="1100"/>
            </a:lvl4pPr>
            <a:lvl5pPr marL="571486" indent="-171446"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4648203" y="3735443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1100"/>
            </a:lvl1pPr>
            <a:lvl2pPr marL="114297" indent="-114297">
              <a:buFont typeface="Arial" panose="020B0604020202020204" pitchFamily="34" charset="0"/>
              <a:buChar char="•"/>
              <a:defRPr sz="1100"/>
            </a:lvl2pPr>
            <a:lvl3pPr marL="228594" indent="-114297">
              <a:defRPr sz="1100"/>
            </a:lvl3pPr>
            <a:lvl4pPr marL="400040" indent="-171446">
              <a:defRPr sz="1100"/>
            </a:lvl4pPr>
            <a:lvl5pPr marL="571486" indent="-171446"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7"/>
          </p:nvPr>
        </p:nvSpPr>
        <p:spPr>
          <a:xfrm>
            <a:off x="6629400" y="3735443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1100"/>
            </a:lvl1pPr>
            <a:lvl2pPr marL="114297" indent="-114297">
              <a:buFont typeface="Arial" panose="020B0604020202020204" pitchFamily="34" charset="0"/>
              <a:buChar char="•"/>
              <a:defRPr sz="1100"/>
            </a:lvl2pPr>
            <a:lvl3pPr marL="228594" indent="-114297">
              <a:defRPr sz="1100"/>
            </a:lvl3pPr>
            <a:lvl4pPr marL="400040" indent="-171446">
              <a:defRPr sz="1100"/>
            </a:lvl4pPr>
            <a:lvl5pPr marL="571486" indent="-171446"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0" y="700088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4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41130431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Image Tex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6" y="1047750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100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53" y="1047750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100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8" y="1047750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100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6" y="3735443"/>
            <a:ext cx="2496312" cy="719138"/>
          </a:xfrm>
        </p:spPr>
        <p:txBody>
          <a:bodyPr>
            <a:noAutofit/>
          </a:bodyPr>
          <a:lstStyle>
            <a:lvl1pPr marL="0" indent="0">
              <a:buNone/>
              <a:defRPr sz="1100"/>
            </a:lvl1pPr>
            <a:lvl2pPr marL="114297" indent="-114297">
              <a:buFont typeface="Arial" panose="020B0604020202020204" pitchFamily="34" charset="0"/>
              <a:buChar char="•"/>
              <a:defRPr sz="1100"/>
            </a:lvl2pPr>
            <a:lvl3pPr marL="228594" indent="-114297">
              <a:defRPr sz="1100"/>
            </a:lvl3pPr>
            <a:lvl4pPr marL="400040" indent="-171446">
              <a:defRPr sz="1100"/>
            </a:lvl4pPr>
            <a:lvl5pPr marL="571486" indent="-171446"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3323853" y="3735443"/>
            <a:ext cx="2496312" cy="719138"/>
          </a:xfrm>
        </p:spPr>
        <p:txBody>
          <a:bodyPr>
            <a:noAutofit/>
          </a:bodyPr>
          <a:lstStyle>
            <a:lvl1pPr marL="0" indent="0">
              <a:buNone/>
              <a:defRPr sz="1100"/>
            </a:lvl1pPr>
            <a:lvl2pPr marL="114297" indent="-114297">
              <a:buFont typeface="Arial" panose="020B0604020202020204" pitchFamily="34" charset="0"/>
              <a:buChar char="•"/>
              <a:defRPr sz="1100"/>
            </a:lvl2pPr>
            <a:lvl3pPr marL="228594" indent="-114297">
              <a:defRPr sz="1100"/>
            </a:lvl3pPr>
            <a:lvl4pPr marL="400040" indent="-171446">
              <a:defRPr sz="1100"/>
            </a:lvl4pPr>
            <a:lvl5pPr marL="571486" indent="-171446"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5961888" y="3735443"/>
            <a:ext cx="2496312" cy="719138"/>
          </a:xfrm>
        </p:spPr>
        <p:txBody>
          <a:bodyPr>
            <a:noAutofit/>
          </a:bodyPr>
          <a:lstStyle>
            <a:lvl1pPr marL="0" indent="0">
              <a:buNone/>
              <a:defRPr sz="1100"/>
            </a:lvl1pPr>
            <a:lvl2pPr marL="114297" indent="-114297">
              <a:buFont typeface="Arial" panose="020B0604020202020204" pitchFamily="34" charset="0"/>
              <a:buChar char="•"/>
              <a:defRPr sz="1100"/>
            </a:lvl2pPr>
            <a:lvl3pPr marL="228594" indent="-114297">
              <a:defRPr sz="1100"/>
            </a:lvl3pPr>
            <a:lvl4pPr marL="400040" indent="-171446">
              <a:defRPr sz="1100"/>
            </a:lvl4pPr>
            <a:lvl5pPr marL="571486" indent="-171446"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96022105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6" y="1047750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100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53" y="1047750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100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8" y="1047750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100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6" y="3735443"/>
            <a:ext cx="2496312" cy="719138"/>
          </a:xfrm>
        </p:spPr>
        <p:txBody>
          <a:bodyPr>
            <a:noAutofit/>
          </a:bodyPr>
          <a:lstStyle>
            <a:lvl1pPr marL="0" indent="0">
              <a:buNone/>
              <a:defRPr sz="1100"/>
            </a:lvl1pPr>
            <a:lvl2pPr marL="114297" indent="-114297">
              <a:buFont typeface="Arial" panose="020B0604020202020204" pitchFamily="34" charset="0"/>
              <a:buChar char="•"/>
              <a:defRPr sz="1100"/>
            </a:lvl2pPr>
            <a:lvl3pPr marL="228594" indent="-114297">
              <a:defRPr sz="1100"/>
            </a:lvl3pPr>
            <a:lvl4pPr marL="400040" indent="-171446">
              <a:defRPr sz="1100"/>
            </a:lvl4pPr>
            <a:lvl5pPr marL="571486" indent="-171446"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3323853" y="3735443"/>
            <a:ext cx="2496312" cy="719138"/>
          </a:xfrm>
        </p:spPr>
        <p:txBody>
          <a:bodyPr>
            <a:noAutofit/>
          </a:bodyPr>
          <a:lstStyle>
            <a:lvl1pPr marL="0" indent="0">
              <a:buNone/>
              <a:defRPr sz="1100"/>
            </a:lvl1pPr>
            <a:lvl2pPr marL="114297" indent="-114297">
              <a:buFont typeface="Arial" panose="020B0604020202020204" pitchFamily="34" charset="0"/>
              <a:buChar char="•"/>
              <a:defRPr sz="1100"/>
            </a:lvl2pPr>
            <a:lvl3pPr marL="228594" indent="-114297">
              <a:defRPr sz="1100"/>
            </a:lvl3pPr>
            <a:lvl4pPr marL="400040" indent="-171446">
              <a:defRPr sz="1100"/>
            </a:lvl4pPr>
            <a:lvl5pPr marL="571486" indent="-171446"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5961888" y="3735443"/>
            <a:ext cx="2496312" cy="719138"/>
          </a:xfrm>
        </p:spPr>
        <p:txBody>
          <a:bodyPr>
            <a:noAutofit/>
          </a:bodyPr>
          <a:lstStyle>
            <a:lvl1pPr marL="0" indent="0">
              <a:buNone/>
              <a:defRPr sz="1100"/>
            </a:lvl1pPr>
            <a:lvl2pPr marL="114297" indent="-114297">
              <a:buFont typeface="Arial" panose="020B0604020202020204" pitchFamily="34" charset="0"/>
              <a:buChar char="•"/>
              <a:defRPr sz="1100"/>
            </a:lvl2pPr>
            <a:lvl3pPr marL="228594" indent="-114297">
              <a:defRPr sz="1100"/>
            </a:lvl3pPr>
            <a:lvl4pPr marL="400040" indent="-171446">
              <a:defRPr sz="1100"/>
            </a:lvl4pPr>
            <a:lvl5pPr marL="571486" indent="-171446"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0" y="700088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4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703668549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Image Tex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0"/>
            <a:ext cx="3814191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100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08" y="1047750"/>
            <a:ext cx="3814191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100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1" y="3735443"/>
            <a:ext cx="3814191" cy="719138"/>
          </a:xfrm>
        </p:spPr>
        <p:txBody>
          <a:bodyPr>
            <a:noAutofit/>
          </a:bodyPr>
          <a:lstStyle>
            <a:lvl1pPr marL="0" indent="0">
              <a:buNone/>
              <a:defRPr sz="1100"/>
            </a:lvl1pPr>
            <a:lvl2pPr marL="114297" indent="-114297">
              <a:buFont typeface="Arial" panose="020B0604020202020204" pitchFamily="34" charset="0"/>
              <a:buChar char="•"/>
              <a:defRPr sz="1100"/>
            </a:lvl2pPr>
            <a:lvl3pPr marL="228594" indent="-114297">
              <a:defRPr sz="1100"/>
            </a:lvl3pPr>
            <a:lvl4pPr marL="400040" indent="-171446">
              <a:defRPr sz="1100"/>
            </a:lvl4pPr>
            <a:lvl5pPr marL="571486" indent="-171446"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4644008" y="3735443"/>
            <a:ext cx="3814191" cy="719138"/>
          </a:xfrm>
        </p:spPr>
        <p:txBody>
          <a:bodyPr>
            <a:noAutofit/>
          </a:bodyPr>
          <a:lstStyle>
            <a:lvl1pPr marL="0" indent="0">
              <a:buNone/>
              <a:defRPr sz="1100"/>
            </a:lvl1pPr>
            <a:lvl2pPr marL="114297" indent="-114297">
              <a:buFont typeface="Arial" panose="020B0604020202020204" pitchFamily="34" charset="0"/>
              <a:buChar char="•"/>
              <a:defRPr sz="1100"/>
            </a:lvl2pPr>
            <a:lvl3pPr marL="228594" indent="-114297">
              <a:defRPr sz="1100"/>
            </a:lvl3pPr>
            <a:lvl4pPr marL="400040" indent="-171446">
              <a:defRPr sz="1100"/>
            </a:lvl4pPr>
            <a:lvl5pPr marL="571486" indent="-171446"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5829474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0"/>
            <a:ext cx="3814191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100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08" y="1047750"/>
            <a:ext cx="3814191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100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1" y="3735443"/>
            <a:ext cx="3814191" cy="719138"/>
          </a:xfrm>
        </p:spPr>
        <p:txBody>
          <a:bodyPr>
            <a:noAutofit/>
          </a:bodyPr>
          <a:lstStyle>
            <a:lvl1pPr marL="0" indent="0">
              <a:buNone/>
              <a:defRPr sz="1100"/>
            </a:lvl1pPr>
            <a:lvl2pPr marL="114297" indent="-114297">
              <a:buFont typeface="Arial" panose="020B0604020202020204" pitchFamily="34" charset="0"/>
              <a:buChar char="•"/>
              <a:defRPr sz="1100"/>
            </a:lvl2pPr>
            <a:lvl3pPr marL="228594" indent="-114297">
              <a:defRPr sz="1100"/>
            </a:lvl3pPr>
            <a:lvl4pPr marL="400040" indent="-171446">
              <a:defRPr sz="1100"/>
            </a:lvl4pPr>
            <a:lvl5pPr marL="571486" indent="-171446"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4644008" y="3735443"/>
            <a:ext cx="3814191" cy="719138"/>
          </a:xfrm>
        </p:spPr>
        <p:txBody>
          <a:bodyPr>
            <a:noAutofit/>
          </a:bodyPr>
          <a:lstStyle>
            <a:lvl1pPr marL="0" indent="0">
              <a:buNone/>
              <a:defRPr sz="1100"/>
            </a:lvl1pPr>
            <a:lvl2pPr marL="114297" indent="-114297">
              <a:buFont typeface="Arial" panose="020B0604020202020204" pitchFamily="34" charset="0"/>
              <a:buChar char="•"/>
              <a:defRPr sz="1100"/>
            </a:lvl2pPr>
            <a:lvl3pPr marL="228594" indent="-114297">
              <a:defRPr sz="1100"/>
            </a:lvl3pPr>
            <a:lvl4pPr marL="400040" indent="-171446">
              <a:defRPr sz="1100"/>
            </a:lvl4pPr>
            <a:lvl5pPr marL="571486" indent="-171446"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0" y="700088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4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075151831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Tal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6" y="1047750"/>
            <a:ext cx="1828800" cy="1107124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100"/>
            </a:lvl1pPr>
          </a:lstStyle>
          <a:p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5" y="1047750"/>
            <a:ext cx="1828800" cy="1107124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3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100"/>
            </a:lvl1pPr>
          </a:lstStyle>
          <a:p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203" y="1047750"/>
            <a:ext cx="1828800" cy="1107124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5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100"/>
            </a:lvl1pPr>
          </a:lstStyle>
          <a:p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400" y="1047750"/>
            <a:ext cx="1828800" cy="1107124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100"/>
            </a:lvl1pPr>
          </a:lstStyle>
          <a:p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/>
          </p:nvPr>
        </p:nvSpPr>
        <p:spPr>
          <a:xfrm>
            <a:off x="685800" y="2291461"/>
            <a:ext cx="1831086" cy="2241249"/>
          </a:xfrm>
        </p:spPr>
        <p:txBody>
          <a:bodyPr/>
          <a:lstStyle>
            <a:lvl1pPr marL="0" indent="0">
              <a:buNone/>
              <a:defRPr sz="1600"/>
            </a:lvl1pPr>
            <a:lvl2pPr marL="128588" indent="-128588">
              <a:buFont typeface="Arial" panose="020B0604020202020204" pitchFamily="34" charset="0"/>
              <a:buChar char="•"/>
              <a:defRPr sz="1100"/>
            </a:lvl2pPr>
            <a:lvl3pPr marL="257175" indent="-128588">
              <a:defRPr sz="1100"/>
            </a:lvl3pPr>
            <a:lvl4pPr marL="385763" indent="-128588"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2666238" y="2291461"/>
            <a:ext cx="1831086" cy="2241249"/>
          </a:xfrm>
        </p:spPr>
        <p:txBody>
          <a:bodyPr/>
          <a:lstStyle>
            <a:lvl1pPr marL="0" indent="0">
              <a:buNone/>
              <a:defRPr sz="1600"/>
            </a:lvl1pPr>
            <a:lvl2pPr marL="128588" indent="-128588">
              <a:buFont typeface="Arial" panose="020B0604020202020204" pitchFamily="34" charset="0"/>
              <a:buChar char="•"/>
              <a:defRPr sz="1100"/>
            </a:lvl2pPr>
            <a:lvl3pPr marL="257175" indent="-128588">
              <a:defRPr sz="1100"/>
            </a:lvl3pPr>
            <a:lvl4pPr marL="385763" indent="-128588"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20"/>
          </p:nvPr>
        </p:nvSpPr>
        <p:spPr>
          <a:xfrm>
            <a:off x="4646676" y="2291461"/>
            <a:ext cx="1831086" cy="2241249"/>
          </a:xfrm>
        </p:spPr>
        <p:txBody>
          <a:bodyPr/>
          <a:lstStyle>
            <a:lvl1pPr marL="0" indent="0">
              <a:buNone/>
              <a:defRPr sz="1600"/>
            </a:lvl1pPr>
            <a:lvl2pPr marL="128588" indent="-128588">
              <a:buFont typeface="Arial" panose="020B0604020202020204" pitchFamily="34" charset="0"/>
              <a:buChar char="•"/>
              <a:defRPr sz="1100"/>
            </a:lvl2pPr>
            <a:lvl3pPr marL="257175" indent="-128588">
              <a:defRPr sz="1100"/>
            </a:lvl3pPr>
            <a:lvl4pPr marL="385763" indent="-128588"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1"/>
          </p:nvPr>
        </p:nvSpPr>
        <p:spPr>
          <a:xfrm>
            <a:off x="6627114" y="2291461"/>
            <a:ext cx="1831086" cy="2241249"/>
          </a:xfrm>
        </p:spPr>
        <p:txBody>
          <a:bodyPr/>
          <a:lstStyle>
            <a:lvl1pPr marL="0" indent="0">
              <a:buNone/>
              <a:defRPr sz="1600"/>
            </a:lvl1pPr>
            <a:lvl2pPr marL="128588" indent="-128588">
              <a:buFont typeface="Arial" panose="020B0604020202020204" pitchFamily="34" charset="0"/>
              <a:buChar char="•"/>
              <a:defRPr sz="1100"/>
            </a:lvl2pPr>
            <a:lvl3pPr marL="257175" indent="-128588">
              <a:defRPr sz="1100"/>
            </a:lvl3pPr>
            <a:lvl4pPr marL="385763" indent="-128588"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50393922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Tall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6" y="1047750"/>
            <a:ext cx="1828800" cy="1107124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100"/>
            </a:lvl1pPr>
          </a:lstStyle>
          <a:p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5" y="1047750"/>
            <a:ext cx="1828800" cy="1107124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3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100"/>
            </a:lvl1pPr>
          </a:lstStyle>
          <a:p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203" y="1047750"/>
            <a:ext cx="1828800" cy="1107124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5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100"/>
            </a:lvl1pPr>
          </a:lstStyle>
          <a:p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400" y="1047750"/>
            <a:ext cx="1828800" cy="1107124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100"/>
            </a:lvl1pPr>
          </a:lstStyle>
          <a:p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/>
          </p:nvPr>
        </p:nvSpPr>
        <p:spPr>
          <a:xfrm>
            <a:off x="685800" y="2291461"/>
            <a:ext cx="1831086" cy="2241249"/>
          </a:xfrm>
        </p:spPr>
        <p:txBody>
          <a:bodyPr/>
          <a:lstStyle>
            <a:lvl1pPr marL="0" indent="0">
              <a:buNone/>
              <a:defRPr sz="1600"/>
            </a:lvl1pPr>
            <a:lvl2pPr marL="128588" indent="-128588">
              <a:buFont typeface="Arial" panose="020B0604020202020204" pitchFamily="34" charset="0"/>
              <a:buChar char="•"/>
              <a:defRPr sz="1100"/>
            </a:lvl2pPr>
            <a:lvl3pPr marL="257175" indent="-128588">
              <a:defRPr sz="1100"/>
            </a:lvl3pPr>
            <a:lvl4pPr marL="385763" indent="-128588"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2666238" y="2291461"/>
            <a:ext cx="1831086" cy="2241249"/>
          </a:xfrm>
        </p:spPr>
        <p:txBody>
          <a:bodyPr/>
          <a:lstStyle>
            <a:lvl1pPr marL="0" indent="0">
              <a:buNone/>
              <a:defRPr sz="1600"/>
            </a:lvl1pPr>
            <a:lvl2pPr marL="128588" indent="-128588">
              <a:buFont typeface="Arial" panose="020B0604020202020204" pitchFamily="34" charset="0"/>
              <a:buChar char="•"/>
              <a:defRPr sz="1100"/>
            </a:lvl2pPr>
            <a:lvl3pPr marL="257175" indent="-128588">
              <a:defRPr sz="1100"/>
            </a:lvl3pPr>
            <a:lvl4pPr marL="385763" indent="-128588"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20"/>
          </p:nvPr>
        </p:nvSpPr>
        <p:spPr>
          <a:xfrm>
            <a:off x="4646676" y="2291461"/>
            <a:ext cx="1831086" cy="2241249"/>
          </a:xfrm>
        </p:spPr>
        <p:txBody>
          <a:bodyPr/>
          <a:lstStyle>
            <a:lvl1pPr marL="0" indent="0">
              <a:buNone/>
              <a:defRPr sz="1600"/>
            </a:lvl1pPr>
            <a:lvl2pPr marL="128588" indent="-128588">
              <a:buFont typeface="Arial" panose="020B0604020202020204" pitchFamily="34" charset="0"/>
              <a:buChar char="•"/>
              <a:defRPr sz="1100"/>
            </a:lvl2pPr>
            <a:lvl3pPr marL="257175" indent="-128588">
              <a:defRPr sz="1100"/>
            </a:lvl3pPr>
            <a:lvl4pPr marL="385763" indent="-128588"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1"/>
          </p:nvPr>
        </p:nvSpPr>
        <p:spPr>
          <a:xfrm>
            <a:off x="6627114" y="2291461"/>
            <a:ext cx="1831086" cy="2241249"/>
          </a:xfrm>
        </p:spPr>
        <p:txBody>
          <a:bodyPr/>
          <a:lstStyle>
            <a:lvl1pPr marL="0" indent="0">
              <a:buNone/>
              <a:defRPr sz="1600"/>
            </a:lvl1pPr>
            <a:lvl2pPr marL="128588" indent="-128588">
              <a:buFont typeface="Arial" panose="020B0604020202020204" pitchFamily="34" charset="0"/>
              <a:buChar char="•"/>
              <a:defRPr sz="1100"/>
            </a:lvl2pPr>
            <a:lvl3pPr marL="257175" indent="-128588">
              <a:defRPr sz="1100"/>
            </a:lvl3pPr>
            <a:lvl4pPr marL="385763" indent="-128588"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22" hasCustomPrompt="1"/>
          </p:nvPr>
        </p:nvSpPr>
        <p:spPr>
          <a:xfrm>
            <a:off x="685800" y="700088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4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8996594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itle Sli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61739074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Tal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6" y="1047750"/>
            <a:ext cx="249631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100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53" y="1047750"/>
            <a:ext cx="249631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100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8" y="1047750"/>
            <a:ext cx="249631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100"/>
            </a:lvl1pPr>
          </a:lstStyle>
          <a:p>
            <a:pPr lvl="0"/>
            <a:endParaRPr lang="en-US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685806" y="2291461"/>
            <a:ext cx="2496312" cy="2241249"/>
          </a:xfrm>
        </p:spPr>
        <p:txBody>
          <a:bodyPr/>
          <a:lstStyle>
            <a:lvl1pPr marL="0" indent="0">
              <a:buNone/>
              <a:defRPr sz="1600"/>
            </a:lvl1pPr>
            <a:lvl2pPr marL="128588" indent="-128588">
              <a:buFont typeface="Arial" panose="020B0604020202020204" pitchFamily="34" charset="0"/>
              <a:buChar char="•"/>
              <a:defRPr sz="1100"/>
            </a:lvl2pPr>
            <a:lvl3pPr marL="257175" indent="-128588">
              <a:defRPr sz="1100"/>
            </a:lvl3pPr>
            <a:lvl4pPr marL="385763" indent="-128588"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3323853" y="2291461"/>
            <a:ext cx="2496312" cy="2241249"/>
          </a:xfrm>
        </p:spPr>
        <p:txBody>
          <a:bodyPr/>
          <a:lstStyle>
            <a:lvl1pPr marL="0" indent="0">
              <a:buNone/>
              <a:defRPr sz="1600"/>
            </a:lvl1pPr>
            <a:lvl2pPr marL="128588" indent="-128588">
              <a:buFont typeface="Arial" panose="020B0604020202020204" pitchFamily="34" charset="0"/>
              <a:buChar char="•"/>
              <a:defRPr sz="1100"/>
            </a:lvl2pPr>
            <a:lvl3pPr marL="257175" indent="-128588">
              <a:defRPr sz="1100"/>
            </a:lvl3pPr>
            <a:lvl4pPr marL="385763" indent="-128588"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20"/>
          </p:nvPr>
        </p:nvSpPr>
        <p:spPr>
          <a:xfrm>
            <a:off x="5961888" y="2291461"/>
            <a:ext cx="2496312" cy="2241249"/>
          </a:xfrm>
        </p:spPr>
        <p:txBody>
          <a:bodyPr/>
          <a:lstStyle>
            <a:lvl1pPr marL="0" indent="0">
              <a:buNone/>
              <a:defRPr sz="1600"/>
            </a:lvl1pPr>
            <a:lvl2pPr marL="128588" indent="-128588">
              <a:buFont typeface="Arial" panose="020B0604020202020204" pitchFamily="34" charset="0"/>
              <a:buChar char="•"/>
              <a:defRPr sz="1100"/>
            </a:lvl2pPr>
            <a:lvl3pPr marL="257175" indent="-128588">
              <a:defRPr sz="1100"/>
            </a:lvl3pPr>
            <a:lvl4pPr marL="385763" indent="-128588"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22379461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Tall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6" y="1047750"/>
            <a:ext cx="249631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100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53" y="1047750"/>
            <a:ext cx="249631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100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8" y="1047750"/>
            <a:ext cx="249631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100"/>
            </a:lvl1pPr>
          </a:lstStyle>
          <a:p>
            <a:pPr lvl="0"/>
            <a:endParaRPr lang="en-US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685806" y="2291461"/>
            <a:ext cx="2496312" cy="2241249"/>
          </a:xfrm>
        </p:spPr>
        <p:txBody>
          <a:bodyPr/>
          <a:lstStyle>
            <a:lvl1pPr marL="0" indent="0">
              <a:buNone/>
              <a:defRPr sz="1600"/>
            </a:lvl1pPr>
            <a:lvl2pPr marL="128588" indent="-128588">
              <a:buFont typeface="Arial" panose="020B0604020202020204" pitchFamily="34" charset="0"/>
              <a:buChar char="•"/>
              <a:defRPr sz="1100"/>
            </a:lvl2pPr>
            <a:lvl3pPr marL="257175" indent="-128588">
              <a:defRPr sz="1100"/>
            </a:lvl3pPr>
            <a:lvl4pPr marL="385763" indent="-128588"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3323853" y="2291461"/>
            <a:ext cx="2496312" cy="2241249"/>
          </a:xfrm>
        </p:spPr>
        <p:txBody>
          <a:bodyPr/>
          <a:lstStyle>
            <a:lvl1pPr marL="0" indent="0">
              <a:buNone/>
              <a:defRPr sz="1600"/>
            </a:lvl1pPr>
            <a:lvl2pPr marL="128588" indent="-128588">
              <a:buFont typeface="Arial" panose="020B0604020202020204" pitchFamily="34" charset="0"/>
              <a:buChar char="•"/>
              <a:defRPr sz="1100"/>
            </a:lvl2pPr>
            <a:lvl3pPr marL="257175" indent="-128588">
              <a:defRPr sz="1100"/>
            </a:lvl3pPr>
            <a:lvl4pPr marL="385763" indent="-128588"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20"/>
          </p:nvPr>
        </p:nvSpPr>
        <p:spPr>
          <a:xfrm>
            <a:off x="5961888" y="2291461"/>
            <a:ext cx="2496312" cy="2241249"/>
          </a:xfrm>
        </p:spPr>
        <p:txBody>
          <a:bodyPr/>
          <a:lstStyle>
            <a:lvl1pPr marL="0" indent="0">
              <a:buNone/>
              <a:defRPr sz="1600"/>
            </a:lvl1pPr>
            <a:lvl2pPr marL="128588" indent="-128588">
              <a:buFont typeface="Arial" panose="020B0604020202020204" pitchFamily="34" charset="0"/>
              <a:buChar char="•"/>
              <a:defRPr sz="1100"/>
            </a:lvl2pPr>
            <a:lvl3pPr marL="257175" indent="-128588">
              <a:defRPr sz="1100"/>
            </a:lvl3pPr>
            <a:lvl4pPr marL="385763" indent="-128588"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21" hasCustomPrompt="1"/>
          </p:nvPr>
        </p:nvSpPr>
        <p:spPr>
          <a:xfrm>
            <a:off x="685800" y="700088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4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109855972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Tal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0"/>
            <a:ext cx="3814191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100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08" y="1047750"/>
            <a:ext cx="3814191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100"/>
            </a:lvl1pPr>
          </a:lstStyle>
          <a:p>
            <a:pPr lvl="0"/>
            <a:endParaRPr lang="en-US"/>
          </a:p>
        </p:txBody>
      </p:sp>
      <p:sp>
        <p:nvSpPr>
          <p:cNvPr id="7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2291461"/>
            <a:ext cx="3813048" cy="2241249"/>
          </a:xfrm>
        </p:spPr>
        <p:txBody>
          <a:bodyPr/>
          <a:lstStyle>
            <a:lvl1pPr marL="0" indent="0">
              <a:buNone/>
              <a:defRPr sz="1600"/>
            </a:lvl1pPr>
            <a:lvl2pPr marL="128588" indent="-128588">
              <a:buFont typeface="Arial" panose="020B0604020202020204" pitchFamily="34" charset="0"/>
              <a:buChar char="•"/>
              <a:defRPr sz="1100"/>
            </a:lvl2pPr>
            <a:lvl3pPr marL="257175" indent="-128588">
              <a:defRPr sz="1100"/>
            </a:lvl3pPr>
            <a:lvl4pPr marL="385763" indent="-128588"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13"/>
          <p:cNvSpPr>
            <a:spLocks noGrp="1"/>
          </p:cNvSpPr>
          <p:nvPr>
            <p:ph sz="quarter" idx="19"/>
          </p:nvPr>
        </p:nvSpPr>
        <p:spPr>
          <a:xfrm>
            <a:off x="4645152" y="2291461"/>
            <a:ext cx="3813048" cy="2241249"/>
          </a:xfrm>
        </p:spPr>
        <p:txBody>
          <a:bodyPr/>
          <a:lstStyle>
            <a:lvl1pPr marL="0" indent="0">
              <a:buNone/>
              <a:defRPr sz="1600"/>
            </a:lvl1pPr>
            <a:lvl2pPr marL="128588" indent="-128588">
              <a:buFont typeface="Arial" panose="020B0604020202020204" pitchFamily="34" charset="0"/>
              <a:buChar char="•"/>
              <a:defRPr sz="1100"/>
            </a:lvl2pPr>
            <a:lvl3pPr marL="257175" indent="-128588">
              <a:defRPr sz="1100"/>
            </a:lvl3pPr>
            <a:lvl4pPr marL="385763" indent="-128588"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14656912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Tall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0"/>
            <a:ext cx="3814191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100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08" y="1047750"/>
            <a:ext cx="3814191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100"/>
            </a:lvl1pPr>
          </a:lstStyle>
          <a:p>
            <a:pPr lvl="0"/>
            <a:endParaRPr lang="en-US"/>
          </a:p>
        </p:txBody>
      </p:sp>
      <p:sp>
        <p:nvSpPr>
          <p:cNvPr id="7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2291461"/>
            <a:ext cx="3813048" cy="2241249"/>
          </a:xfrm>
        </p:spPr>
        <p:txBody>
          <a:bodyPr/>
          <a:lstStyle>
            <a:lvl1pPr marL="0" indent="0">
              <a:buNone/>
              <a:defRPr sz="1600"/>
            </a:lvl1pPr>
            <a:lvl2pPr marL="128588" indent="-128588">
              <a:buFont typeface="Arial" panose="020B0604020202020204" pitchFamily="34" charset="0"/>
              <a:buChar char="•"/>
              <a:defRPr sz="1100"/>
            </a:lvl2pPr>
            <a:lvl3pPr marL="257175" indent="-128588">
              <a:defRPr sz="1100"/>
            </a:lvl3pPr>
            <a:lvl4pPr marL="385763" indent="-128588"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13"/>
          <p:cNvSpPr>
            <a:spLocks noGrp="1"/>
          </p:cNvSpPr>
          <p:nvPr>
            <p:ph sz="quarter" idx="19"/>
          </p:nvPr>
        </p:nvSpPr>
        <p:spPr>
          <a:xfrm>
            <a:off x="4645152" y="2291461"/>
            <a:ext cx="3813048" cy="2241249"/>
          </a:xfrm>
        </p:spPr>
        <p:txBody>
          <a:bodyPr/>
          <a:lstStyle>
            <a:lvl1pPr marL="0" indent="0">
              <a:buNone/>
              <a:defRPr sz="1600"/>
            </a:lvl1pPr>
            <a:lvl2pPr marL="128588" indent="-128588">
              <a:buFont typeface="Arial" panose="020B0604020202020204" pitchFamily="34" charset="0"/>
              <a:buChar char="•"/>
              <a:defRPr sz="1100"/>
            </a:lvl2pPr>
            <a:lvl3pPr marL="257175" indent="-128588">
              <a:defRPr sz="1100"/>
            </a:lvl3pPr>
            <a:lvl4pPr marL="385763" indent="-128588"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20" hasCustomPrompt="1"/>
          </p:nvPr>
        </p:nvSpPr>
        <p:spPr>
          <a:xfrm>
            <a:off x="685800" y="700088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4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608751457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ight Gri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043" y="1047750"/>
            <a:ext cx="1828800" cy="1107124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100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6242" y="1047750"/>
            <a:ext cx="1828800" cy="1107124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1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7440" y="1047750"/>
            <a:ext cx="1828800" cy="1107124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1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8638" y="1047750"/>
            <a:ext cx="1828800" cy="1107124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1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/>
          </p:nvPr>
        </p:nvSpPr>
        <p:spPr>
          <a:xfrm>
            <a:off x="685038" y="3537774"/>
            <a:ext cx="1831086" cy="994954"/>
          </a:xfrm>
        </p:spPr>
        <p:txBody>
          <a:bodyPr/>
          <a:lstStyle>
            <a:lvl1pPr marL="0" indent="0">
              <a:buNone/>
              <a:defRPr sz="1100"/>
            </a:lvl1pPr>
            <a:lvl2pPr marL="128588" indent="-128588">
              <a:buFont typeface="Arial" panose="020B0604020202020204" pitchFamily="34" charset="0"/>
              <a:buChar char="•"/>
              <a:defRPr sz="1100"/>
            </a:lvl2pPr>
            <a:lvl3pPr marL="257175" indent="-128588">
              <a:defRPr sz="1100"/>
            </a:lvl3pPr>
            <a:lvl4pPr marL="385763" indent="-128588"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2665476" y="3537774"/>
            <a:ext cx="1831086" cy="994954"/>
          </a:xfrm>
        </p:spPr>
        <p:txBody>
          <a:bodyPr>
            <a:normAutofit/>
          </a:bodyPr>
          <a:lstStyle>
            <a:lvl1pPr marL="0" indent="0">
              <a:buNone/>
              <a:defRPr sz="1100"/>
            </a:lvl1pPr>
            <a:lvl2pPr marL="128588" indent="-128588">
              <a:buFont typeface="Arial" panose="020B0604020202020204" pitchFamily="34" charset="0"/>
              <a:buChar char="•"/>
              <a:defRPr sz="1100"/>
            </a:lvl2pPr>
            <a:lvl3pPr marL="257175" indent="-128588">
              <a:defRPr sz="1100"/>
            </a:lvl3pPr>
            <a:lvl4pPr marL="385763" indent="-128588"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20"/>
          </p:nvPr>
        </p:nvSpPr>
        <p:spPr>
          <a:xfrm>
            <a:off x="4645914" y="3537774"/>
            <a:ext cx="1831086" cy="994954"/>
          </a:xfrm>
        </p:spPr>
        <p:txBody>
          <a:bodyPr>
            <a:normAutofit/>
          </a:bodyPr>
          <a:lstStyle>
            <a:lvl1pPr marL="0" indent="0">
              <a:buNone/>
              <a:defRPr sz="1100"/>
            </a:lvl1pPr>
            <a:lvl2pPr marL="128588" indent="-128588">
              <a:buFont typeface="Arial" panose="020B0604020202020204" pitchFamily="34" charset="0"/>
              <a:buChar char="•"/>
              <a:defRPr sz="1100"/>
            </a:lvl2pPr>
            <a:lvl3pPr marL="257175" indent="-128588">
              <a:defRPr sz="1100"/>
            </a:lvl3pPr>
            <a:lvl4pPr marL="385763" indent="-128588"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1"/>
          </p:nvPr>
        </p:nvSpPr>
        <p:spPr>
          <a:xfrm>
            <a:off x="6626352" y="3537774"/>
            <a:ext cx="1831086" cy="994954"/>
          </a:xfrm>
        </p:spPr>
        <p:txBody>
          <a:bodyPr>
            <a:normAutofit/>
          </a:bodyPr>
          <a:lstStyle>
            <a:lvl1pPr marL="0" indent="0">
              <a:buNone/>
              <a:defRPr sz="1100"/>
            </a:lvl1pPr>
            <a:lvl2pPr marL="128588" indent="-128588">
              <a:buFont typeface="Arial" panose="020B0604020202020204" pitchFamily="34" charset="0"/>
              <a:buChar char="•"/>
              <a:defRPr sz="1100"/>
            </a:lvl2pPr>
            <a:lvl3pPr marL="257175" indent="-128588">
              <a:defRPr sz="1100"/>
            </a:lvl3pPr>
            <a:lvl4pPr marL="385763" indent="-128588"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2"/>
          </p:nvPr>
        </p:nvSpPr>
        <p:spPr>
          <a:xfrm>
            <a:off x="685043" y="2292755"/>
            <a:ext cx="1828800" cy="1107124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100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2666242" y="2292755"/>
            <a:ext cx="1828800" cy="1107124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1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4647440" y="2292755"/>
            <a:ext cx="1828800" cy="1107124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1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6628638" y="2292755"/>
            <a:ext cx="1828800" cy="1107124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100"/>
            </a:lvl1pPr>
          </a:lstStyle>
          <a:p>
            <a:pPr marL="0" lvl="0" indent="0" algn="ctr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62938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ight Grid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043" y="1047750"/>
            <a:ext cx="1828800" cy="1107124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100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6242" y="1047750"/>
            <a:ext cx="1828800" cy="1107124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1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7440" y="1047750"/>
            <a:ext cx="1828800" cy="1107124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1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8638" y="1047750"/>
            <a:ext cx="1828800" cy="1107124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1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/>
          </p:nvPr>
        </p:nvSpPr>
        <p:spPr>
          <a:xfrm>
            <a:off x="685038" y="3537774"/>
            <a:ext cx="1831086" cy="994954"/>
          </a:xfrm>
        </p:spPr>
        <p:txBody>
          <a:bodyPr/>
          <a:lstStyle>
            <a:lvl1pPr marL="0" indent="0">
              <a:buNone/>
              <a:defRPr sz="1100"/>
            </a:lvl1pPr>
            <a:lvl2pPr marL="128588" indent="-128588">
              <a:buFont typeface="Arial" panose="020B0604020202020204" pitchFamily="34" charset="0"/>
              <a:buChar char="•"/>
              <a:defRPr sz="1100"/>
            </a:lvl2pPr>
            <a:lvl3pPr marL="257175" indent="-128588">
              <a:defRPr sz="1100"/>
            </a:lvl3pPr>
            <a:lvl4pPr marL="385763" indent="-128588"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2665476" y="3537774"/>
            <a:ext cx="1831086" cy="994954"/>
          </a:xfrm>
        </p:spPr>
        <p:txBody>
          <a:bodyPr>
            <a:normAutofit/>
          </a:bodyPr>
          <a:lstStyle>
            <a:lvl1pPr marL="0" indent="0">
              <a:buNone/>
              <a:defRPr sz="1100"/>
            </a:lvl1pPr>
            <a:lvl2pPr marL="128588" indent="-128588">
              <a:buFont typeface="Arial" panose="020B0604020202020204" pitchFamily="34" charset="0"/>
              <a:buChar char="•"/>
              <a:defRPr sz="1100"/>
            </a:lvl2pPr>
            <a:lvl3pPr marL="257175" indent="-128588">
              <a:defRPr sz="1100"/>
            </a:lvl3pPr>
            <a:lvl4pPr marL="385763" indent="-128588"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20"/>
          </p:nvPr>
        </p:nvSpPr>
        <p:spPr>
          <a:xfrm>
            <a:off x="4645914" y="3537774"/>
            <a:ext cx="1831086" cy="994954"/>
          </a:xfrm>
        </p:spPr>
        <p:txBody>
          <a:bodyPr>
            <a:normAutofit/>
          </a:bodyPr>
          <a:lstStyle>
            <a:lvl1pPr marL="0" indent="0">
              <a:buNone/>
              <a:defRPr sz="1100"/>
            </a:lvl1pPr>
            <a:lvl2pPr marL="128588" indent="-128588">
              <a:buFont typeface="Arial" panose="020B0604020202020204" pitchFamily="34" charset="0"/>
              <a:buChar char="•"/>
              <a:defRPr sz="1100"/>
            </a:lvl2pPr>
            <a:lvl3pPr marL="257175" indent="-128588">
              <a:defRPr sz="1100"/>
            </a:lvl3pPr>
            <a:lvl4pPr marL="385763" indent="-128588"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1"/>
          </p:nvPr>
        </p:nvSpPr>
        <p:spPr>
          <a:xfrm>
            <a:off x="6626352" y="3537774"/>
            <a:ext cx="1831086" cy="994954"/>
          </a:xfrm>
        </p:spPr>
        <p:txBody>
          <a:bodyPr>
            <a:normAutofit/>
          </a:bodyPr>
          <a:lstStyle>
            <a:lvl1pPr marL="0" indent="0">
              <a:buNone/>
              <a:defRPr sz="1100"/>
            </a:lvl1pPr>
            <a:lvl2pPr marL="128588" indent="-128588">
              <a:buFont typeface="Arial" panose="020B0604020202020204" pitchFamily="34" charset="0"/>
              <a:buChar char="•"/>
              <a:defRPr sz="1100"/>
            </a:lvl2pPr>
            <a:lvl3pPr marL="257175" indent="-128588">
              <a:defRPr sz="1100"/>
            </a:lvl3pPr>
            <a:lvl4pPr marL="385763" indent="-128588"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2"/>
          </p:nvPr>
        </p:nvSpPr>
        <p:spPr>
          <a:xfrm>
            <a:off x="685043" y="2292755"/>
            <a:ext cx="1828800" cy="1107124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100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2666242" y="2292755"/>
            <a:ext cx="1828800" cy="1107124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1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4647440" y="2292755"/>
            <a:ext cx="1828800" cy="1107124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1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6628638" y="2292755"/>
            <a:ext cx="1828800" cy="1107124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1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7" name="Text Placeholder 4"/>
          <p:cNvSpPr>
            <a:spLocks noGrp="1"/>
          </p:cNvSpPr>
          <p:nvPr>
            <p:ph type="body" sz="quarter" idx="26" hasCustomPrompt="1"/>
          </p:nvPr>
        </p:nvSpPr>
        <p:spPr>
          <a:xfrm>
            <a:off x="685800" y="700088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4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960849154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x Gri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6" y="1047750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1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53" y="1047750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1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8" y="1047750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1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685806" y="3540743"/>
            <a:ext cx="2496312" cy="1027686"/>
          </a:xfrm>
        </p:spPr>
        <p:txBody>
          <a:bodyPr/>
          <a:lstStyle>
            <a:lvl1pPr marL="0" indent="0">
              <a:buNone/>
              <a:defRPr sz="1600"/>
            </a:lvl1pPr>
            <a:lvl2pPr marL="128588" indent="-128588">
              <a:buFont typeface="Arial" panose="020B0604020202020204" pitchFamily="34" charset="0"/>
              <a:buChar char="•"/>
              <a:defRPr sz="1100"/>
            </a:lvl2pPr>
            <a:lvl3pPr marL="257175" indent="-128588">
              <a:defRPr sz="1100"/>
            </a:lvl3pPr>
            <a:lvl4pPr marL="385763" indent="-128588"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3323853" y="3540743"/>
            <a:ext cx="2496312" cy="1027686"/>
          </a:xfrm>
        </p:spPr>
        <p:txBody>
          <a:bodyPr/>
          <a:lstStyle>
            <a:lvl1pPr marL="0" indent="0">
              <a:buNone/>
              <a:defRPr sz="1600"/>
            </a:lvl1pPr>
            <a:lvl2pPr marL="128588" indent="-128588">
              <a:buFont typeface="Arial" panose="020B0604020202020204" pitchFamily="34" charset="0"/>
              <a:buChar char="•"/>
              <a:defRPr sz="1100"/>
            </a:lvl2pPr>
            <a:lvl3pPr marL="257175" indent="-128588">
              <a:defRPr sz="1100"/>
            </a:lvl3pPr>
            <a:lvl4pPr marL="385763" indent="-128588"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20"/>
          </p:nvPr>
        </p:nvSpPr>
        <p:spPr>
          <a:xfrm>
            <a:off x="5961888" y="3540743"/>
            <a:ext cx="2496312" cy="1027686"/>
          </a:xfrm>
        </p:spPr>
        <p:txBody>
          <a:bodyPr/>
          <a:lstStyle>
            <a:lvl1pPr marL="0" indent="0">
              <a:buNone/>
              <a:defRPr sz="1600"/>
            </a:lvl1pPr>
            <a:lvl2pPr marL="128588" indent="-128588">
              <a:buFont typeface="Arial" panose="020B0604020202020204" pitchFamily="34" charset="0"/>
              <a:buChar char="•"/>
              <a:defRPr sz="1100"/>
            </a:lvl2pPr>
            <a:lvl3pPr marL="257175" indent="-128588">
              <a:defRPr sz="1100"/>
            </a:lvl3pPr>
            <a:lvl4pPr marL="385763" indent="-128588"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685806" y="2295739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1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3323853" y="2295739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1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5961888" y="2295739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100"/>
            </a:lvl1pPr>
          </a:lstStyle>
          <a:p>
            <a:pPr marL="0" lvl="0" indent="0" algn="ctr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567136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x Grid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6" y="1047750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1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53" y="1047750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1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8" y="1047750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1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685806" y="3540743"/>
            <a:ext cx="2496312" cy="1027686"/>
          </a:xfrm>
        </p:spPr>
        <p:txBody>
          <a:bodyPr/>
          <a:lstStyle>
            <a:lvl1pPr marL="0" indent="0">
              <a:buNone/>
              <a:defRPr sz="1600"/>
            </a:lvl1pPr>
            <a:lvl2pPr marL="128588" indent="-128588">
              <a:buFont typeface="Arial" panose="020B0604020202020204" pitchFamily="34" charset="0"/>
              <a:buChar char="•"/>
              <a:defRPr sz="1100"/>
            </a:lvl2pPr>
            <a:lvl3pPr marL="257175" indent="-128588">
              <a:defRPr sz="1100"/>
            </a:lvl3pPr>
            <a:lvl4pPr marL="385763" indent="-128588"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3323853" y="3540743"/>
            <a:ext cx="2496312" cy="1027686"/>
          </a:xfrm>
        </p:spPr>
        <p:txBody>
          <a:bodyPr/>
          <a:lstStyle>
            <a:lvl1pPr marL="0" indent="0">
              <a:buNone/>
              <a:defRPr sz="1600"/>
            </a:lvl1pPr>
            <a:lvl2pPr marL="128588" indent="-128588">
              <a:buFont typeface="Arial" panose="020B0604020202020204" pitchFamily="34" charset="0"/>
              <a:buChar char="•"/>
              <a:defRPr sz="1100"/>
            </a:lvl2pPr>
            <a:lvl3pPr marL="257175" indent="-128588">
              <a:defRPr sz="1100"/>
            </a:lvl3pPr>
            <a:lvl4pPr marL="385763" indent="-128588"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20"/>
          </p:nvPr>
        </p:nvSpPr>
        <p:spPr>
          <a:xfrm>
            <a:off x="5961888" y="3540743"/>
            <a:ext cx="2496312" cy="1027686"/>
          </a:xfrm>
        </p:spPr>
        <p:txBody>
          <a:bodyPr/>
          <a:lstStyle>
            <a:lvl1pPr marL="0" indent="0">
              <a:buNone/>
              <a:defRPr sz="1600"/>
            </a:lvl1pPr>
            <a:lvl2pPr marL="128588" indent="-128588">
              <a:buFont typeface="Arial" panose="020B0604020202020204" pitchFamily="34" charset="0"/>
              <a:buChar char="•"/>
              <a:defRPr sz="1100"/>
            </a:lvl2pPr>
            <a:lvl3pPr marL="257175" indent="-128588">
              <a:defRPr sz="1100"/>
            </a:lvl3pPr>
            <a:lvl4pPr marL="385763" indent="-128588"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685806" y="2295739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1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3323853" y="2295739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1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5961888" y="2295739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1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7" name="Text Placeholder 4"/>
          <p:cNvSpPr>
            <a:spLocks noGrp="1"/>
          </p:cNvSpPr>
          <p:nvPr>
            <p:ph type="body" sz="quarter" idx="26" hasCustomPrompt="1"/>
          </p:nvPr>
        </p:nvSpPr>
        <p:spPr>
          <a:xfrm>
            <a:off x="685800" y="700088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4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048088341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Gri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6945" y="1047750"/>
            <a:ext cx="3814191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1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5153" y="1047750"/>
            <a:ext cx="3814191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1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3528323"/>
            <a:ext cx="3813048" cy="1004405"/>
          </a:xfrm>
        </p:spPr>
        <p:txBody>
          <a:bodyPr/>
          <a:lstStyle>
            <a:lvl1pPr marL="0" indent="0">
              <a:buNone/>
              <a:defRPr sz="1600"/>
            </a:lvl1pPr>
            <a:lvl2pPr marL="128588" indent="-128588">
              <a:buFont typeface="Arial" panose="020B0604020202020204" pitchFamily="34" charset="0"/>
              <a:buChar char="•"/>
              <a:defRPr sz="1100"/>
            </a:lvl2pPr>
            <a:lvl3pPr marL="257175" indent="-128588">
              <a:defRPr sz="1100"/>
            </a:lvl3pPr>
            <a:lvl4pPr marL="385763" indent="-128588"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13"/>
          <p:cNvSpPr>
            <a:spLocks noGrp="1"/>
          </p:cNvSpPr>
          <p:nvPr>
            <p:ph sz="quarter" idx="19"/>
          </p:nvPr>
        </p:nvSpPr>
        <p:spPr>
          <a:xfrm>
            <a:off x="4645152" y="3528323"/>
            <a:ext cx="3813048" cy="1004405"/>
          </a:xfrm>
        </p:spPr>
        <p:txBody>
          <a:bodyPr/>
          <a:lstStyle>
            <a:lvl1pPr marL="0" indent="0">
              <a:buNone/>
              <a:defRPr sz="1600"/>
            </a:lvl1pPr>
            <a:lvl2pPr marL="128588" indent="-128588">
              <a:buFont typeface="Arial" panose="020B0604020202020204" pitchFamily="34" charset="0"/>
              <a:buChar char="•"/>
              <a:defRPr sz="1100"/>
            </a:lvl2pPr>
            <a:lvl3pPr marL="257175" indent="-128588">
              <a:defRPr sz="1100"/>
            </a:lvl3pPr>
            <a:lvl4pPr marL="385763" indent="-128588"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686945" y="2295739"/>
            <a:ext cx="3814191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1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645153" y="2295739"/>
            <a:ext cx="3814191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100"/>
            </a:lvl1pPr>
          </a:lstStyle>
          <a:p>
            <a:pPr marL="0" lvl="0" indent="0" algn="ctr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863552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Grid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6945" y="1047750"/>
            <a:ext cx="3814191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1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5153" y="1047750"/>
            <a:ext cx="3814191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1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3528323"/>
            <a:ext cx="3813048" cy="1004405"/>
          </a:xfrm>
        </p:spPr>
        <p:txBody>
          <a:bodyPr/>
          <a:lstStyle>
            <a:lvl1pPr marL="0" indent="0">
              <a:buNone/>
              <a:defRPr sz="1600"/>
            </a:lvl1pPr>
            <a:lvl2pPr marL="128588" indent="-128588">
              <a:buFont typeface="Arial" panose="020B0604020202020204" pitchFamily="34" charset="0"/>
              <a:buChar char="•"/>
              <a:defRPr sz="1100"/>
            </a:lvl2pPr>
            <a:lvl3pPr marL="257175" indent="-128588">
              <a:defRPr sz="1100"/>
            </a:lvl3pPr>
            <a:lvl4pPr marL="385763" indent="-128588"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13"/>
          <p:cNvSpPr>
            <a:spLocks noGrp="1"/>
          </p:cNvSpPr>
          <p:nvPr>
            <p:ph sz="quarter" idx="19"/>
          </p:nvPr>
        </p:nvSpPr>
        <p:spPr>
          <a:xfrm>
            <a:off x="4645152" y="3528323"/>
            <a:ext cx="3813048" cy="1004405"/>
          </a:xfrm>
        </p:spPr>
        <p:txBody>
          <a:bodyPr/>
          <a:lstStyle>
            <a:lvl1pPr marL="0" indent="0">
              <a:buNone/>
              <a:defRPr sz="1600"/>
            </a:lvl1pPr>
            <a:lvl2pPr marL="128588" indent="-128588">
              <a:buFont typeface="Arial" panose="020B0604020202020204" pitchFamily="34" charset="0"/>
              <a:buChar char="•"/>
              <a:defRPr sz="1100"/>
            </a:lvl2pPr>
            <a:lvl3pPr marL="257175" indent="-128588">
              <a:defRPr sz="1100"/>
            </a:lvl3pPr>
            <a:lvl4pPr marL="385763" indent="-128588"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686945" y="2295739"/>
            <a:ext cx="3814191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1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645153" y="2295739"/>
            <a:ext cx="3814191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1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2" name="Text Placeholder 4"/>
          <p:cNvSpPr>
            <a:spLocks noGrp="1"/>
          </p:cNvSpPr>
          <p:nvPr>
            <p:ph type="body" sz="quarter" idx="26" hasCustomPrompt="1"/>
          </p:nvPr>
        </p:nvSpPr>
        <p:spPr>
          <a:xfrm>
            <a:off x="685800" y="700088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4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9009594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6" Type="http://schemas.openxmlformats.org/officeDocument/2006/relationships/slideLayout" Target="../slideLayouts/slideLayout26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47" Type="http://schemas.openxmlformats.org/officeDocument/2006/relationships/slideLayout" Target="../slideLayouts/slideLayout47.xml"/><Relationship Id="rId50" Type="http://schemas.openxmlformats.org/officeDocument/2006/relationships/slideLayout" Target="../slideLayouts/slideLayout50.xml"/><Relationship Id="rId55" Type="http://schemas.openxmlformats.org/officeDocument/2006/relationships/slideLayout" Target="../slideLayouts/slideLayout55.xml"/><Relationship Id="rId63" Type="http://schemas.openxmlformats.org/officeDocument/2006/relationships/slideLayout" Target="../slideLayouts/slideLayout6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9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3" Type="http://schemas.openxmlformats.org/officeDocument/2006/relationships/slideLayout" Target="../slideLayouts/slideLayout53.xml"/><Relationship Id="rId58" Type="http://schemas.openxmlformats.org/officeDocument/2006/relationships/slideLayout" Target="../slideLayouts/slideLayout58.xml"/><Relationship Id="rId66" Type="http://schemas.openxmlformats.org/officeDocument/2006/relationships/slideLayout" Target="../slideLayouts/slideLayout66.xml"/><Relationship Id="rId5" Type="http://schemas.openxmlformats.org/officeDocument/2006/relationships/slideLayout" Target="../slideLayouts/slideLayout5.xml"/><Relationship Id="rId61" Type="http://schemas.openxmlformats.org/officeDocument/2006/relationships/slideLayout" Target="../slideLayouts/slideLayout61.xml"/><Relationship Id="rId19" Type="http://schemas.openxmlformats.org/officeDocument/2006/relationships/slideLayout" Target="../slideLayouts/slideLayout1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slideLayout" Target="../slideLayouts/slideLayout48.xml"/><Relationship Id="rId56" Type="http://schemas.openxmlformats.org/officeDocument/2006/relationships/slideLayout" Target="../slideLayouts/slideLayout56.xml"/><Relationship Id="rId64" Type="http://schemas.openxmlformats.org/officeDocument/2006/relationships/slideLayout" Target="../slideLayouts/slideLayout64.xml"/><Relationship Id="rId8" Type="http://schemas.openxmlformats.org/officeDocument/2006/relationships/slideLayout" Target="../slideLayouts/slideLayout8.xml"/><Relationship Id="rId51" Type="http://schemas.openxmlformats.org/officeDocument/2006/relationships/slideLayout" Target="../slideLayouts/slideLayout51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59" Type="http://schemas.openxmlformats.org/officeDocument/2006/relationships/slideLayout" Target="../slideLayouts/slideLayout59.xml"/><Relationship Id="rId67" Type="http://schemas.openxmlformats.org/officeDocument/2006/relationships/theme" Target="../theme/theme1.xml"/><Relationship Id="rId20" Type="http://schemas.openxmlformats.org/officeDocument/2006/relationships/slideLayout" Target="../slideLayouts/slideLayout20.xml"/><Relationship Id="rId41" Type="http://schemas.openxmlformats.org/officeDocument/2006/relationships/slideLayout" Target="../slideLayouts/slideLayout41.xml"/><Relationship Id="rId54" Type="http://schemas.openxmlformats.org/officeDocument/2006/relationships/slideLayout" Target="../slideLayouts/slideLayout54.xml"/><Relationship Id="rId62" Type="http://schemas.openxmlformats.org/officeDocument/2006/relationships/slideLayout" Target="../slideLayouts/slideLayout6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49" Type="http://schemas.openxmlformats.org/officeDocument/2006/relationships/slideLayout" Target="../slideLayouts/slideLayout49.xml"/><Relationship Id="rId57" Type="http://schemas.openxmlformats.org/officeDocument/2006/relationships/slideLayout" Target="../slideLayouts/slideLayout57.xml"/><Relationship Id="rId10" Type="http://schemas.openxmlformats.org/officeDocument/2006/relationships/slideLayout" Target="../slideLayouts/slideLayout10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52" Type="http://schemas.openxmlformats.org/officeDocument/2006/relationships/slideLayout" Target="../slideLayouts/slideLayout52.xml"/><Relationship Id="rId60" Type="http://schemas.openxmlformats.org/officeDocument/2006/relationships/slideLayout" Target="../slideLayouts/slideLayout60.xml"/><Relationship Id="rId65" Type="http://schemas.openxmlformats.org/officeDocument/2006/relationships/slideLayout" Target="../slideLayouts/slideLayout65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9" Type="http://schemas.openxmlformats.org/officeDocument/2006/relationships/slideLayout" Target="../slideLayouts/slideLayout39.xml"/></Relationships>
</file>

<file path=ppt/slideMasters/_rels/slideMaster2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79.xml"/><Relationship Id="rId18" Type="http://schemas.openxmlformats.org/officeDocument/2006/relationships/slideLayout" Target="../slideLayouts/slideLayout84.xml"/><Relationship Id="rId26" Type="http://schemas.openxmlformats.org/officeDocument/2006/relationships/slideLayout" Target="../slideLayouts/slideLayout92.xml"/><Relationship Id="rId39" Type="http://schemas.openxmlformats.org/officeDocument/2006/relationships/slideLayout" Target="../slideLayouts/slideLayout105.xml"/><Relationship Id="rId21" Type="http://schemas.openxmlformats.org/officeDocument/2006/relationships/slideLayout" Target="../slideLayouts/slideLayout87.xml"/><Relationship Id="rId34" Type="http://schemas.openxmlformats.org/officeDocument/2006/relationships/slideLayout" Target="../slideLayouts/slideLayout100.xml"/><Relationship Id="rId42" Type="http://schemas.openxmlformats.org/officeDocument/2006/relationships/slideLayout" Target="../slideLayouts/slideLayout108.xml"/><Relationship Id="rId47" Type="http://schemas.openxmlformats.org/officeDocument/2006/relationships/slideLayout" Target="../slideLayouts/slideLayout113.xml"/><Relationship Id="rId50" Type="http://schemas.openxmlformats.org/officeDocument/2006/relationships/slideLayout" Target="../slideLayouts/slideLayout116.xml"/><Relationship Id="rId55" Type="http://schemas.openxmlformats.org/officeDocument/2006/relationships/slideLayout" Target="../slideLayouts/slideLayout121.xml"/><Relationship Id="rId7" Type="http://schemas.openxmlformats.org/officeDocument/2006/relationships/slideLayout" Target="../slideLayouts/slideLayout73.xml"/><Relationship Id="rId2" Type="http://schemas.openxmlformats.org/officeDocument/2006/relationships/slideLayout" Target="../slideLayouts/slideLayout68.xml"/><Relationship Id="rId16" Type="http://schemas.openxmlformats.org/officeDocument/2006/relationships/slideLayout" Target="../slideLayouts/slideLayout82.xml"/><Relationship Id="rId29" Type="http://schemas.openxmlformats.org/officeDocument/2006/relationships/slideLayout" Target="../slideLayouts/slideLayout95.xml"/><Relationship Id="rId11" Type="http://schemas.openxmlformats.org/officeDocument/2006/relationships/slideLayout" Target="../slideLayouts/slideLayout77.xml"/><Relationship Id="rId24" Type="http://schemas.openxmlformats.org/officeDocument/2006/relationships/slideLayout" Target="../slideLayouts/slideLayout90.xml"/><Relationship Id="rId32" Type="http://schemas.openxmlformats.org/officeDocument/2006/relationships/slideLayout" Target="../slideLayouts/slideLayout98.xml"/><Relationship Id="rId37" Type="http://schemas.openxmlformats.org/officeDocument/2006/relationships/slideLayout" Target="../slideLayouts/slideLayout103.xml"/><Relationship Id="rId40" Type="http://schemas.openxmlformats.org/officeDocument/2006/relationships/slideLayout" Target="../slideLayouts/slideLayout106.xml"/><Relationship Id="rId45" Type="http://schemas.openxmlformats.org/officeDocument/2006/relationships/slideLayout" Target="../slideLayouts/slideLayout111.xml"/><Relationship Id="rId53" Type="http://schemas.openxmlformats.org/officeDocument/2006/relationships/slideLayout" Target="../slideLayouts/slideLayout119.xml"/><Relationship Id="rId58" Type="http://schemas.openxmlformats.org/officeDocument/2006/relationships/theme" Target="../theme/theme2.xml"/><Relationship Id="rId5" Type="http://schemas.openxmlformats.org/officeDocument/2006/relationships/slideLayout" Target="../slideLayouts/slideLayout71.xml"/><Relationship Id="rId19" Type="http://schemas.openxmlformats.org/officeDocument/2006/relationships/slideLayout" Target="../slideLayouts/slideLayout85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Relationship Id="rId14" Type="http://schemas.openxmlformats.org/officeDocument/2006/relationships/slideLayout" Target="../slideLayouts/slideLayout80.xml"/><Relationship Id="rId22" Type="http://schemas.openxmlformats.org/officeDocument/2006/relationships/slideLayout" Target="../slideLayouts/slideLayout88.xml"/><Relationship Id="rId27" Type="http://schemas.openxmlformats.org/officeDocument/2006/relationships/slideLayout" Target="../slideLayouts/slideLayout93.xml"/><Relationship Id="rId30" Type="http://schemas.openxmlformats.org/officeDocument/2006/relationships/slideLayout" Target="../slideLayouts/slideLayout96.xml"/><Relationship Id="rId35" Type="http://schemas.openxmlformats.org/officeDocument/2006/relationships/slideLayout" Target="../slideLayouts/slideLayout101.xml"/><Relationship Id="rId43" Type="http://schemas.openxmlformats.org/officeDocument/2006/relationships/slideLayout" Target="../slideLayouts/slideLayout109.xml"/><Relationship Id="rId48" Type="http://schemas.openxmlformats.org/officeDocument/2006/relationships/slideLayout" Target="../slideLayouts/slideLayout114.xml"/><Relationship Id="rId56" Type="http://schemas.openxmlformats.org/officeDocument/2006/relationships/slideLayout" Target="../slideLayouts/slideLayout122.xml"/><Relationship Id="rId8" Type="http://schemas.openxmlformats.org/officeDocument/2006/relationships/slideLayout" Target="../slideLayouts/slideLayout74.xml"/><Relationship Id="rId51" Type="http://schemas.openxmlformats.org/officeDocument/2006/relationships/slideLayout" Target="../slideLayouts/slideLayout117.xml"/><Relationship Id="rId3" Type="http://schemas.openxmlformats.org/officeDocument/2006/relationships/slideLayout" Target="../slideLayouts/slideLayout69.xml"/><Relationship Id="rId12" Type="http://schemas.openxmlformats.org/officeDocument/2006/relationships/slideLayout" Target="../slideLayouts/slideLayout78.xml"/><Relationship Id="rId17" Type="http://schemas.openxmlformats.org/officeDocument/2006/relationships/slideLayout" Target="../slideLayouts/slideLayout83.xml"/><Relationship Id="rId25" Type="http://schemas.openxmlformats.org/officeDocument/2006/relationships/slideLayout" Target="../slideLayouts/slideLayout91.xml"/><Relationship Id="rId33" Type="http://schemas.openxmlformats.org/officeDocument/2006/relationships/slideLayout" Target="../slideLayouts/slideLayout99.xml"/><Relationship Id="rId38" Type="http://schemas.openxmlformats.org/officeDocument/2006/relationships/slideLayout" Target="../slideLayouts/slideLayout104.xml"/><Relationship Id="rId46" Type="http://schemas.openxmlformats.org/officeDocument/2006/relationships/slideLayout" Target="../slideLayouts/slideLayout112.xml"/><Relationship Id="rId20" Type="http://schemas.openxmlformats.org/officeDocument/2006/relationships/slideLayout" Target="../slideLayouts/slideLayout86.xml"/><Relationship Id="rId41" Type="http://schemas.openxmlformats.org/officeDocument/2006/relationships/slideLayout" Target="../slideLayouts/slideLayout107.xml"/><Relationship Id="rId54" Type="http://schemas.openxmlformats.org/officeDocument/2006/relationships/slideLayout" Target="../slideLayouts/slideLayout120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5" Type="http://schemas.openxmlformats.org/officeDocument/2006/relationships/slideLayout" Target="../slideLayouts/slideLayout81.xml"/><Relationship Id="rId23" Type="http://schemas.openxmlformats.org/officeDocument/2006/relationships/slideLayout" Target="../slideLayouts/slideLayout89.xml"/><Relationship Id="rId28" Type="http://schemas.openxmlformats.org/officeDocument/2006/relationships/slideLayout" Target="../slideLayouts/slideLayout94.xml"/><Relationship Id="rId36" Type="http://schemas.openxmlformats.org/officeDocument/2006/relationships/slideLayout" Target="../slideLayouts/slideLayout102.xml"/><Relationship Id="rId49" Type="http://schemas.openxmlformats.org/officeDocument/2006/relationships/slideLayout" Target="../slideLayouts/slideLayout115.xml"/><Relationship Id="rId57" Type="http://schemas.openxmlformats.org/officeDocument/2006/relationships/slideLayout" Target="../slideLayouts/slideLayout123.xml"/><Relationship Id="rId10" Type="http://schemas.openxmlformats.org/officeDocument/2006/relationships/slideLayout" Target="../slideLayouts/slideLayout76.xml"/><Relationship Id="rId31" Type="http://schemas.openxmlformats.org/officeDocument/2006/relationships/slideLayout" Target="../slideLayouts/slideLayout97.xml"/><Relationship Id="rId44" Type="http://schemas.openxmlformats.org/officeDocument/2006/relationships/slideLayout" Target="../slideLayouts/slideLayout110.xml"/><Relationship Id="rId52" Type="http://schemas.openxmlformats.org/officeDocument/2006/relationships/slideLayout" Target="../slideLayouts/slideLayout118.xml"/></Relationships>
</file>

<file path=ppt/slideMasters/_rels/slideMaster3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6.xml"/><Relationship Id="rId18" Type="http://schemas.openxmlformats.org/officeDocument/2006/relationships/slideLayout" Target="../slideLayouts/slideLayout141.xml"/><Relationship Id="rId26" Type="http://schemas.openxmlformats.org/officeDocument/2006/relationships/slideLayout" Target="../slideLayouts/slideLayout149.xml"/><Relationship Id="rId39" Type="http://schemas.openxmlformats.org/officeDocument/2006/relationships/slideLayout" Target="../slideLayouts/slideLayout162.xml"/><Relationship Id="rId21" Type="http://schemas.openxmlformats.org/officeDocument/2006/relationships/slideLayout" Target="../slideLayouts/slideLayout144.xml"/><Relationship Id="rId34" Type="http://schemas.openxmlformats.org/officeDocument/2006/relationships/slideLayout" Target="../slideLayouts/slideLayout157.xml"/><Relationship Id="rId42" Type="http://schemas.openxmlformats.org/officeDocument/2006/relationships/slideLayout" Target="../slideLayouts/slideLayout165.xml"/><Relationship Id="rId47" Type="http://schemas.openxmlformats.org/officeDocument/2006/relationships/slideLayout" Target="../slideLayouts/slideLayout170.xml"/><Relationship Id="rId50" Type="http://schemas.openxmlformats.org/officeDocument/2006/relationships/slideLayout" Target="../slideLayouts/slideLayout173.xml"/><Relationship Id="rId55" Type="http://schemas.openxmlformats.org/officeDocument/2006/relationships/slideLayout" Target="../slideLayouts/slideLayout178.xml"/><Relationship Id="rId7" Type="http://schemas.openxmlformats.org/officeDocument/2006/relationships/slideLayout" Target="../slideLayouts/slideLayout130.xml"/><Relationship Id="rId2" Type="http://schemas.openxmlformats.org/officeDocument/2006/relationships/slideLayout" Target="../slideLayouts/slideLayout125.xml"/><Relationship Id="rId16" Type="http://schemas.openxmlformats.org/officeDocument/2006/relationships/slideLayout" Target="../slideLayouts/slideLayout139.xml"/><Relationship Id="rId29" Type="http://schemas.openxmlformats.org/officeDocument/2006/relationships/slideLayout" Target="../slideLayouts/slideLayout152.xml"/><Relationship Id="rId11" Type="http://schemas.openxmlformats.org/officeDocument/2006/relationships/slideLayout" Target="../slideLayouts/slideLayout134.xml"/><Relationship Id="rId24" Type="http://schemas.openxmlformats.org/officeDocument/2006/relationships/slideLayout" Target="../slideLayouts/slideLayout147.xml"/><Relationship Id="rId32" Type="http://schemas.openxmlformats.org/officeDocument/2006/relationships/slideLayout" Target="../slideLayouts/slideLayout155.xml"/><Relationship Id="rId37" Type="http://schemas.openxmlformats.org/officeDocument/2006/relationships/slideLayout" Target="../slideLayouts/slideLayout160.xml"/><Relationship Id="rId40" Type="http://schemas.openxmlformats.org/officeDocument/2006/relationships/slideLayout" Target="../slideLayouts/slideLayout163.xml"/><Relationship Id="rId45" Type="http://schemas.openxmlformats.org/officeDocument/2006/relationships/slideLayout" Target="../slideLayouts/slideLayout168.xml"/><Relationship Id="rId53" Type="http://schemas.openxmlformats.org/officeDocument/2006/relationships/slideLayout" Target="../slideLayouts/slideLayout176.xml"/><Relationship Id="rId58" Type="http://schemas.openxmlformats.org/officeDocument/2006/relationships/theme" Target="../theme/theme3.xml"/><Relationship Id="rId5" Type="http://schemas.openxmlformats.org/officeDocument/2006/relationships/slideLayout" Target="../slideLayouts/slideLayout128.xml"/><Relationship Id="rId19" Type="http://schemas.openxmlformats.org/officeDocument/2006/relationships/slideLayout" Target="../slideLayouts/slideLayout142.xml"/><Relationship Id="rId4" Type="http://schemas.openxmlformats.org/officeDocument/2006/relationships/slideLayout" Target="../slideLayouts/slideLayout127.xml"/><Relationship Id="rId9" Type="http://schemas.openxmlformats.org/officeDocument/2006/relationships/slideLayout" Target="../slideLayouts/slideLayout132.xml"/><Relationship Id="rId14" Type="http://schemas.openxmlformats.org/officeDocument/2006/relationships/slideLayout" Target="../slideLayouts/slideLayout137.xml"/><Relationship Id="rId22" Type="http://schemas.openxmlformats.org/officeDocument/2006/relationships/slideLayout" Target="../slideLayouts/slideLayout145.xml"/><Relationship Id="rId27" Type="http://schemas.openxmlformats.org/officeDocument/2006/relationships/slideLayout" Target="../slideLayouts/slideLayout150.xml"/><Relationship Id="rId30" Type="http://schemas.openxmlformats.org/officeDocument/2006/relationships/slideLayout" Target="../slideLayouts/slideLayout153.xml"/><Relationship Id="rId35" Type="http://schemas.openxmlformats.org/officeDocument/2006/relationships/slideLayout" Target="../slideLayouts/slideLayout158.xml"/><Relationship Id="rId43" Type="http://schemas.openxmlformats.org/officeDocument/2006/relationships/slideLayout" Target="../slideLayouts/slideLayout166.xml"/><Relationship Id="rId48" Type="http://schemas.openxmlformats.org/officeDocument/2006/relationships/slideLayout" Target="../slideLayouts/slideLayout171.xml"/><Relationship Id="rId56" Type="http://schemas.openxmlformats.org/officeDocument/2006/relationships/slideLayout" Target="../slideLayouts/slideLayout179.xml"/><Relationship Id="rId8" Type="http://schemas.openxmlformats.org/officeDocument/2006/relationships/slideLayout" Target="../slideLayouts/slideLayout131.xml"/><Relationship Id="rId51" Type="http://schemas.openxmlformats.org/officeDocument/2006/relationships/slideLayout" Target="../slideLayouts/slideLayout174.xml"/><Relationship Id="rId3" Type="http://schemas.openxmlformats.org/officeDocument/2006/relationships/slideLayout" Target="../slideLayouts/slideLayout126.xml"/><Relationship Id="rId12" Type="http://schemas.openxmlformats.org/officeDocument/2006/relationships/slideLayout" Target="../slideLayouts/slideLayout135.xml"/><Relationship Id="rId17" Type="http://schemas.openxmlformats.org/officeDocument/2006/relationships/slideLayout" Target="../slideLayouts/slideLayout140.xml"/><Relationship Id="rId25" Type="http://schemas.openxmlformats.org/officeDocument/2006/relationships/slideLayout" Target="../slideLayouts/slideLayout148.xml"/><Relationship Id="rId33" Type="http://schemas.openxmlformats.org/officeDocument/2006/relationships/slideLayout" Target="../slideLayouts/slideLayout156.xml"/><Relationship Id="rId38" Type="http://schemas.openxmlformats.org/officeDocument/2006/relationships/slideLayout" Target="../slideLayouts/slideLayout161.xml"/><Relationship Id="rId46" Type="http://schemas.openxmlformats.org/officeDocument/2006/relationships/slideLayout" Target="../slideLayouts/slideLayout169.xml"/><Relationship Id="rId20" Type="http://schemas.openxmlformats.org/officeDocument/2006/relationships/slideLayout" Target="../slideLayouts/slideLayout143.xml"/><Relationship Id="rId41" Type="http://schemas.openxmlformats.org/officeDocument/2006/relationships/slideLayout" Target="../slideLayouts/slideLayout164.xml"/><Relationship Id="rId54" Type="http://schemas.openxmlformats.org/officeDocument/2006/relationships/slideLayout" Target="../slideLayouts/slideLayout177.xml"/><Relationship Id="rId1" Type="http://schemas.openxmlformats.org/officeDocument/2006/relationships/slideLayout" Target="../slideLayouts/slideLayout124.xml"/><Relationship Id="rId6" Type="http://schemas.openxmlformats.org/officeDocument/2006/relationships/slideLayout" Target="../slideLayouts/slideLayout129.xml"/><Relationship Id="rId15" Type="http://schemas.openxmlformats.org/officeDocument/2006/relationships/slideLayout" Target="../slideLayouts/slideLayout138.xml"/><Relationship Id="rId23" Type="http://schemas.openxmlformats.org/officeDocument/2006/relationships/slideLayout" Target="../slideLayouts/slideLayout146.xml"/><Relationship Id="rId28" Type="http://schemas.openxmlformats.org/officeDocument/2006/relationships/slideLayout" Target="../slideLayouts/slideLayout151.xml"/><Relationship Id="rId36" Type="http://schemas.openxmlformats.org/officeDocument/2006/relationships/slideLayout" Target="../slideLayouts/slideLayout159.xml"/><Relationship Id="rId49" Type="http://schemas.openxmlformats.org/officeDocument/2006/relationships/slideLayout" Target="../slideLayouts/slideLayout172.xml"/><Relationship Id="rId57" Type="http://schemas.openxmlformats.org/officeDocument/2006/relationships/slideLayout" Target="../slideLayouts/slideLayout180.xml"/><Relationship Id="rId10" Type="http://schemas.openxmlformats.org/officeDocument/2006/relationships/slideLayout" Target="../slideLayouts/slideLayout133.xml"/><Relationship Id="rId31" Type="http://schemas.openxmlformats.org/officeDocument/2006/relationships/slideLayout" Target="../slideLayouts/slideLayout154.xml"/><Relationship Id="rId44" Type="http://schemas.openxmlformats.org/officeDocument/2006/relationships/slideLayout" Target="../slideLayouts/slideLayout167.xml"/><Relationship Id="rId52" Type="http://schemas.openxmlformats.org/officeDocument/2006/relationships/slideLayout" Target="../slideLayouts/slideLayout175.xml"/></Relationships>
</file>

<file path=ppt/slideMasters/_rels/slideMaster4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93.xml"/><Relationship Id="rId18" Type="http://schemas.openxmlformats.org/officeDocument/2006/relationships/slideLayout" Target="../slideLayouts/slideLayout198.xml"/><Relationship Id="rId26" Type="http://schemas.openxmlformats.org/officeDocument/2006/relationships/slideLayout" Target="../slideLayouts/slideLayout206.xml"/><Relationship Id="rId39" Type="http://schemas.openxmlformats.org/officeDocument/2006/relationships/slideLayout" Target="../slideLayouts/slideLayout219.xml"/><Relationship Id="rId21" Type="http://schemas.openxmlformats.org/officeDocument/2006/relationships/slideLayout" Target="../slideLayouts/slideLayout201.xml"/><Relationship Id="rId34" Type="http://schemas.openxmlformats.org/officeDocument/2006/relationships/slideLayout" Target="../slideLayouts/slideLayout214.xml"/><Relationship Id="rId42" Type="http://schemas.openxmlformats.org/officeDocument/2006/relationships/slideLayout" Target="../slideLayouts/slideLayout222.xml"/><Relationship Id="rId47" Type="http://schemas.openxmlformats.org/officeDocument/2006/relationships/slideLayout" Target="../slideLayouts/slideLayout227.xml"/><Relationship Id="rId50" Type="http://schemas.openxmlformats.org/officeDocument/2006/relationships/slideLayout" Target="../slideLayouts/slideLayout230.xml"/><Relationship Id="rId55" Type="http://schemas.openxmlformats.org/officeDocument/2006/relationships/slideLayout" Target="../slideLayouts/slideLayout235.xml"/><Relationship Id="rId7" Type="http://schemas.openxmlformats.org/officeDocument/2006/relationships/slideLayout" Target="../slideLayouts/slideLayout187.xml"/><Relationship Id="rId2" Type="http://schemas.openxmlformats.org/officeDocument/2006/relationships/slideLayout" Target="../slideLayouts/slideLayout182.xml"/><Relationship Id="rId16" Type="http://schemas.openxmlformats.org/officeDocument/2006/relationships/slideLayout" Target="../slideLayouts/slideLayout196.xml"/><Relationship Id="rId29" Type="http://schemas.openxmlformats.org/officeDocument/2006/relationships/slideLayout" Target="../slideLayouts/slideLayout209.xml"/><Relationship Id="rId11" Type="http://schemas.openxmlformats.org/officeDocument/2006/relationships/slideLayout" Target="../slideLayouts/slideLayout191.xml"/><Relationship Id="rId24" Type="http://schemas.openxmlformats.org/officeDocument/2006/relationships/slideLayout" Target="../slideLayouts/slideLayout204.xml"/><Relationship Id="rId32" Type="http://schemas.openxmlformats.org/officeDocument/2006/relationships/slideLayout" Target="../slideLayouts/slideLayout212.xml"/><Relationship Id="rId37" Type="http://schemas.openxmlformats.org/officeDocument/2006/relationships/slideLayout" Target="../slideLayouts/slideLayout217.xml"/><Relationship Id="rId40" Type="http://schemas.openxmlformats.org/officeDocument/2006/relationships/slideLayout" Target="../slideLayouts/slideLayout220.xml"/><Relationship Id="rId45" Type="http://schemas.openxmlformats.org/officeDocument/2006/relationships/slideLayout" Target="../slideLayouts/slideLayout225.xml"/><Relationship Id="rId53" Type="http://schemas.openxmlformats.org/officeDocument/2006/relationships/slideLayout" Target="../slideLayouts/slideLayout233.xml"/><Relationship Id="rId58" Type="http://schemas.openxmlformats.org/officeDocument/2006/relationships/theme" Target="../theme/theme4.xml"/><Relationship Id="rId5" Type="http://schemas.openxmlformats.org/officeDocument/2006/relationships/slideLayout" Target="../slideLayouts/slideLayout185.xml"/><Relationship Id="rId19" Type="http://schemas.openxmlformats.org/officeDocument/2006/relationships/slideLayout" Target="../slideLayouts/slideLayout199.xml"/><Relationship Id="rId4" Type="http://schemas.openxmlformats.org/officeDocument/2006/relationships/slideLayout" Target="../slideLayouts/slideLayout184.xml"/><Relationship Id="rId9" Type="http://schemas.openxmlformats.org/officeDocument/2006/relationships/slideLayout" Target="../slideLayouts/slideLayout189.xml"/><Relationship Id="rId14" Type="http://schemas.openxmlformats.org/officeDocument/2006/relationships/slideLayout" Target="../slideLayouts/slideLayout194.xml"/><Relationship Id="rId22" Type="http://schemas.openxmlformats.org/officeDocument/2006/relationships/slideLayout" Target="../slideLayouts/slideLayout202.xml"/><Relationship Id="rId27" Type="http://schemas.openxmlformats.org/officeDocument/2006/relationships/slideLayout" Target="../slideLayouts/slideLayout207.xml"/><Relationship Id="rId30" Type="http://schemas.openxmlformats.org/officeDocument/2006/relationships/slideLayout" Target="../slideLayouts/slideLayout210.xml"/><Relationship Id="rId35" Type="http://schemas.openxmlformats.org/officeDocument/2006/relationships/slideLayout" Target="../slideLayouts/slideLayout215.xml"/><Relationship Id="rId43" Type="http://schemas.openxmlformats.org/officeDocument/2006/relationships/slideLayout" Target="../slideLayouts/slideLayout223.xml"/><Relationship Id="rId48" Type="http://schemas.openxmlformats.org/officeDocument/2006/relationships/slideLayout" Target="../slideLayouts/slideLayout228.xml"/><Relationship Id="rId56" Type="http://schemas.openxmlformats.org/officeDocument/2006/relationships/slideLayout" Target="../slideLayouts/slideLayout236.xml"/><Relationship Id="rId8" Type="http://schemas.openxmlformats.org/officeDocument/2006/relationships/slideLayout" Target="../slideLayouts/slideLayout188.xml"/><Relationship Id="rId51" Type="http://schemas.openxmlformats.org/officeDocument/2006/relationships/slideLayout" Target="../slideLayouts/slideLayout231.xml"/><Relationship Id="rId3" Type="http://schemas.openxmlformats.org/officeDocument/2006/relationships/slideLayout" Target="../slideLayouts/slideLayout183.xml"/><Relationship Id="rId12" Type="http://schemas.openxmlformats.org/officeDocument/2006/relationships/slideLayout" Target="../slideLayouts/slideLayout192.xml"/><Relationship Id="rId17" Type="http://schemas.openxmlformats.org/officeDocument/2006/relationships/slideLayout" Target="../slideLayouts/slideLayout197.xml"/><Relationship Id="rId25" Type="http://schemas.openxmlformats.org/officeDocument/2006/relationships/slideLayout" Target="../slideLayouts/slideLayout205.xml"/><Relationship Id="rId33" Type="http://schemas.openxmlformats.org/officeDocument/2006/relationships/slideLayout" Target="../slideLayouts/slideLayout213.xml"/><Relationship Id="rId38" Type="http://schemas.openxmlformats.org/officeDocument/2006/relationships/slideLayout" Target="../slideLayouts/slideLayout218.xml"/><Relationship Id="rId46" Type="http://schemas.openxmlformats.org/officeDocument/2006/relationships/slideLayout" Target="../slideLayouts/slideLayout226.xml"/><Relationship Id="rId20" Type="http://schemas.openxmlformats.org/officeDocument/2006/relationships/slideLayout" Target="../slideLayouts/slideLayout200.xml"/><Relationship Id="rId41" Type="http://schemas.openxmlformats.org/officeDocument/2006/relationships/slideLayout" Target="../slideLayouts/slideLayout221.xml"/><Relationship Id="rId54" Type="http://schemas.openxmlformats.org/officeDocument/2006/relationships/slideLayout" Target="../slideLayouts/slideLayout234.xml"/><Relationship Id="rId1" Type="http://schemas.openxmlformats.org/officeDocument/2006/relationships/slideLayout" Target="../slideLayouts/slideLayout181.xml"/><Relationship Id="rId6" Type="http://schemas.openxmlformats.org/officeDocument/2006/relationships/slideLayout" Target="../slideLayouts/slideLayout186.xml"/><Relationship Id="rId15" Type="http://schemas.openxmlformats.org/officeDocument/2006/relationships/slideLayout" Target="../slideLayouts/slideLayout195.xml"/><Relationship Id="rId23" Type="http://schemas.openxmlformats.org/officeDocument/2006/relationships/slideLayout" Target="../slideLayouts/slideLayout203.xml"/><Relationship Id="rId28" Type="http://schemas.openxmlformats.org/officeDocument/2006/relationships/slideLayout" Target="../slideLayouts/slideLayout208.xml"/><Relationship Id="rId36" Type="http://schemas.openxmlformats.org/officeDocument/2006/relationships/slideLayout" Target="../slideLayouts/slideLayout216.xml"/><Relationship Id="rId49" Type="http://schemas.openxmlformats.org/officeDocument/2006/relationships/slideLayout" Target="../slideLayouts/slideLayout229.xml"/><Relationship Id="rId57" Type="http://schemas.openxmlformats.org/officeDocument/2006/relationships/slideLayout" Target="../slideLayouts/slideLayout237.xml"/><Relationship Id="rId10" Type="http://schemas.openxmlformats.org/officeDocument/2006/relationships/slideLayout" Target="../slideLayouts/slideLayout190.xml"/><Relationship Id="rId31" Type="http://schemas.openxmlformats.org/officeDocument/2006/relationships/slideLayout" Target="../slideLayouts/slideLayout211.xml"/><Relationship Id="rId44" Type="http://schemas.openxmlformats.org/officeDocument/2006/relationships/slideLayout" Target="../slideLayouts/slideLayout224.xml"/><Relationship Id="rId52" Type="http://schemas.openxmlformats.org/officeDocument/2006/relationships/slideLayout" Target="../slideLayouts/slideLayout2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09972"/>
            <a:ext cx="7772401" cy="613171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914403"/>
            <a:ext cx="7772401" cy="3470672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022579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  <p:sldLayoutId id="2147483682" r:id="rId22"/>
    <p:sldLayoutId id="2147483683" r:id="rId23"/>
    <p:sldLayoutId id="2147483684" r:id="rId24"/>
    <p:sldLayoutId id="2147483685" r:id="rId25"/>
    <p:sldLayoutId id="2147483686" r:id="rId26"/>
    <p:sldLayoutId id="2147483687" r:id="rId27"/>
    <p:sldLayoutId id="2147483688" r:id="rId28"/>
    <p:sldLayoutId id="2147483689" r:id="rId29"/>
    <p:sldLayoutId id="2147483690" r:id="rId30"/>
    <p:sldLayoutId id="2147483691" r:id="rId31"/>
    <p:sldLayoutId id="2147483692" r:id="rId32"/>
    <p:sldLayoutId id="2147483693" r:id="rId33"/>
    <p:sldLayoutId id="2147483694" r:id="rId34"/>
    <p:sldLayoutId id="2147483695" r:id="rId35"/>
    <p:sldLayoutId id="2147483696" r:id="rId36"/>
    <p:sldLayoutId id="2147483697" r:id="rId37"/>
    <p:sldLayoutId id="2147483698" r:id="rId38"/>
    <p:sldLayoutId id="2147483699" r:id="rId39"/>
    <p:sldLayoutId id="2147483700" r:id="rId40"/>
    <p:sldLayoutId id="2147483701" r:id="rId41"/>
    <p:sldLayoutId id="2147483702" r:id="rId42"/>
    <p:sldLayoutId id="2147483703" r:id="rId43"/>
    <p:sldLayoutId id="2147483704" r:id="rId44"/>
    <p:sldLayoutId id="2147483705" r:id="rId45"/>
    <p:sldLayoutId id="2147483706" r:id="rId46"/>
    <p:sldLayoutId id="2147483707" r:id="rId47"/>
    <p:sldLayoutId id="2147483708" r:id="rId48"/>
    <p:sldLayoutId id="2147483709" r:id="rId49"/>
    <p:sldLayoutId id="2147483710" r:id="rId50"/>
    <p:sldLayoutId id="2147483711" r:id="rId51"/>
    <p:sldLayoutId id="2147483712" r:id="rId52"/>
    <p:sldLayoutId id="2147483713" r:id="rId53"/>
    <p:sldLayoutId id="2147483714" r:id="rId54"/>
    <p:sldLayoutId id="2147483715" r:id="rId55"/>
    <p:sldLayoutId id="2147483716" r:id="rId56"/>
    <p:sldLayoutId id="2147483717" r:id="rId57"/>
    <p:sldLayoutId id="2147483718" r:id="rId58"/>
    <p:sldLayoutId id="2147483719" r:id="rId59"/>
    <p:sldLayoutId id="2147483720" r:id="rId60"/>
    <p:sldLayoutId id="2147483721" r:id="rId61"/>
    <p:sldLayoutId id="2147483722" r:id="rId62"/>
    <p:sldLayoutId id="2147483723" r:id="rId63"/>
    <p:sldLayoutId id="2147483724" r:id="rId64"/>
    <p:sldLayoutId id="2147483725" r:id="rId65"/>
    <p:sldLayoutId id="2147483726" r:id="rId66"/>
  </p:sldLayoutIdLst>
  <p:txStyles>
    <p:titleStyle>
      <a:lvl1pPr algn="ctr" defTabSz="914378" rtl="0" eaLnBrk="1" latinLnBrk="0" hangingPunct="1">
        <a:lnSpc>
          <a:spcPct val="86000"/>
        </a:lnSpc>
        <a:spcBef>
          <a:spcPct val="0"/>
        </a:spcBef>
        <a:buNone/>
        <a:defRPr sz="2100" kern="800" spc="-4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46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500" kern="800" spc="-10">
          <a:solidFill>
            <a:schemeClr val="tx1"/>
          </a:solidFill>
          <a:latin typeface="+mn-lt"/>
          <a:ea typeface="+mn-ea"/>
          <a:cs typeface="+mn-cs"/>
        </a:defRPr>
      </a:lvl1pPr>
      <a:lvl2pPr marL="344480" indent="-173034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1200" kern="800">
          <a:solidFill>
            <a:schemeClr val="tx1"/>
          </a:solidFill>
          <a:latin typeface="+mn-lt"/>
          <a:ea typeface="+mn-ea"/>
          <a:cs typeface="+mn-cs"/>
        </a:defRPr>
      </a:lvl2pPr>
      <a:lvl3pPr marL="515925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200" kern="800">
          <a:solidFill>
            <a:schemeClr val="tx1"/>
          </a:solidFill>
          <a:latin typeface="+mn-lt"/>
          <a:ea typeface="+mn-ea"/>
          <a:cs typeface="+mn-cs"/>
        </a:defRPr>
      </a:lvl3pPr>
      <a:lvl4pPr marL="687371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1200" kern="800">
          <a:solidFill>
            <a:schemeClr val="tx1"/>
          </a:solidFill>
          <a:latin typeface="+mn-lt"/>
          <a:ea typeface="+mn-ea"/>
          <a:cs typeface="+mn-cs"/>
        </a:defRPr>
      </a:lvl4pPr>
      <a:lvl5pPr marL="858817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»"/>
        <a:defRPr sz="1200" kern="8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5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8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2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09972"/>
            <a:ext cx="7772401" cy="613171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914403"/>
            <a:ext cx="7772401" cy="3470672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499723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729" r:id="rId2"/>
    <p:sldLayoutId id="2147483730" r:id="rId3"/>
    <p:sldLayoutId id="2147483731" r:id="rId4"/>
    <p:sldLayoutId id="2147483732" r:id="rId5"/>
    <p:sldLayoutId id="2147483733" r:id="rId6"/>
    <p:sldLayoutId id="2147483734" r:id="rId7"/>
    <p:sldLayoutId id="2147483735" r:id="rId8"/>
    <p:sldLayoutId id="2147483736" r:id="rId9"/>
    <p:sldLayoutId id="2147483737" r:id="rId10"/>
    <p:sldLayoutId id="2147483738" r:id="rId11"/>
    <p:sldLayoutId id="2147483739" r:id="rId12"/>
    <p:sldLayoutId id="2147483740" r:id="rId13"/>
    <p:sldLayoutId id="2147483741" r:id="rId14"/>
    <p:sldLayoutId id="2147483742" r:id="rId15"/>
    <p:sldLayoutId id="2147483743" r:id="rId16"/>
    <p:sldLayoutId id="2147483744" r:id="rId17"/>
    <p:sldLayoutId id="2147483745" r:id="rId18"/>
    <p:sldLayoutId id="2147483746" r:id="rId19"/>
    <p:sldLayoutId id="2147483747" r:id="rId20"/>
    <p:sldLayoutId id="2147483748" r:id="rId21"/>
    <p:sldLayoutId id="2147483749" r:id="rId22"/>
    <p:sldLayoutId id="2147483750" r:id="rId23"/>
    <p:sldLayoutId id="2147483751" r:id="rId24"/>
    <p:sldLayoutId id="2147483752" r:id="rId25"/>
    <p:sldLayoutId id="2147483753" r:id="rId26"/>
    <p:sldLayoutId id="2147483754" r:id="rId27"/>
    <p:sldLayoutId id="2147483755" r:id="rId28"/>
    <p:sldLayoutId id="2147483756" r:id="rId29"/>
    <p:sldLayoutId id="2147483757" r:id="rId30"/>
    <p:sldLayoutId id="2147483758" r:id="rId31"/>
    <p:sldLayoutId id="2147483759" r:id="rId32"/>
    <p:sldLayoutId id="2147483760" r:id="rId33"/>
    <p:sldLayoutId id="2147483761" r:id="rId34"/>
    <p:sldLayoutId id="2147483762" r:id="rId35"/>
    <p:sldLayoutId id="2147483763" r:id="rId36"/>
    <p:sldLayoutId id="2147483764" r:id="rId37"/>
    <p:sldLayoutId id="2147483765" r:id="rId38"/>
    <p:sldLayoutId id="2147483766" r:id="rId39"/>
    <p:sldLayoutId id="2147483767" r:id="rId40"/>
    <p:sldLayoutId id="2147483768" r:id="rId41"/>
    <p:sldLayoutId id="2147483769" r:id="rId42"/>
    <p:sldLayoutId id="2147483770" r:id="rId43"/>
    <p:sldLayoutId id="2147483771" r:id="rId44"/>
    <p:sldLayoutId id="2147483772" r:id="rId45"/>
    <p:sldLayoutId id="2147483773" r:id="rId46"/>
    <p:sldLayoutId id="2147483774" r:id="rId47"/>
    <p:sldLayoutId id="2147483775" r:id="rId48"/>
    <p:sldLayoutId id="2147483776" r:id="rId49"/>
    <p:sldLayoutId id="2147483777" r:id="rId50"/>
    <p:sldLayoutId id="2147483778" r:id="rId51"/>
    <p:sldLayoutId id="2147483779" r:id="rId52"/>
    <p:sldLayoutId id="2147483780" r:id="rId53"/>
    <p:sldLayoutId id="2147483781" r:id="rId54"/>
    <p:sldLayoutId id="2147483782" r:id="rId55"/>
    <p:sldLayoutId id="2147483783" r:id="rId56"/>
    <p:sldLayoutId id="2147483784" r:id="rId57"/>
  </p:sldLayoutIdLst>
  <p:txStyles>
    <p:titleStyle>
      <a:lvl1pPr algn="ctr" defTabSz="914378" rtl="0" eaLnBrk="1" latinLnBrk="0" hangingPunct="1">
        <a:lnSpc>
          <a:spcPct val="86000"/>
        </a:lnSpc>
        <a:spcBef>
          <a:spcPct val="0"/>
        </a:spcBef>
        <a:buNone/>
        <a:defRPr sz="2100" kern="800" spc="-4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46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500" kern="800" spc="-10">
          <a:solidFill>
            <a:schemeClr val="tx1"/>
          </a:solidFill>
          <a:latin typeface="+mn-lt"/>
          <a:ea typeface="+mn-ea"/>
          <a:cs typeface="+mn-cs"/>
        </a:defRPr>
      </a:lvl1pPr>
      <a:lvl2pPr marL="344480" indent="-173034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1200" kern="800">
          <a:solidFill>
            <a:schemeClr val="tx1"/>
          </a:solidFill>
          <a:latin typeface="+mn-lt"/>
          <a:ea typeface="+mn-ea"/>
          <a:cs typeface="+mn-cs"/>
        </a:defRPr>
      </a:lvl2pPr>
      <a:lvl3pPr marL="515925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200" kern="800">
          <a:solidFill>
            <a:schemeClr val="tx1"/>
          </a:solidFill>
          <a:latin typeface="+mn-lt"/>
          <a:ea typeface="+mn-ea"/>
          <a:cs typeface="+mn-cs"/>
        </a:defRPr>
      </a:lvl3pPr>
      <a:lvl4pPr marL="687371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1200" kern="800">
          <a:solidFill>
            <a:schemeClr val="tx1"/>
          </a:solidFill>
          <a:latin typeface="+mn-lt"/>
          <a:ea typeface="+mn-ea"/>
          <a:cs typeface="+mn-cs"/>
        </a:defRPr>
      </a:lvl4pPr>
      <a:lvl5pPr marL="858817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»"/>
        <a:defRPr sz="1200" kern="8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5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8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2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4" y="209972"/>
            <a:ext cx="7772400" cy="613171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4" y="914403"/>
            <a:ext cx="7772400" cy="3470672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453831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6" r:id="rId1"/>
    <p:sldLayoutId id="2147483787" r:id="rId2"/>
    <p:sldLayoutId id="2147483788" r:id="rId3"/>
    <p:sldLayoutId id="2147483789" r:id="rId4"/>
    <p:sldLayoutId id="2147483790" r:id="rId5"/>
    <p:sldLayoutId id="2147483791" r:id="rId6"/>
    <p:sldLayoutId id="2147483792" r:id="rId7"/>
    <p:sldLayoutId id="2147483793" r:id="rId8"/>
    <p:sldLayoutId id="2147483794" r:id="rId9"/>
    <p:sldLayoutId id="2147483795" r:id="rId10"/>
    <p:sldLayoutId id="2147483796" r:id="rId11"/>
    <p:sldLayoutId id="2147483797" r:id="rId12"/>
    <p:sldLayoutId id="2147483798" r:id="rId13"/>
    <p:sldLayoutId id="2147483799" r:id="rId14"/>
    <p:sldLayoutId id="2147483800" r:id="rId15"/>
    <p:sldLayoutId id="2147483801" r:id="rId16"/>
    <p:sldLayoutId id="2147483802" r:id="rId17"/>
    <p:sldLayoutId id="2147483803" r:id="rId18"/>
    <p:sldLayoutId id="2147483804" r:id="rId19"/>
    <p:sldLayoutId id="2147483805" r:id="rId20"/>
    <p:sldLayoutId id="2147483806" r:id="rId21"/>
    <p:sldLayoutId id="2147483807" r:id="rId22"/>
    <p:sldLayoutId id="2147483808" r:id="rId23"/>
    <p:sldLayoutId id="2147483809" r:id="rId24"/>
    <p:sldLayoutId id="2147483810" r:id="rId25"/>
    <p:sldLayoutId id="2147483811" r:id="rId26"/>
    <p:sldLayoutId id="2147483812" r:id="rId27"/>
    <p:sldLayoutId id="2147483813" r:id="rId28"/>
    <p:sldLayoutId id="2147483814" r:id="rId29"/>
    <p:sldLayoutId id="2147483815" r:id="rId30"/>
    <p:sldLayoutId id="2147483816" r:id="rId31"/>
    <p:sldLayoutId id="2147483817" r:id="rId32"/>
    <p:sldLayoutId id="2147483818" r:id="rId33"/>
    <p:sldLayoutId id="2147483819" r:id="rId34"/>
    <p:sldLayoutId id="2147483820" r:id="rId35"/>
    <p:sldLayoutId id="2147483821" r:id="rId36"/>
    <p:sldLayoutId id="2147483822" r:id="rId37"/>
    <p:sldLayoutId id="2147483823" r:id="rId38"/>
    <p:sldLayoutId id="2147483824" r:id="rId39"/>
    <p:sldLayoutId id="2147483825" r:id="rId40"/>
    <p:sldLayoutId id="2147483826" r:id="rId41"/>
    <p:sldLayoutId id="2147483827" r:id="rId42"/>
    <p:sldLayoutId id="2147483828" r:id="rId43"/>
    <p:sldLayoutId id="2147483829" r:id="rId44"/>
    <p:sldLayoutId id="2147483830" r:id="rId45"/>
    <p:sldLayoutId id="2147483831" r:id="rId46"/>
    <p:sldLayoutId id="2147483832" r:id="rId47"/>
    <p:sldLayoutId id="2147483833" r:id="rId48"/>
    <p:sldLayoutId id="2147483834" r:id="rId49"/>
    <p:sldLayoutId id="2147483835" r:id="rId50"/>
    <p:sldLayoutId id="2147483836" r:id="rId51"/>
    <p:sldLayoutId id="2147483837" r:id="rId52"/>
    <p:sldLayoutId id="2147483838" r:id="rId53"/>
    <p:sldLayoutId id="2147483839" r:id="rId54"/>
    <p:sldLayoutId id="2147483840" r:id="rId55"/>
    <p:sldLayoutId id="2147483841" r:id="rId56"/>
    <p:sldLayoutId id="2147483842" r:id="rId57"/>
  </p:sldLayoutIdLst>
  <p:txStyles>
    <p:titleStyle>
      <a:lvl1pPr algn="ctr" defTabSz="914378" rtl="0" eaLnBrk="1" latinLnBrk="0" hangingPunct="1">
        <a:lnSpc>
          <a:spcPct val="86000"/>
        </a:lnSpc>
        <a:spcBef>
          <a:spcPct val="0"/>
        </a:spcBef>
        <a:buNone/>
        <a:defRPr sz="2100" kern="800" spc="-4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46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500" kern="800" spc="-10">
          <a:solidFill>
            <a:schemeClr val="tx1"/>
          </a:solidFill>
          <a:latin typeface="+mn-lt"/>
          <a:ea typeface="+mn-ea"/>
          <a:cs typeface="+mn-cs"/>
        </a:defRPr>
      </a:lvl1pPr>
      <a:lvl2pPr marL="344480" indent="-173034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1200" kern="800">
          <a:solidFill>
            <a:schemeClr val="tx1"/>
          </a:solidFill>
          <a:latin typeface="+mn-lt"/>
          <a:ea typeface="+mn-ea"/>
          <a:cs typeface="+mn-cs"/>
        </a:defRPr>
      </a:lvl2pPr>
      <a:lvl3pPr marL="515925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200" kern="800">
          <a:solidFill>
            <a:schemeClr val="tx1"/>
          </a:solidFill>
          <a:latin typeface="+mn-lt"/>
          <a:ea typeface="+mn-ea"/>
          <a:cs typeface="+mn-cs"/>
        </a:defRPr>
      </a:lvl3pPr>
      <a:lvl4pPr marL="687371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1200" kern="800">
          <a:solidFill>
            <a:schemeClr val="tx1"/>
          </a:solidFill>
          <a:latin typeface="+mn-lt"/>
          <a:ea typeface="+mn-ea"/>
          <a:cs typeface="+mn-cs"/>
        </a:defRPr>
      </a:lvl4pPr>
      <a:lvl5pPr marL="858817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»"/>
        <a:defRPr sz="1200" kern="8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5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8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2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09554"/>
            <a:ext cx="7772401" cy="613172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914403"/>
            <a:ext cx="7772401" cy="3470672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732094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4" r:id="rId1"/>
    <p:sldLayoutId id="2147483845" r:id="rId2"/>
    <p:sldLayoutId id="2147483846" r:id="rId3"/>
    <p:sldLayoutId id="2147483847" r:id="rId4"/>
    <p:sldLayoutId id="2147483848" r:id="rId5"/>
    <p:sldLayoutId id="2147483849" r:id="rId6"/>
    <p:sldLayoutId id="2147483850" r:id="rId7"/>
    <p:sldLayoutId id="2147483851" r:id="rId8"/>
    <p:sldLayoutId id="2147483852" r:id="rId9"/>
    <p:sldLayoutId id="2147483853" r:id="rId10"/>
    <p:sldLayoutId id="2147483854" r:id="rId11"/>
    <p:sldLayoutId id="2147483855" r:id="rId12"/>
    <p:sldLayoutId id="2147483856" r:id="rId13"/>
    <p:sldLayoutId id="2147483857" r:id="rId14"/>
    <p:sldLayoutId id="2147483858" r:id="rId15"/>
    <p:sldLayoutId id="2147483859" r:id="rId16"/>
    <p:sldLayoutId id="2147483860" r:id="rId17"/>
    <p:sldLayoutId id="2147483861" r:id="rId18"/>
    <p:sldLayoutId id="2147483862" r:id="rId19"/>
    <p:sldLayoutId id="2147483863" r:id="rId20"/>
    <p:sldLayoutId id="2147483864" r:id="rId21"/>
    <p:sldLayoutId id="2147483865" r:id="rId22"/>
    <p:sldLayoutId id="2147483866" r:id="rId23"/>
    <p:sldLayoutId id="2147483867" r:id="rId24"/>
    <p:sldLayoutId id="2147483868" r:id="rId25"/>
    <p:sldLayoutId id="2147483869" r:id="rId26"/>
    <p:sldLayoutId id="2147483870" r:id="rId27"/>
    <p:sldLayoutId id="2147483871" r:id="rId28"/>
    <p:sldLayoutId id="2147483872" r:id="rId29"/>
    <p:sldLayoutId id="2147483873" r:id="rId30"/>
    <p:sldLayoutId id="2147483874" r:id="rId31"/>
    <p:sldLayoutId id="2147483875" r:id="rId32"/>
    <p:sldLayoutId id="2147483876" r:id="rId33"/>
    <p:sldLayoutId id="2147483877" r:id="rId34"/>
    <p:sldLayoutId id="2147483878" r:id="rId35"/>
    <p:sldLayoutId id="2147483879" r:id="rId36"/>
    <p:sldLayoutId id="2147483880" r:id="rId37"/>
    <p:sldLayoutId id="2147483881" r:id="rId38"/>
    <p:sldLayoutId id="2147483882" r:id="rId39"/>
    <p:sldLayoutId id="2147483883" r:id="rId40"/>
    <p:sldLayoutId id="2147483884" r:id="rId41"/>
    <p:sldLayoutId id="2147483885" r:id="rId42"/>
    <p:sldLayoutId id="2147483886" r:id="rId43"/>
    <p:sldLayoutId id="2147483887" r:id="rId44"/>
    <p:sldLayoutId id="2147483888" r:id="rId45"/>
    <p:sldLayoutId id="2147483889" r:id="rId46"/>
    <p:sldLayoutId id="2147483890" r:id="rId47"/>
    <p:sldLayoutId id="2147483891" r:id="rId48"/>
    <p:sldLayoutId id="2147483892" r:id="rId49"/>
    <p:sldLayoutId id="2147483893" r:id="rId50"/>
    <p:sldLayoutId id="2147483894" r:id="rId51"/>
    <p:sldLayoutId id="2147483895" r:id="rId52"/>
    <p:sldLayoutId id="2147483896" r:id="rId53"/>
    <p:sldLayoutId id="2147483897" r:id="rId54"/>
    <p:sldLayoutId id="2147483898" r:id="rId55"/>
    <p:sldLayoutId id="2147483899" r:id="rId56"/>
    <p:sldLayoutId id="2147483900" r:id="rId57"/>
  </p:sldLayoutIdLst>
  <p:txStyles>
    <p:titleStyle>
      <a:lvl1pPr algn="ctr" defTabSz="913210" rtl="0" eaLnBrk="0" fontAlgn="base" hangingPunct="0">
        <a:lnSpc>
          <a:spcPct val="86000"/>
        </a:lnSpc>
        <a:spcBef>
          <a:spcPct val="0"/>
        </a:spcBef>
        <a:spcAft>
          <a:spcPct val="0"/>
        </a:spcAft>
        <a:defRPr sz="2100" kern="800" spc="-40">
          <a:solidFill>
            <a:schemeClr val="tx1"/>
          </a:solidFill>
          <a:latin typeface="+mj-lt"/>
          <a:ea typeface="+mj-ea"/>
          <a:cs typeface="+mj-cs"/>
        </a:defRPr>
      </a:lvl1pPr>
      <a:lvl2pPr algn="ctr" defTabSz="913210" rtl="0" eaLnBrk="0" fontAlgn="base" hangingPunct="0">
        <a:lnSpc>
          <a:spcPct val="86000"/>
        </a:lnSpc>
        <a:spcBef>
          <a:spcPct val="0"/>
        </a:spcBef>
        <a:spcAft>
          <a:spcPct val="0"/>
        </a:spcAft>
        <a:defRPr sz="2100">
          <a:solidFill>
            <a:schemeClr val="tx1"/>
          </a:solidFill>
          <a:latin typeface="Open Sans Light"/>
        </a:defRPr>
      </a:lvl2pPr>
      <a:lvl3pPr algn="ctr" defTabSz="913210" rtl="0" eaLnBrk="0" fontAlgn="base" hangingPunct="0">
        <a:lnSpc>
          <a:spcPct val="86000"/>
        </a:lnSpc>
        <a:spcBef>
          <a:spcPct val="0"/>
        </a:spcBef>
        <a:spcAft>
          <a:spcPct val="0"/>
        </a:spcAft>
        <a:defRPr sz="2100">
          <a:solidFill>
            <a:schemeClr val="tx1"/>
          </a:solidFill>
          <a:latin typeface="Open Sans Light"/>
        </a:defRPr>
      </a:lvl3pPr>
      <a:lvl4pPr algn="ctr" defTabSz="913210" rtl="0" eaLnBrk="0" fontAlgn="base" hangingPunct="0">
        <a:lnSpc>
          <a:spcPct val="86000"/>
        </a:lnSpc>
        <a:spcBef>
          <a:spcPct val="0"/>
        </a:spcBef>
        <a:spcAft>
          <a:spcPct val="0"/>
        </a:spcAft>
        <a:defRPr sz="2100">
          <a:solidFill>
            <a:schemeClr val="tx1"/>
          </a:solidFill>
          <a:latin typeface="Open Sans Light"/>
        </a:defRPr>
      </a:lvl4pPr>
      <a:lvl5pPr algn="ctr" defTabSz="913210" rtl="0" eaLnBrk="0" fontAlgn="base" hangingPunct="0">
        <a:lnSpc>
          <a:spcPct val="86000"/>
        </a:lnSpc>
        <a:spcBef>
          <a:spcPct val="0"/>
        </a:spcBef>
        <a:spcAft>
          <a:spcPct val="0"/>
        </a:spcAft>
        <a:defRPr sz="2100">
          <a:solidFill>
            <a:schemeClr val="tx1"/>
          </a:solidFill>
          <a:latin typeface="Open Sans Light"/>
        </a:defRPr>
      </a:lvl5pPr>
      <a:lvl6pPr marL="342900" algn="ctr" defTabSz="913210" rtl="0" fontAlgn="base">
        <a:lnSpc>
          <a:spcPct val="86000"/>
        </a:lnSpc>
        <a:spcBef>
          <a:spcPct val="0"/>
        </a:spcBef>
        <a:spcAft>
          <a:spcPct val="0"/>
        </a:spcAft>
        <a:defRPr sz="2100">
          <a:solidFill>
            <a:schemeClr val="tx1"/>
          </a:solidFill>
          <a:latin typeface="Open Sans Light"/>
        </a:defRPr>
      </a:lvl6pPr>
      <a:lvl7pPr marL="685800" algn="ctr" defTabSz="913210" rtl="0" fontAlgn="base">
        <a:lnSpc>
          <a:spcPct val="86000"/>
        </a:lnSpc>
        <a:spcBef>
          <a:spcPct val="0"/>
        </a:spcBef>
        <a:spcAft>
          <a:spcPct val="0"/>
        </a:spcAft>
        <a:defRPr sz="2100">
          <a:solidFill>
            <a:schemeClr val="tx1"/>
          </a:solidFill>
          <a:latin typeface="Open Sans Light"/>
        </a:defRPr>
      </a:lvl7pPr>
      <a:lvl8pPr marL="1028700" algn="ctr" defTabSz="913210" rtl="0" fontAlgn="base">
        <a:lnSpc>
          <a:spcPct val="86000"/>
        </a:lnSpc>
        <a:spcBef>
          <a:spcPct val="0"/>
        </a:spcBef>
        <a:spcAft>
          <a:spcPct val="0"/>
        </a:spcAft>
        <a:defRPr sz="2100">
          <a:solidFill>
            <a:schemeClr val="tx1"/>
          </a:solidFill>
          <a:latin typeface="Open Sans Light"/>
        </a:defRPr>
      </a:lvl8pPr>
      <a:lvl9pPr marL="1371600" algn="ctr" defTabSz="913210" rtl="0" fontAlgn="base">
        <a:lnSpc>
          <a:spcPct val="86000"/>
        </a:lnSpc>
        <a:spcBef>
          <a:spcPct val="0"/>
        </a:spcBef>
        <a:spcAft>
          <a:spcPct val="0"/>
        </a:spcAft>
        <a:defRPr sz="2100">
          <a:solidFill>
            <a:schemeClr val="tx1"/>
          </a:solidFill>
          <a:latin typeface="Open Sans Light"/>
        </a:defRPr>
      </a:lvl9pPr>
    </p:titleStyle>
    <p:bodyStyle>
      <a:lvl1pPr marL="170260" indent="-170260" algn="l" defTabSz="913210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1500" kern="800" spc="-10">
          <a:solidFill>
            <a:schemeClr val="tx1"/>
          </a:solidFill>
          <a:latin typeface="+mn-lt"/>
          <a:ea typeface="+mn-ea"/>
          <a:cs typeface="+mn-cs"/>
        </a:defRPr>
      </a:lvl1pPr>
      <a:lvl2pPr marL="344091" indent="-172641" algn="l" defTabSz="913210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–"/>
        <a:defRPr sz="1200" kern="800">
          <a:solidFill>
            <a:schemeClr val="tx1"/>
          </a:solidFill>
          <a:latin typeface="+mn-lt"/>
          <a:ea typeface="+mn-ea"/>
          <a:cs typeface="+mn-cs"/>
        </a:defRPr>
      </a:lvl2pPr>
      <a:lvl3pPr marL="515541" indent="-170260" algn="l" defTabSz="913210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1200" kern="800">
          <a:solidFill>
            <a:schemeClr val="tx1"/>
          </a:solidFill>
          <a:latin typeface="+mn-lt"/>
          <a:ea typeface="+mn-ea"/>
          <a:cs typeface="+mn-cs"/>
        </a:defRPr>
      </a:lvl3pPr>
      <a:lvl4pPr marL="686991" indent="-170260" algn="l" defTabSz="913210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–"/>
        <a:defRPr sz="1200" kern="800">
          <a:solidFill>
            <a:schemeClr val="tx1"/>
          </a:solidFill>
          <a:latin typeface="+mn-lt"/>
          <a:ea typeface="+mn-ea"/>
          <a:cs typeface="+mn-cs"/>
        </a:defRPr>
      </a:lvl4pPr>
      <a:lvl5pPr marL="858441" indent="-170260" algn="l" defTabSz="913210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»"/>
        <a:defRPr sz="1200" kern="8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5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8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2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svg"/><Relationship Id="rId7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3.png"/><Relationship Id="rId5" Type="http://schemas.openxmlformats.org/officeDocument/2006/relationships/image" Target="../media/image4.sv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8">
            <a:extLst>
              <a:ext uri="{FF2B5EF4-FFF2-40B4-BE49-F238E27FC236}">
                <a16:creationId xmlns:a16="http://schemas.microsoft.com/office/drawing/2014/main" xmlns="" id="{A3D43B73-2B0A-4CDF-8104-3D3F930D4D40}"/>
              </a:ext>
            </a:extLst>
          </p:cNvPr>
          <p:cNvSpPr/>
          <p:nvPr/>
        </p:nvSpPr>
        <p:spPr>
          <a:xfrm>
            <a:off x="9" y="0"/>
            <a:ext cx="9144000" cy="5143500"/>
          </a:xfrm>
          <a:prstGeom prst="rect">
            <a:avLst/>
          </a:prstGeom>
          <a:solidFill>
            <a:schemeClr val="bg1">
              <a:lumMod val="20000"/>
              <a:lumOff val="80000"/>
            </a:schemeClr>
          </a:solidFill>
          <a:ln>
            <a:noFill/>
          </a:ln>
          <a:effectLst>
            <a:innerShdw blurRad="977900" dist="698500" dir="13500000">
              <a:prstClr val="black">
                <a:alpha val="12000"/>
              </a:prstClr>
            </a:inn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914378"/>
            <a:endParaRPr lang="en-US" sz="1800" dirty="0">
              <a:solidFill>
                <a:srgbClr val="485068"/>
              </a:solidFill>
            </a:endParaRPr>
          </a:p>
        </p:txBody>
      </p:sp>
      <p:sp>
        <p:nvSpPr>
          <p:cNvPr id="4" name="Овал 3">
            <a:extLst>
              <a:ext uri="{FF2B5EF4-FFF2-40B4-BE49-F238E27FC236}">
                <a16:creationId xmlns:a16="http://schemas.microsoft.com/office/drawing/2014/main" xmlns="" id="{2D098E04-0D9A-4FFF-8285-F85E5F6A281D}"/>
              </a:ext>
            </a:extLst>
          </p:cNvPr>
          <p:cNvSpPr/>
          <p:nvPr/>
        </p:nvSpPr>
        <p:spPr>
          <a:xfrm>
            <a:off x="6031780" y="877770"/>
            <a:ext cx="3618030" cy="3618030"/>
          </a:xfrm>
          <a:prstGeom prst="ellipse">
            <a:avLst/>
          </a:prstGeom>
          <a:solidFill>
            <a:schemeClr val="tx1">
              <a:alpha val="2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914378"/>
            <a:endParaRPr lang="ru-RU" sz="1800">
              <a:solidFill>
                <a:srgbClr val="485068"/>
              </a:solidFill>
            </a:endParaRPr>
          </a:p>
        </p:txBody>
      </p:sp>
      <p:sp>
        <p:nvSpPr>
          <p:cNvPr id="6" name="Овал 5">
            <a:extLst>
              <a:ext uri="{FF2B5EF4-FFF2-40B4-BE49-F238E27FC236}">
                <a16:creationId xmlns:a16="http://schemas.microsoft.com/office/drawing/2014/main" xmlns="" id="{67D47922-63F6-44C1-9315-F6D621A4F131}"/>
              </a:ext>
            </a:extLst>
          </p:cNvPr>
          <p:cNvSpPr/>
          <p:nvPr/>
        </p:nvSpPr>
        <p:spPr>
          <a:xfrm>
            <a:off x="5625122" y="1007473"/>
            <a:ext cx="3358625" cy="3358625"/>
          </a:xfrm>
          <a:prstGeom prst="ellipse">
            <a:avLst/>
          </a:prstGeom>
          <a:solidFill>
            <a:schemeClr val="tx1">
              <a:alpha val="2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914378"/>
            <a:endParaRPr lang="ru-RU" sz="1800">
              <a:solidFill>
                <a:srgbClr val="485068"/>
              </a:solidFill>
            </a:endParaRPr>
          </a:p>
        </p:txBody>
      </p:sp>
      <p:pic>
        <p:nvPicPr>
          <p:cNvPr id="9" name="Graphic 8">
            <a:extLst>
              <a:ext uri="{FF2B5EF4-FFF2-40B4-BE49-F238E27FC236}">
                <a16:creationId xmlns:a16="http://schemas.microsoft.com/office/drawing/2014/main" xmlns="" id="{C9545F2A-6B36-48F4-9F15-94670C72777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0" y="1"/>
            <a:ext cx="5292123" cy="514349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91087" y="4697511"/>
            <a:ext cx="3564860" cy="33855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defTabSz="914378"/>
            <a:r>
              <a:rPr lang="ru-RU" sz="1100" dirty="0">
                <a:solidFill>
                  <a:srgbClr val="000000"/>
                </a:solidFill>
                <a:latin typeface="Times New Roman" pitchFamily="18" charset="0"/>
                <a:ea typeface="Roboto Condensed" panose="02000000000000000000" pitchFamily="2" charset="0"/>
                <a:cs typeface="Times New Roman" pitchFamily="18" charset="0"/>
              </a:rPr>
              <a:t>УФНС России по Амурской области          Благовещенск 2022</a:t>
            </a:r>
            <a:endParaRPr lang="ru-RU" sz="1100" dirty="0">
              <a:solidFill>
                <a:srgbClr val="000000"/>
              </a:solidFill>
              <a:latin typeface="Times New Roman" pitchFamily="18" charset="0"/>
              <a:ea typeface="Roboto Condensed" panose="02000000000000000000" pitchFamily="2" charset="0"/>
              <a:cs typeface="Times New Roman" pitchFamily="18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8C0A38DE-7E13-4312-9AFA-866AA71C4C95}"/>
              </a:ext>
            </a:extLst>
          </p:cNvPr>
          <p:cNvSpPr txBox="1"/>
          <p:nvPr/>
        </p:nvSpPr>
        <p:spPr>
          <a:xfrm>
            <a:off x="629049" y="2116401"/>
            <a:ext cx="4585405" cy="110799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defTabSz="914378"/>
            <a:r>
              <a:rPr lang="ru-RU" sz="2400" b="1" dirty="0">
                <a:solidFill>
                  <a:schemeClr val="tx1">
                    <a:lumMod val="50000"/>
                  </a:schemeClr>
                </a:solidFill>
              </a:rPr>
              <a:t>Обзор отраслевой судебной (досудебной) арбитражной практики по итогам 2022 года</a:t>
            </a:r>
            <a:endParaRPr lang="ru-RU" sz="2400" b="1" dirty="0">
              <a:solidFill>
                <a:schemeClr val="tx1">
                  <a:lumMod val="50000"/>
                </a:schemeClr>
              </a:solidFill>
              <a:latin typeface="Roboto Condensed" panose="02000000000000000000" pitchFamily="2" charset="0"/>
            </a:endParaRPr>
          </a:p>
        </p:txBody>
      </p:sp>
      <p:pic>
        <p:nvPicPr>
          <p:cNvPr id="7" name="Graphic 9">
            <a:extLst>
              <a:ext uri="{FF2B5EF4-FFF2-40B4-BE49-F238E27FC236}">
                <a16:creationId xmlns:a16="http://schemas.microsoft.com/office/drawing/2014/main" xmlns="" id="{1190B5BC-289C-480A-9F4B-8A49BF1CA8A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656277" y="573529"/>
            <a:ext cx="2247226" cy="715850"/>
          </a:xfrm>
          <a:prstGeom prst="rect">
            <a:avLst/>
          </a:prstGeom>
        </p:spPr>
      </p:pic>
      <p:sp>
        <p:nvSpPr>
          <p:cNvPr id="10" name="Овал 9">
            <a:extLst>
              <a:ext uri="{FF2B5EF4-FFF2-40B4-BE49-F238E27FC236}">
                <a16:creationId xmlns:a16="http://schemas.microsoft.com/office/drawing/2014/main" xmlns="" id="{DDD2DFE2-36D3-4077-B310-A4A306248813}"/>
              </a:ext>
            </a:extLst>
          </p:cNvPr>
          <p:cNvSpPr/>
          <p:nvPr/>
        </p:nvSpPr>
        <p:spPr>
          <a:xfrm>
            <a:off x="6629836" y="1007473"/>
            <a:ext cx="3358625" cy="3358625"/>
          </a:xfrm>
          <a:prstGeom prst="ellipse">
            <a:avLst/>
          </a:prstGeom>
          <a:solidFill>
            <a:schemeClr val="tx1">
              <a:alpha val="2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914378"/>
            <a:endParaRPr lang="ru-RU" sz="1800">
              <a:solidFill>
                <a:srgbClr val="485068"/>
              </a:solidFill>
            </a:endParaRPr>
          </a:p>
        </p:txBody>
      </p:sp>
      <p:sp>
        <p:nvSpPr>
          <p:cNvPr id="11" name="Овал 10">
            <a:extLst>
              <a:ext uri="{FF2B5EF4-FFF2-40B4-BE49-F238E27FC236}">
                <a16:creationId xmlns:a16="http://schemas.microsoft.com/office/drawing/2014/main" xmlns="" id="{2C5E3CF3-F051-4B9C-B76D-79CD7C30A657}"/>
              </a:ext>
            </a:extLst>
          </p:cNvPr>
          <p:cNvSpPr/>
          <p:nvPr/>
        </p:nvSpPr>
        <p:spPr>
          <a:xfrm>
            <a:off x="7315637" y="1007473"/>
            <a:ext cx="3358625" cy="3358625"/>
          </a:xfrm>
          <a:prstGeom prst="ellipse">
            <a:avLst/>
          </a:prstGeom>
          <a:solidFill>
            <a:schemeClr val="tx1">
              <a:alpha val="2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914378"/>
            <a:endParaRPr lang="ru-RU" sz="1800">
              <a:solidFill>
                <a:srgbClr val="485068"/>
              </a:solidFill>
            </a:endParaRPr>
          </a:p>
        </p:txBody>
      </p:sp>
      <p:sp>
        <p:nvSpPr>
          <p:cNvPr id="12" name="Овал 11">
            <a:extLst>
              <a:ext uri="{FF2B5EF4-FFF2-40B4-BE49-F238E27FC236}">
                <a16:creationId xmlns:a16="http://schemas.microsoft.com/office/drawing/2014/main" xmlns="" id="{1B118B0D-A6FC-44CF-8F47-E55AEAFDB16A}"/>
              </a:ext>
            </a:extLst>
          </p:cNvPr>
          <p:cNvSpPr/>
          <p:nvPr/>
        </p:nvSpPr>
        <p:spPr>
          <a:xfrm>
            <a:off x="8001437" y="1007473"/>
            <a:ext cx="3358625" cy="3358625"/>
          </a:xfrm>
          <a:prstGeom prst="ellipse">
            <a:avLst/>
          </a:prstGeom>
          <a:solidFill>
            <a:schemeClr val="tx1">
              <a:alpha val="2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914378"/>
            <a:endParaRPr lang="ru-RU" sz="1800">
              <a:solidFill>
                <a:srgbClr val="485068"/>
              </a:solidFill>
            </a:endParaRPr>
          </a:p>
        </p:txBody>
      </p:sp>
      <p:pic>
        <p:nvPicPr>
          <p:cNvPr id="5" name="Рисунок 4" descr="Изображение выглядит как игрушка, смотрит, день рождения, торт&#10;&#10;Автоматически созданное описание">
            <a:extLst>
              <a:ext uri="{FF2B5EF4-FFF2-40B4-BE49-F238E27FC236}">
                <a16:creationId xmlns:a16="http://schemas.microsoft.com/office/drawing/2014/main" xmlns="" id="{03E9FCAF-1E2B-4013-BEA3-4C253B2ABA0C}"/>
              </a:ext>
            </a:extLst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424152" y="1109208"/>
            <a:ext cx="5047442" cy="2944341"/>
          </a:xfrm>
          <a:prstGeom prst="rect">
            <a:avLst/>
          </a:prstGeom>
        </p:spPr>
      </p:pic>
      <p:pic>
        <p:nvPicPr>
          <p:cNvPr id="13" name="Рисунок 12">
            <a:extLst>
              <a:ext uri="{FF2B5EF4-FFF2-40B4-BE49-F238E27FC236}">
                <a16:creationId xmlns:a16="http://schemas.microsoft.com/office/drawing/2014/main" xmlns="" id="{BE76470C-7B16-4ECC-AE33-11DF6391A8DA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p:blipFill>
        <p:spPr>
          <a:xfrm>
            <a:off x="6691351" y="2197672"/>
            <a:ext cx="513057" cy="526559"/>
          </a:xfrm>
          <a:prstGeom prst="rect">
            <a:avLst/>
          </a:prstGeo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8106914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ubtitle 2">
            <a:extLst>
              <a:ext uri="{FF2B5EF4-FFF2-40B4-BE49-F238E27FC236}">
                <a16:creationId xmlns="" xmlns:a16="http://schemas.microsoft.com/office/drawing/2014/main" id="{51A55428-D23F-4777-96FE-D91E0B26310D}"/>
              </a:ext>
            </a:extLst>
          </p:cNvPr>
          <p:cNvSpPr txBox="1">
            <a:spLocks/>
          </p:cNvSpPr>
          <p:nvPr/>
        </p:nvSpPr>
        <p:spPr>
          <a:xfrm>
            <a:off x="849396" y="141480"/>
            <a:ext cx="7688361" cy="432048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marL="0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2000" kern="800" spc="-13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09585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219170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828754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438339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3047924" indent="0" algn="ctr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657509" indent="0" algn="ctr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4267093" indent="0" algn="ctr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4876678" indent="0" algn="ctr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CAD82A"/>
              </a:buClr>
              <a:tabLst>
                <a:tab pos="257175" algn="l"/>
              </a:tabLst>
            </a:pPr>
            <a:r>
              <a:rPr lang="ru-RU" sz="2100" b="1" dirty="0">
                <a:solidFill>
                  <a:srgbClr val="57565A">
                    <a:lumMod val="75000"/>
                  </a:srgbClr>
                </a:solidFill>
                <a:latin typeface="Roboto Condensed" panose="02000000000000000000" pitchFamily="2" charset="0"/>
              </a:rPr>
              <a:t>Причины возникновения налоговых споров в текущем году</a:t>
            </a:r>
            <a:endParaRPr lang="ru-RU" sz="2100" b="1" dirty="0">
              <a:solidFill>
                <a:srgbClr val="57565A">
                  <a:lumMod val="75000"/>
                </a:srgbClr>
              </a:solidFill>
              <a:latin typeface="Roboto Condensed" panose="02000000000000000000" pitchFamily="2" charset="0"/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="" xmlns:a16="http://schemas.microsoft.com/office/drawing/2014/main" id="{7225BE51-195A-422B-A2D8-EEA31BC75AD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97519" y="158500"/>
            <a:ext cx="513057" cy="526559"/>
          </a:xfrm>
          <a:prstGeom prst="rect">
            <a:avLst/>
          </a:prstGeo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</p:pic>
      <p:sp>
        <p:nvSpPr>
          <p:cNvPr id="28" name="5-конечная звезда 27"/>
          <p:cNvSpPr/>
          <p:nvPr/>
        </p:nvSpPr>
        <p:spPr>
          <a:xfrm>
            <a:off x="575035" y="1005576"/>
            <a:ext cx="216052" cy="216024"/>
          </a:xfrm>
          <a:prstGeom prst="star5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ru-RU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845100" y="947869"/>
            <a:ext cx="7993929" cy="3462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marL="342900" indent="-34290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1800" b="1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Внесение изменений в </a:t>
            </a:r>
            <a:r>
              <a:rPr lang="ru-RU" sz="1800" b="1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пп</a:t>
            </a:r>
            <a:r>
              <a:rPr lang="ru-RU" sz="1800" b="1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1.2 п. 1 ст. 88 НК РФ</a:t>
            </a:r>
            <a:endParaRPr lang="ru-RU" sz="1800" b="1" dirty="0">
              <a:solidFill>
                <a:schemeClr val="tx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791087" y="1397837"/>
            <a:ext cx="7993929" cy="1223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В случае, если налоговая декларация по НДФЛ в отношении доходов полученных НП от продажи либо в результате дарения недвижимого имущества, не представлена в налоговый орган в установленный срок (не позднее 30 апреля) камеральная проверка проводится на основе имеющихся у налоговых органов документов (информации), в течение трех месяцев со дня, следующего за днем истечения срока уплаты НДФЛ (15 июля). </a:t>
            </a:r>
            <a:endParaRPr lang="ru-RU" sz="1500" u="sng" dirty="0">
              <a:latin typeface="Times New Roman" pitchFamily="18" charset="0"/>
              <a:cs typeface="Times New Roman" pitchFamily="18" charset="0"/>
              <a:hlinkClick r:id=""/>
            </a:endParaRPr>
          </a:p>
        </p:txBody>
      </p:sp>
      <p:sp>
        <p:nvSpPr>
          <p:cNvPr id="7" name="5-конечная звезда 6"/>
          <p:cNvSpPr/>
          <p:nvPr/>
        </p:nvSpPr>
        <p:spPr>
          <a:xfrm>
            <a:off x="521022" y="2895786"/>
            <a:ext cx="270065" cy="216024"/>
          </a:xfrm>
          <a:prstGeom prst="star5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ru-RU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845101" y="2746180"/>
            <a:ext cx="8108243" cy="623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Внесены изменения в закон Амурской области от 09.10.2012 № 93-ОЗ «О патентной системе налогообложения на территории Амурской области»</a:t>
            </a:r>
            <a:endParaRPr lang="ru-RU" sz="1800" b="1" dirty="0">
              <a:solidFill>
                <a:schemeClr val="tx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905402" y="3421188"/>
            <a:ext cx="7993929" cy="7617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Снижен размер коэффициента, увеличивающего размер потенциально возможного к получению индивидуальным предпринимателем годового дохода на 2022 год с 1,648 до 1,589, в результате производится перерасчет ранее выданных патентов в сторону их уменьшения.</a:t>
            </a:r>
            <a:endParaRPr lang="ru-RU" sz="1500" u="sng" dirty="0">
              <a:latin typeface="Times New Roman" pitchFamily="18" charset="0"/>
              <a:cs typeface="Times New Roman" pitchFamily="18" charset="0"/>
              <a:hlinkClick r:id=""/>
            </a:endParaRPr>
          </a:p>
        </p:txBody>
      </p:sp>
    </p:spTree>
    <p:extLst>
      <p:ext uri="{BB962C8B-B14F-4D97-AF65-F5344CB8AC3E}">
        <p14:creationId xmlns:p14="http://schemas.microsoft.com/office/powerpoint/2010/main" val="1234912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ubtitle 2">
            <a:extLst>
              <a:ext uri="{FF2B5EF4-FFF2-40B4-BE49-F238E27FC236}">
                <a16:creationId xmlns="" xmlns:a16="http://schemas.microsoft.com/office/drawing/2014/main" id="{51A55428-D23F-4777-96FE-D91E0B26310D}"/>
              </a:ext>
            </a:extLst>
          </p:cNvPr>
          <p:cNvSpPr txBox="1">
            <a:spLocks/>
          </p:cNvSpPr>
          <p:nvPr/>
        </p:nvSpPr>
        <p:spPr>
          <a:xfrm>
            <a:off x="849396" y="141480"/>
            <a:ext cx="7688361" cy="432048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marL="0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2000" kern="800" spc="-13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09585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219170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828754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438339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3047924" indent="0" algn="ctr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657509" indent="0" algn="ctr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4267093" indent="0" algn="ctr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4876678" indent="0" algn="ctr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CAD82A"/>
              </a:buClr>
              <a:tabLst>
                <a:tab pos="257175" algn="l"/>
              </a:tabLst>
            </a:pPr>
            <a:r>
              <a:rPr lang="ru-RU" sz="2100" b="1" dirty="0">
                <a:solidFill>
                  <a:srgbClr val="57565A">
                    <a:lumMod val="75000"/>
                  </a:srgbClr>
                </a:solidFill>
                <a:latin typeface="Roboto Condensed" panose="02000000000000000000" pitchFamily="2" charset="0"/>
              </a:rPr>
              <a:t>Судебная практика </a:t>
            </a:r>
            <a:endParaRPr lang="ru-RU" sz="2100" b="1" dirty="0">
              <a:solidFill>
                <a:srgbClr val="57565A">
                  <a:lumMod val="75000"/>
                </a:srgbClr>
              </a:solidFill>
              <a:latin typeface="Roboto Condensed" panose="02000000000000000000" pitchFamily="2" charset="0"/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="" xmlns:a16="http://schemas.microsoft.com/office/drawing/2014/main" id="{7225BE51-195A-422B-A2D8-EEA31BC75AD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97519" y="158500"/>
            <a:ext cx="513057" cy="526559"/>
          </a:xfrm>
          <a:prstGeom prst="rect">
            <a:avLst/>
          </a:prstGeo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</p:pic>
      <p:sp>
        <p:nvSpPr>
          <p:cNvPr id="28" name="5-конечная звезда 27"/>
          <p:cNvSpPr/>
          <p:nvPr/>
        </p:nvSpPr>
        <p:spPr>
          <a:xfrm>
            <a:off x="575035" y="1005576"/>
            <a:ext cx="216052" cy="216024"/>
          </a:xfrm>
          <a:prstGeom prst="star5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ru-RU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845100" y="670870"/>
            <a:ext cx="7993929" cy="9002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1800" b="1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Решение Арбитражного суда Амурской области от 25.01.2022 по делу № А04-8498/2021, оставлено в силе Постановлением Шестого арбитражного апелляционного суда от 11.05.2022 № 06АП-1608/2022</a:t>
            </a:r>
            <a:endParaRPr lang="ru-RU" sz="1800" b="1" dirty="0">
              <a:solidFill>
                <a:schemeClr val="tx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521022" y="1686533"/>
            <a:ext cx="8263994" cy="30700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algn="just">
              <a:buFontTx/>
              <a:buChar char="-"/>
            </a:pPr>
            <a:r>
              <a:rPr lang="ru-RU" sz="15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Проверяемое </a:t>
            </a:r>
            <a:r>
              <a:rPr lang="ru-RU" sz="15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общество умышленно создало </a:t>
            </a:r>
            <a:r>
              <a:rPr lang="ru-RU" sz="15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«схему </a:t>
            </a:r>
            <a:r>
              <a:rPr lang="ru-RU" sz="15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дробления </a:t>
            </a:r>
            <a:r>
              <a:rPr lang="ru-RU" sz="15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бизнеса» путем </a:t>
            </a:r>
            <a:r>
              <a:rPr lang="ru-RU" sz="15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оформления процесса производства и последующей реализации железобетонных изделий на взаимосвязанное лицо</a:t>
            </a:r>
            <a:r>
              <a:rPr lang="ru-RU" sz="15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Фактически</a:t>
            </a:r>
            <a:r>
              <a:rPr lang="ru-RU" sz="15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производство железобетонных изделий осуществляется на производственной территории проверяемого общества. </a:t>
            </a:r>
            <a:endParaRPr lang="ru-RU" sz="15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Char char="-"/>
            </a:pPr>
            <a:r>
              <a:rPr lang="ru-RU" sz="15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Ведение бухгалтерского и налогового учета, управление финансовыми потоками осуществлялось единой службой</a:t>
            </a:r>
            <a:r>
              <a:rPr lang="ru-RU" sz="15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>
              <a:buFontTx/>
              <a:buChar char="-"/>
            </a:pPr>
            <a:r>
              <a:rPr lang="ru-RU" sz="15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Денежные средства, полученные от покупателей за железобетонные изделия, с расчетного счета взаимозависимого лица перечислялись Обществу под видом займов</a:t>
            </a:r>
            <a:r>
              <a:rPr lang="ru-RU" sz="15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>
              <a:buFontTx/>
              <a:buChar char="-"/>
            </a:pPr>
            <a:r>
              <a:rPr lang="ru-RU" sz="15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Установлено </a:t>
            </a:r>
            <a:r>
              <a:rPr lang="ru-RU" sz="15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наличие у Общества оборудования для производства железобетонных изделий, числящегося на балансе и переданного в адрес взаимозависимому лицу по формально заключенному договору аренды. </a:t>
            </a:r>
            <a:r>
              <a:rPr lang="ru-RU" sz="15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Документальное </a:t>
            </a:r>
            <a:r>
              <a:rPr lang="ru-RU" sz="15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оформление договоров поставок железобетонных изделий, товарных накладных осуществлялось в офисе проверяемого общества, с участием его работников.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4912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ubtitle 2">
            <a:extLst>
              <a:ext uri="{FF2B5EF4-FFF2-40B4-BE49-F238E27FC236}">
                <a16:creationId xmlns="" xmlns:a16="http://schemas.microsoft.com/office/drawing/2014/main" id="{51A55428-D23F-4777-96FE-D91E0B26310D}"/>
              </a:ext>
            </a:extLst>
          </p:cNvPr>
          <p:cNvSpPr txBox="1">
            <a:spLocks/>
          </p:cNvSpPr>
          <p:nvPr/>
        </p:nvSpPr>
        <p:spPr>
          <a:xfrm>
            <a:off x="849396" y="141480"/>
            <a:ext cx="7688361" cy="432048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marL="0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2000" kern="800" spc="-13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09585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219170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828754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438339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3047924" indent="0" algn="ctr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657509" indent="0" algn="ctr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4267093" indent="0" algn="ctr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4876678" indent="0" algn="ctr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CAD82A"/>
              </a:buClr>
              <a:tabLst>
                <a:tab pos="257175" algn="l"/>
              </a:tabLst>
            </a:pPr>
            <a:r>
              <a:rPr lang="ru-RU" sz="2100" b="1" dirty="0">
                <a:solidFill>
                  <a:srgbClr val="57565A">
                    <a:lumMod val="75000"/>
                  </a:srgbClr>
                </a:solidFill>
                <a:latin typeface="Roboto Condensed" panose="02000000000000000000" pitchFamily="2" charset="0"/>
              </a:rPr>
              <a:t>Судебная практика </a:t>
            </a:r>
            <a:endParaRPr lang="ru-RU" sz="2100" b="1" dirty="0">
              <a:solidFill>
                <a:srgbClr val="57565A">
                  <a:lumMod val="75000"/>
                </a:srgbClr>
              </a:solidFill>
              <a:latin typeface="Roboto Condensed" panose="02000000000000000000" pitchFamily="2" charset="0"/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="" xmlns:a16="http://schemas.microsoft.com/office/drawing/2014/main" id="{7225BE51-195A-422B-A2D8-EEA31BC75AD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97519" y="158500"/>
            <a:ext cx="513057" cy="526559"/>
          </a:xfrm>
          <a:prstGeom prst="rect">
            <a:avLst/>
          </a:prstGeo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</p:pic>
      <p:sp>
        <p:nvSpPr>
          <p:cNvPr id="28" name="5-конечная звезда 27"/>
          <p:cNvSpPr/>
          <p:nvPr/>
        </p:nvSpPr>
        <p:spPr>
          <a:xfrm>
            <a:off x="575035" y="1005576"/>
            <a:ext cx="216052" cy="216024"/>
          </a:xfrm>
          <a:prstGeom prst="star5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ru-RU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845100" y="809370"/>
            <a:ext cx="7993929" cy="623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ru-RU" sz="18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Решение Арбитражного суда Амурской области от 17.01.2022 по делу № А04-7727/2021</a:t>
            </a:r>
            <a:endParaRPr lang="ru-RU" sz="18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521022" y="1769065"/>
            <a:ext cx="8263994" cy="26084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algn="just">
              <a:buFontTx/>
              <a:buChar char="-"/>
            </a:pPr>
            <a:r>
              <a:rPr lang="ru-RU" sz="15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Между Обществом и индивидуальным предпринимателем, который являлся генеральным директором данного общества, заключена притворная сделка о передаче полномочий единоличного исполнительного органа общества </a:t>
            </a:r>
            <a:r>
              <a:rPr lang="ru-RU" sz="15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управляющему;</a:t>
            </a:r>
          </a:p>
          <a:p>
            <a:pPr algn="just">
              <a:buFontTx/>
              <a:buChar char="-"/>
            </a:pPr>
            <a:r>
              <a:rPr lang="ru-RU" sz="15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Правовая </a:t>
            </a:r>
            <a:r>
              <a:rPr lang="ru-RU" sz="15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смена руководящего звена, осуществлена формально, поскольку права и обязанности у управляющего не изменились. Фактически предпринимателем исполнялись трудовые обязанности, предусмотренные трудовым договором;</a:t>
            </a:r>
            <a:endParaRPr lang="ru-RU" sz="15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Char char="-"/>
            </a:pPr>
            <a:r>
              <a:rPr lang="ru-RU" sz="15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Выплаты носили фиксированный и строго определённый характер;</a:t>
            </a:r>
            <a:endParaRPr lang="ru-RU" sz="15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Char char="-"/>
            </a:pPr>
            <a:r>
              <a:rPr lang="ru-RU" sz="15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 предпринимателя не изменилось место работы (прежний кабинет генерального директора остался за ним</a:t>
            </a:r>
            <a:r>
              <a:rPr lang="ru-RU" sz="15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algn="just">
              <a:buFontTx/>
              <a:buChar char="-"/>
            </a:pPr>
            <a:r>
              <a:rPr lang="ru-RU" sz="15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Сотрудники </a:t>
            </a:r>
            <a:r>
              <a:rPr lang="ru-RU" sz="15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Общества воспринимали предпринимателя по-прежнему как директора, его обязанности и режим работы не изменились.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4912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>
            <a:extLst>
              <a:ext uri="{FF2B5EF4-FFF2-40B4-BE49-F238E27FC236}">
                <a16:creationId xmlns:a16="http://schemas.microsoft.com/office/drawing/2014/main" xmlns="" id="{E1B18DD0-0973-4AA8-B61C-561AA9346B59}"/>
              </a:ext>
            </a:extLst>
          </p:cNvPr>
          <p:cNvSpPr/>
          <p:nvPr/>
        </p:nvSpPr>
        <p:spPr>
          <a:xfrm>
            <a:off x="947060" y="-1053193"/>
            <a:ext cx="7249886" cy="7249886"/>
          </a:xfrm>
          <a:prstGeom prst="ellipse">
            <a:avLst/>
          </a:prstGeom>
          <a:solidFill>
            <a:schemeClr val="bg1">
              <a:alpha val="31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914378"/>
            <a:endParaRPr lang="ru-RU" sz="1800">
              <a:solidFill>
                <a:prstClr val="white"/>
              </a:solidFill>
            </a:endParaRPr>
          </a:p>
        </p:txBody>
      </p:sp>
      <p:sp>
        <p:nvSpPr>
          <p:cNvPr id="5" name="Овал 4">
            <a:extLst>
              <a:ext uri="{FF2B5EF4-FFF2-40B4-BE49-F238E27FC236}">
                <a16:creationId xmlns:a16="http://schemas.microsoft.com/office/drawing/2014/main" xmlns="" id="{9460AC16-2308-4C15-B997-ECD8FB68AA8C}"/>
              </a:ext>
            </a:extLst>
          </p:cNvPr>
          <p:cNvSpPr/>
          <p:nvPr/>
        </p:nvSpPr>
        <p:spPr>
          <a:xfrm>
            <a:off x="1182273" y="-817982"/>
            <a:ext cx="6779463" cy="6779463"/>
          </a:xfrm>
          <a:prstGeom prst="ellipse">
            <a:avLst/>
          </a:prstGeom>
          <a:solidFill>
            <a:srgbClr val="00B0F0"/>
          </a:solidFill>
          <a:ln>
            <a:noFill/>
          </a:ln>
          <a:effectLst>
            <a:innerShdw blurRad="977900" dist="698500" dir="13500000">
              <a:prstClr val="black">
                <a:alpha val="12000"/>
              </a:prstClr>
            </a:inn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914378"/>
            <a:endParaRPr lang="ru-RU" sz="1800">
              <a:solidFill>
                <a:prstClr val="white"/>
              </a:solidFill>
            </a:endParaRP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xmlns="" id="{13B16F3B-315D-4BB9-8C72-24751762D264}"/>
              </a:ext>
            </a:extLst>
          </p:cNvPr>
          <p:cNvSpPr txBox="1">
            <a:spLocks/>
          </p:cNvSpPr>
          <p:nvPr/>
        </p:nvSpPr>
        <p:spPr>
          <a:xfrm>
            <a:off x="872592" y="3365417"/>
            <a:ext cx="7398822" cy="270030"/>
          </a:xfrm>
          <a:prstGeom prst="rect">
            <a:avLst/>
          </a:prstGeom>
        </p:spPr>
        <p:txBody>
          <a:bodyPr vert="horz" lIns="0" tIns="0" rIns="0" bIns="0" rtlCol="0" anchor="ctr">
            <a:normAutofit fontScale="92500" lnSpcReduction="10000"/>
          </a:bodyPr>
          <a:lstStyle>
            <a:lvl1pPr marL="0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2000" kern="800" spc="-13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09585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219170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828754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438339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3047924" indent="0" algn="ctr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657509" indent="0" algn="ctr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4267093" indent="0" algn="ctr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4876678" indent="0" algn="ctr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CAD82A"/>
              </a:buClr>
              <a:tabLst>
                <a:tab pos="257175" algn="l"/>
              </a:tabLst>
            </a:pPr>
            <a:r>
              <a:rPr lang="ru-RU" b="1" dirty="0">
                <a:solidFill>
                  <a:prstClr val="white"/>
                </a:solidFill>
                <a:latin typeface="Roboto Condensed" panose="02000000000000000000" pitchFamily="2" charset="0"/>
              </a:rPr>
              <a:t>Спасибо за внимание!</a:t>
            </a:r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xmlns="" id="{CD604B00-ABD6-4641-857E-AB61EB636BD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4027774" y="1653648"/>
            <a:ext cx="1088461" cy="1117106"/>
          </a:xfrm>
          <a:prstGeom prst="rect">
            <a:avLst/>
          </a:prstGeo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757886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FNS">
      <a:dk1>
        <a:srgbClr val="F2F5FB"/>
      </a:dk1>
      <a:lt1>
        <a:srgbClr val="485068"/>
      </a:lt1>
      <a:dk2>
        <a:srgbClr val="1275BC"/>
      </a:dk2>
      <a:lt2>
        <a:srgbClr val="0066B3"/>
      </a:lt2>
      <a:accent1>
        <a:srgbClr val="EF435A"/>
      </a:accent1>
      <a:accent2>
        <a:srgbClr val="F15A22"/>
      </a:accent2>
      <a:accent3>
        <a:srgbClr val="F9A01B"/>
      </a:accent3>
      <a:accent4>
        <a:srgbClr val="39BB9D"/>
      </a:accent4>
      <a:accent5>
        <a:srgbClr val="34AB8F"/>
      </a:accent5>
      <a:accent6>
        <a:srgbClr val="197585"/>
      </a:accent6>
      <a:hlink>
        <a:srgbClr val="44C8F5"/>
      </a:hlink>
      <a:folHlink>
        <a:srgbClr val="00B0F0"/>
      </a:folHlink>
    </a:clrScheme>
    <a:fontScheme name="Custom 3">
      <a:majorFont>
        <a:latin typeface="Open Sans Light"/>
        <a:ea typeface=""/>
        <a:cs typeface=""/>
      </a:majorFont>
      <a:minorFont>
        <a:latin typeface="Open Sans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1_Office Theme">
  <a:themeElements>
    <a:clrScheme name="i9_Navy Lime">
      <a:dk1>
        <a:srgbClr val="57565A"/>
      </a:dk1>
      <a:lt1>
        <a:sysClr val="window" lastClr="FFFFFF"/>
      </a:lt1>
      <a:dk2>
        <a:srgbClr val="1C5686"/>
      </a:dk2>
      <a:lt2>
        <a:srgbClr val="22658C"/>
      </a:lt2>
      <a:accent1>
        <a:srgbClr val="CAD82A"/>
      </a:accent1>
      <a:accent2>
        <a:srgbClr val="B2C441"/>
      </a:accent2>
      <a:accent3>
        <a:srgbClr val="8EB240"/>
      </a:accent3>
      <a:accent4>
        <a:srgbClr val="649E4A"/>
      </a:accent4>
      <a:accent5>
        <a:srgbClr val="378966"/>
      </a:accent5>
      <a:accent6>
        <a:srgbClr val="197585"/>
      </a:accent6>
      <a:hlink>
        <a:srgbClr val="7030A0"/>
      </a:hlink>
      <a:folHlink>
        <a:srgbClr val="00B0F0"/>
      </a:folHlink>
    </a:clrScheme>
    <a:fontScheme name="Custom 3">
      <a:majorFont>
        <a:latin typeface="Open Sans Light"/>
        <a:ea typeface=""/>
        <a:cs typeface=""/>
      </a:majorFont>
      <a:minorFont>
        <a:latin typeface="Open Sans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16_Office Theme">
  <a:themeElements>
    <a:clrScheme name="i9_Navy Lime">
      <a:dk1>
        <a:srgbClr val="57565A"/>
      </a:dk1>
      <a:lt1>
        <a:sysClr val="window" lastClr="FFFFFF"/>
      </a:lt1>
      <a:dk2>
        <a:srgbClr val="1C5686"/>
      </a:dk2>
      <a:lt2>
        <a:srgbClr val="22658C"/>
      </a:lt2>
      <a:accent1>
        <a:srgbClr val="CAD82A"/>
      </a:accent1>
      <a:accent2>
        <a:srgbClr val="B2C441"/>
      </a:accent2>
      <a:accent3>
        <a:srgbClr val="8EB240"/>
      </a:accent3>
      <a:accent4>
        <a:srgbClr val="649E4A"/>
      </a:accent4>
      <a:accent5>
        <a:srgbClr val="378966"/>
      </a:accent5>
      <a:accent6>
        <a:srgbClr val="197585"/>
      </a:accent6>
      <a:hlink>
        <a:srgbClr val="7030A0"/>
      </a:hlink>
      <a:folHlink>
        <a:srgbClr val="00B0F0"/>
      </a:folHlink>
    </a:clrScheme>
    <a:fontScheme name="Custom 3">
      <a:majorFont>
        <a:latin typeface="Open Sans Light"/>
        <a:ea typeface=""/>
        <a:cs typeface=""/>
      </a:majorFont>
      <a:minorFont>
        <a:latin typeface="Open Sans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</a:objectDefaults>
  <a:extraClrSchemeLst/>
</a:theme>
</file>

<file path=ppt/theme/theme4.xml><?xml version="1.0" encoding="utf-8"?>
<a:theme xmlns:a="http://schemas.openxmlformats.org/drawingml/2006/main" name="6_Office Theme">
  <a:themeElements>
    <a:clrScheme name="i9_Navy Lime">
      <a:dk1>
        <a:srgbClr val="57565A"/>
      </a:dk1>
      <a:lt1>
        <a:sysClr val="window" lastClr="FFFFFF"/>
      </a:lt1>
      <a:dk2>
        <a:srgbClr val="1C5686"/>
      </a:dk2>
      <a:lt2>
        <a:srgbClr val="22658C"/>
      </a:lt2>
      <a:accent1>
        <a:srgbClr val="CAD82A"/>
      </a:accent1>
      <a:accent2>
        <a:srgbClr val="B2C441"/>
      </a:accent2>
      <a:accent3>
        <a:srgbClr val="8EB240"/>
      </a:accent3>
      <a:accent4>
        <a:srgbClr val="649E4A"/>
      </a:accent4>
      <a:accent5>
        <a:srgbClr val="378966"/>
      </a:accent5>
      <a:accent6>
        <a:srgbClr val="197585"/>
      </a:accent6>
      <a:hlink>
        <a:srgbClr val="7030A0"/>
      </a:hlink>
      <a:folHlink>
        <a:srgbClr val="00B0F0"/>
      </a:folHlink>
    </a:clrScheme>
    <a:fontScheme name="Custom 3">
      <a:majorFont>
        <a:latin typeface="Open Sans Light"/>
        <a:ea typeface=""/>
        <a:cs typeface=""/>
      </a:majorFont>
      <a:minorFont>
        <a:latin typeface="Open Sans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</a:objectDefaults>
  <a:extraClrSchemeLst/>
</a:theme>
</file>

<file path=ppt/theme/theme5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302</TotalTime>
  <Words>416</Words>
  <Application>Microsoft Office PowerPoint</Application>
  <PresentationFormat>Экран (16:9)</PresentationFormat>
  <Paragraphs>21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4</vt:i4>
      </vt:variant>
      <vt:variant>
        <vt:lpstr>Заголовки слайдов</vt:lpstr>
      </vt:variant>
      <vt:variant>
        <vt:i4>5</vt:i4>
      </vt:variant>
    </vt:vector>
  </HeadingPairs>
  <TitlesOfParts>
    <vt:vector size="9" baseType="lpstr">
      <vt:lpstr>Office Theme</vt:lpstr>
      <vt:lpstr>1_Office Theme</vt:lpstr>
      <vt:lpstr>16_Office Theme</vt:lpstr>
      <vt:lpstr>6_Office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Подлесных Мария Михайловна</dc:creator>
  <cp:lastModifiedBy>Петренко Марина Александровна</cp:lastModifiedBy>
  <cp:revision>45</cp:revision>
  <cp:lastPrinted>2020-09-23T06:01:09Z</cp:lastPrinted>
  <dcterms:created xsi:type="dcterms:W3CDTF">2020-09-22T19:42:55Z</dcterms:created>
  <dcterms:modified xsi:type="dcterms:W3CDTF">2022-09-06T06:40:37Z</dcterms:modified>
</cp:coreProperties>
</file>