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11" r:id="rId3"/>
    <p:sldId id="312" r:id="rId4"/>
    <p:sldId id="320" r:id="rId5"/>
    <p:sldId id="313" r:id="rId6"/>
    <p:sldId id="314" r:id="rId7"/>
    <p:sldId id="315" r:id="rId8"/>
    <p:sldId id="322" r:id="rId9"/>
    <p:sldId id="316" r:id="rId10"/>
    <p:sldId id="323" r:id="rId11"/>
    <p:sldId id="319" r:id="rId12"/>
    <p:sldId id="318" r:id="rId13"/>
    <p:sldId id="307" r:id="rId14"/>
  </p:sldIdLst>
  <p:sldSz cx="9144000" cy="5143500" type="screen16x9"/>
  <p:notesSz cx="6858000" cy="9144000"/>
  <p:defaultTextStyle>
    <a:defPPr>
      <a:defRPr lang="ru-RU"/>
    </a:defPPr>
    <a:lvl1pPr marL="0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B3"/>
    <a:srgbClr val="2D0000"/>
    <a:srgbClr val="D5D7D8"/>
    <a:srgbClr val="2DBDB6"/>
    <a:srgbClr val="D71920"/>
    <a:srgbClr val="3366FF"/>
    <a:srgbClr val="8A8C8E"/>
    <a:srgbClr val="DCDDDE"/>
    <a:srgbClr val="0072CE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0" autoAdjust="0"/>
  </p:normalViewPr>
  <p:slideViewPr>
    <p:cSldViewPr showGuides="1">
      <p:cViewPr>
        <p:scale>
          <a:sx n="110" d="100"/>
          <a:sy n="110" d="100"/>
        </p:scale>
        <p:origin x="-72" y="-480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45191085723269"/>
          <c:y val="6.3316753722616415E-2"/>
          <c:w val="0.82890851205995264"/>
          <c:h val="0.6223054494425824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Подлежат переводу</c:v>
                </c:pt>
              </c:strCache>
            </c:strRef>
          </c:tx>
          <c:dLbls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43307</c:v>
                </c:pt>
                <c:pt idx="1">
                  <c:v>43342</c:v>
                </c:pt>
                <c:pt idx="2">
                  <c:v>43370</c:v>
                </c:pt>
                <c:pt idx="3">
                  <c:v>43398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42487</c:v>
                </c:pt>
                <c:pt idx="1">
                  <c:v>42817</c:v>
                </c:pt>
                <c:pt idx="2">
                  <c:v>44979</c:v>
                </c:pt>
                <c:pt idx="3">
                  <c:v>44433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переведенных НП</c:v>
                </c:pt>
              </c:strCache>
            </c:strRef>
          </c:tx>
          <c:dLbls>
            <c:dLbl>
              <c:idx val="0"/>
              <c:layout>
                <c:manualLayout>
                  <c:x val="4.9916805324459234E-3"/>
                  <c:y val="-3.9603960396039639E-3"/>
                </c:manualLayout>
              </c:layout>
              <c:showVal val="1"/>
            </c:dLbl>
            <c:dLbl>
              <c:idx val="1"/>
              <c:layout>
                <c:manualLayout>
                  <c:x val="1.3311148086522463E-2"/>
                  <c:y val="-7.9211039214157706E-3"/>
                </c:manualLayout>
              </c:layout>
              <c:showVal val="1"/>
            </c:dLbl>
            <c:dLbl>
              <c:idx val="2"/>
              <c:layout>
                <c:manualLayout>
                  <c:x val="8.3194675540765525E-3"/>
                  <c:y val="-3.9603960396039639E-3"/>
                </c:manualLayout>
              </c:layout>
              <c:showVal val="1"/>
            </c:dLbl>
            <c:dLbl>
              <c:idx val="3"/>
              <c:layout>
                <c:manualLayout>
                  <c:x val="6.6554430280241642E-3"/>
                  <c:y val="-2.376237623762378E-2"/>
                </c:manualLayout>
              </c:layout>
              <c:showVal val="1"/>
            </c:dLbl>
            <c:dLbl>
              <c:idx val="4"/>
              <c:layout>
                <c:manualLayout>
                  <c:x val="1.3311148086522463E-2"/>
                  <c:y val="-1.5841584158415859E-2"/>
                </c:manualLayout>
              </c:layout>
              <c:showVal val="1"/>
            </c:dLbl>
            <c:dLbl>
              <c:idx val="5"/>
              <c:layout>
                <c:manualLayout>
                  <c:x val="9.983361064891845E-3"/>
                  <c:y val="-1.5841584158415859E-2"/>
                </c:manualLayout>
              </c:layout>
              <c:showVal val="1"/>
            </c:dLbl>
            <c:dLbl>
              <c:idx val="6"/>
              <c:layout>
                <c:manualLayout>
                  <c:x val="8.3194675540765525E-3"/>
                  <c:y val="-5.5445544554455446E-2"/>
                </c:manualLayout>
              </c:layout>
              <c:showVal val="1"/>
            </c:dLbl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43307</c:v>
                </c:pt>
                <c:pt idx="1">
                  <c:v>43342</c:v>
                </c:pt>
                <c:pt idx="2">
                  <c:v>43370</c:v>
                </c:pt>
                <c:pt idx="3">
                  <c:v>43398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4228</c:v>
                </c:pt>
                <c:pt idx="1">
                  <c:v>5944</c:v>
                </c:pt>
                <c:pt idx="2">
                  <c:v>7351</c:v>
                </c:pt>
                <c:pt idx="3">
                  <c:v>8050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переведенных ККТ</c:v>
                </c:pt>
              </c:strCache>
            </c:strRef>
          </c:tx>
          <c:dLbls>
            <c:dLbl>
              <c:idx val="0"/>
              <c:layout>
                <c:manualLayout>
                  <c:x val="2.329450915141431E-2"/>
                  <c:y val="-7.9207920792079278E-3"/>
                </c:manualLayout>
              </c:layout>
              <c:showVal val="1"/>
            </c:dLbl>
            <c:dLbl>
              <c:idx val="1"/>
              <c:layout>
                <c:manualLayout>
                  <c:x val="2.1630615640599034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8302828618968474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6638935108153077E-2"/>
                  <c:y val="-1.5841584158415859E-2"/>
                </c:manualLayout>
              </c:layout>
              <c:showVal val="1"/>
            </c:dLbl>
            <c:dLbl>
              <c:idx val="4"/>
              <c:layout>
                <c:manualLayout>
                  <c:x val="2.1630615640599034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9966722129783707E-2"/>
                  <c:y val="3.9603960396039639E-3"/>
                </c:manualLayout>
              </c:layout>
              <c:showVal val="1"/>
            </c:dLbl>
            <c:dLbl>
              <c:idx val="6"/>
              <c:layout>
                <c:manualLayout>
                  <c:x val="3.1613976705491008E-2"/>
                  <c:y val="-7.9207920792079278E-3"/>
                </c:manualLayout>
              </c:layout>
              <c:showVal val="1"/>
            </c:dLbl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43307</c:v>
                </c:pt>
                <c:pt idx="1">
                  <c:v>43342</c:v>
                </c:pt>
                <c:pt idx="2">
                  <c:v>43370</c:v>
                </c:pt>
                <c:pt idx="3">
                  <c:v>43398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5849</c:v>
                </c:pt>
                <c:pt idx="1">
                  <c:v>8371</c:v>
                </c:pt>
                <c:pt idx="2">
                  <c:v>10886</c:v>
                </c:pt>
                <c:pt idx="3">
                  <c:v>11921</c:v>
                </c:pt>
              </c:numCache>
            </c:numRef>
          </c:val>
        </c:ser>
        <c:dLbls>
          <c:showVal val="1"/>
        </c:dLbls>
        <c:gapWidth val="75"/>
        <c:shape val="cylinder"/>
        <c:axId val="111353216"/>
        <c:axId val="115136384"/>
        <c:axId val="0"/>
      </c:bar3DChart>
      <c:dateAx>
        <c:axId val="111353216"/>
        <c:scaling>
          <c:orientation val="minMax"/>
        </c:scaling>
        <c:delete val="1"/>
        <c:axPos val="b"/>
        <c:numFmt formatCode="m/d/yyyy" sourceLinked="1"/>
        <c:majorTickMark val="none"/>
        <c:tickLblPos val="none"/>
        <c:crossAx val="115136384"/>
        <c:crosses val="autoZero"/>
        <c:auto val="1"/>
        <c:lblOffset val="100"/>
        <c:baseTimeUnit val="months"/>
      </c:dateAx>
      <c:valAx>
        <c:axId val="115136384"/>
        <c:scaling>
          <c:orientation val="minMax"/>
          <c:max val="40000"/>
          <c:min val="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1353216"/>
        <c:crosses val="autoZero"/>
        <c:crossBetween val="between"/>
        <c:minorUnit val="1000"/>
      </c:valAx>
    </c:plotArea>
    <c:legend>
      <c:legendPos val="b"/>
      <c:layout/>
      <c:txPr>
        <a:bodyPr/>
        <a:lstStyle/>
        <a:p>
          <a:pPr>
            <a:defRPr sz="9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94A43-86D6-4FA1-87DB-FAFC59ECE6A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E8D01F-D535-4B55-80B9-F889C2B9AB47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Перешло на новый порядок применения ККТ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DCDD5F-9316-482A-816C-3AE333C486FC}" type="parTrans" cxnId="{3D139159-D067-492B-B8FB-F14BC251112D}">
      <dgm:prSet/>
      <dgm:spPr/>
      <dgm:t>
        <a:bodyPr/>
        <a:lstStyle/>
        <a:p>
          <a:endParaRPr lang="ru-RU"/>
        </a:p>
      </dgm:t>
    </dgm:pt>
    <dgm:pt modelId="{99DC726C-EDCA-4F4C-AA90-46CFAAA78FF2}" type="sibTrans" cxnId="{3D139159-D067-492B-B8FB-F14BC251112D}">
      <dgm:prSet/>
      <dgm:spPr/>
      <dgm:t>
        <a:bodyPr/>
        <a:lstStyle/>
        <a:p>
          <a:endParaRPr lang="ru-RU"/>
        </a:p>
      </dgm:t>
    </dgm:pt>
    <dgm:pt modelId="{DFB0689B-6F41-4EAA-8512-0EB98A10E7CA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26 626 юридических лиц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31 864 индивидуальных предпринимателей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BBAE8-7A96-404B-A77F-4CB28A9211F6}" type="parTrans" cxnId="{E741F8B2-38DB-433C-A13A-31A0A5AA33BF}">
      <dgm:prSet/>
      <dgm:spPr/>
      <dgm:t>
        <a:bodyPr/>
        <a:lstStyle/>
        <a:p>
          <a:endParaRPr lang="ru-RU"/>
        </a:p>
      </dgm:t>
    </dgm:pt>
    <dgm:pt modelId="{CF23E047-3272-43FE-A2E8-A419A655EC65}" type="sibTrans" cxnId="{E741F8B2-38DB-433C-A13A-31A0A5AA33BF}">
      <dgm:prSet/>
      <dgm:spPr/>
      <dgm:t>
        <a:bodyPr/>
        <a:lstStyle/>
        <a:p>
          <a:endParaRPr lang="ru-RU"/>
        </a:p>
      </dgm:t>
    </dgm:pt>
    <dgm:pt modelId="{0F5B185D-275C-464C-B170-85E373428CEE}" type="pres">
      <dgm:prSet presAssocID="{B7994A43-86D6-4FA1-87DB-FAFC59ECE6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A2F816-6916-4360-8ACE-63DA5301BA76}" type="pres">
      <dgm:prSet presAssocID="{6CE8D01F-D535-4B55-80B9-F889C2B9AB47}" presName="node" presStyleLbl="node1" presStyleIdx="0" presStyleCnt="2" custScaleX="250503" custLinFactNeighborX="-2004" custLinFactNeighborY="-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921D2-5D4A-45B9-9F50-57562D322664}" type="pres">
      <dgm:prSet presAssocID="{99DC726C-EDCA-4F4C-AA90-46CFAAA78FF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A32B25B2-8667-4B98-8F33-046516645278}" type="pres">
      <dgm:prSet presAssocID="{99DC726C-EDCA-4F4C-AA90-46CFAAA78FF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37D05FF-5F0C-4E04-B209-882A5E442711}" type="pres">
      <dgm:prSet presAssocID="{DFB0689B-6F41-4EAA-8512-0EB98A10E7CA}" presName="node" presStyleLbl="node1" presStyleIdx="1" presStyleCnt="2" custScaleX="2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DB7C8A-54C6-4D2D-B3E0-94DA9F82BCFA}" type="presOf" srcId="{99DC726C-EDCA-4F4C-AA90-46CFAAA78FF2}" destId="{C86921D2-5D4A-45B9-9F50-57562D322664}" srcOrd="0" destOrd="0" presId="urn:microsoft.com/office/officeart/2005/8/layout/process5"/>
    <dgm:cxn modelId="{D18E8853-F263-4189-A023-FCB9FC4783F0}" type="presOf" srcId="{99DC726C-EDCA-4F4C-AA90-46CFAAA78FF2}" destId="{A32B25B2-8667-4B98-8F33-046516645278}" srcOrd="1" destOrd="0" presId="urn:microsoft.com/office/officeart/2005/8/layout/process5"/>
    <dgm:cxn modelId="{D810893C-5CDD-4975-BCE6-8D76F731DD72}" type="presOf" srcId="{DFB0689B-6F41-4EAA-8512-0EB98A10E7CA}" destId="{337D05FF-5F0C-4E04-B209-882A5E442711}" srcOrd="0" destOrd="0" presId="urn:microsoft.com/office/officeart/2005/8/layout/process5"/>
    <dgm:cxn modelId="{CB3C0B1C-1D4C-4925-82ED-D3383E869EE2}" type="presOf" srcId="{B7994A43-86D6-4FA1-87DB-FAFC59ECE6A5}" destId="{0F5B185D-275C-464C-B170-85E373428CEE}" srcOrd="0" destOrd="0" presId="urn:microsoft.com/office/officeart/2005/8/layout/process5"/>
    <dgm:cxn modelId="{859DE4BB-8280-471B-AA06-B7A599318B87}" type="presOf" srcId="{6CE8D01F-D535-4B55-80B9-F889C2B9AB47}" destId="{49A2F816-6916-4360-8ACE-63DA5301BA76}" srcOrd="0" destOrd="0" presId="urn:microsoft.com/office/officeart/2005/8/layout/process5"/>
    <dgm:cxn modelId="{E741F8B2-38DB-433C-A13A-31A0A5AA33BF}" srcId="{B7994A43-86D6-4FA1-87DB-FAFC59ECE6A5}" destId="{DFB0689B-6F41-4EAA-8512-0EB98A10E7CA}" srcOrd="1" destOrd="0" parTransId="{276BBAE8-7A96-404B-A77F-4CB28A9211F6}" sibTransId="{CF23E047-3272-43FE-A2E8-A419A655EC65}"/>
    <dgm:cxn modelId="{3D139159-D067-492B-B8FB-F14BC251112D}" srcId="{B7994A43-86D6-4FA1-87DB-FAFC59ECE6A5}" destId="{6CE8D01F-D535-4B55-80B9-F889C2B9AB47}" srcOrd="0" destOrd="0" parTransId="{A4DCDD5F-9316-482A-816C-3AE333C486FC}" sibTransId="{99DC726C-EDCA-4F4C-AA90-46CFAAA78FF2}"/>
    <dgm:cxn modelId="{489C24D2-3863-4495-AC76-A5C80904917A}" type="presParOf" srcId="{0F5B185D-275C-464C-B170-85E373428CEE}" destId="{49A2F816-6916-4360-8ACE-63DA5301BA76}" srcOrd="0" destOrd="0" presId="urn:microsoft.com/office/officeart/2005/8/layout/process5"/>
    <dgm:cxn modelId="{94A1BE53-8A13-44A9-A023-70EF0D040B38}" type="presParOf" srcId="{0F5B185D-275C-464C-B170-85E373428CEE}" destId="{C86921D2-5D4A-45B9-9F50-57562D322664}" srcOrd="1" destOrd="0" presId="urn:microsoft.com/office/officeart/2005/8/layout/process5"/>
    <dgm:cxn modelId="{8C844A42-1385-4194-BE2F-BFD3E480E6E5}" type="presParOf" srcId="{C86921D2-5D4A-45B9-9F50-57562D322664}" destId="{A32B25B2-8667-4B98-8F33-046516645278}" srcOrd="0" destOrd="0" presId="urn:microsoft.com/office/officeart/2005/8/layout/process5"/>
    <dgm:cxn modelId="{909A6C1D-42CE-4D49-88CF-F241B083D522}" type="presParOf" srcId="{0F5B185D-275C-464C-B170-85E373428CEE}" destId="{337D05FF-5F0C-4E04-B209-882A5E442711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994A43-86D6-4FA1-87DB-FAFC59ECE6A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E8D01F-D535-4B55-80B9-F889C2B9AB47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Зарегистрировано ККТ в новом порядке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DCDD5F-9316-482A-816C-3AE333C486FC}" type="parTrans" cxnId="{3D139159-D067-492B-B8FB-F14BC251112D}">
      <dgm:prSet/>
      <dgm:spPr/>
      <dgm:t>
        <a:bodyPr/>
        <a:lstStyle/>
        <a:p>
          <a:endParaRPr lang="ru-RU"/>
        </a:p>
      </dgm:t>
    </dgm:pt>
    <dgm:pt modelId="{99DC726C-EDCA-4F4C-AA90-46CFAAA78FF2}" type="sibTrans" cxnId="{3D139159-D067-492B-B8FB-F14BC251112D}">
      <dgm:prSet/>
      <dgm:spPr/>
      <dgm:t>
        <a:bodyPr/>
        <a:lstStyle/>
        <a:p>
          <a:endParaRPr lang="ru-RU"/>
        </a:p>
      </dgm:t>
    </dgm:pt>
    <dgm:pt modelId="{DFB0689B-6F41-4EAA-8512-0EB98A10E7C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Всего: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154 944 ед. ККТ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103 930 ед. ККТ – юр. лицами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51 013 ед. ККТ - ИП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BBAE8-7A96-404B-A77F-4CB28A9211F6}" type="parTrans" cxnId="{E741F8B2-38DB-433C-A13A-31A0A5AA33BF}">
      <dgm:prSet/>
      <dgm:spPr/>
      <dgm:t>
        <a:bodyPr/>
        <a:lstStyle/>
        <a:p>
          <a:endParaRPr lang="ru-RU"/>
        </a:p>
      </dgm:t>
    </dgm:pt>
    <dgm:pt modelId="{CF23E047-3272-43FE-A2E8-A419A655EC65}" type="sibTrans" cxnId="{E741F8B2-38DB-433C-A13A-31A0A5AA33BF}">
      <dgm:prSet/>
      <dgm:spPr/>
      <dgm:t>
        <a:bodyPr/>
        <a:lstStyle/>
        <a:p>
          <a:endParaRPr lang="ru-RU"/>
        </a:p>
      </dgm:t>
    </dgm:pt>
    <dgm:pt modelId="{0F5B185D-275C-464C-B170-85E373428CEE}" type="pres">
      <dgm:prSet presAssocID="{B7994A43-86D6-4FA1-87DB-FAFC59ECE6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A2F816-6916-4360-8ACE-63DA5301BA76}" type="pres">
      <dgm:prSet presAssocID="{6CE8D01F-D535-4B55-80B9-F889C2B9AB47}" presName="node" presStyleLbl="node1" presStyleIdx="0" presStyleCnt="2" custScaleX="250503" custLinFactNeighborX="-2004" custLinFactNeighborY="-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921D2-5D4A-45B9-9F50-57562D322664}" type="pres">
      <dgm:prSet presAssocID="{99DC726C-EDCA-4F4C-AA90-46CFAAA78FF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A32B25B2-8667-4B98-8F33-046516645278}" type="pres">
      <dgm:prSet presAssocID="{99DC726C-EDCA-4F4C-AA90-46CFAAA78FF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37D05FF-5F0C-4E04-B209-882A5E442711}" type="pres">
      <dgm:prSet presAssocID="{DFB0689B-6F41-4EAA-8512-0EB98A10E7CA}" presName="node" presStyleLbl="node1" presStyleIdx="1" presStyleCnt="2" custScaleX="2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F127B3-B4B9-4F3D-B591-B94965A17D99}" type="presOf" srcId="{99DC726C-EDCA-4F4C-AA90-46CFAAA78FF2}" destId="{C86921D2-5D4A-45B9-9F50-57562D322664}" srcOrd="0" destOrd="0" presId="urn:microsoft.com/office/officeart/2005/8/layout/process5"/>
    <dgm:cxn modelId="{809C051D-507C-4348-AF37-C251FB623A4E}" type="presOf" srcId="{99DC726C-EDCA-4F4C-AA90-46CFAAA78FF2}" destId="{A32B25B2-8667-4B98-8F33-046516645278}" srcOrd="1" destOrd="0" presId="urn:microsoft.com/office/officeart/2005/8/layout/process5"/>
    <dgm:cxn modelId="{454F5F46-0175-4521-9F7C-53BAF0EC543A}" type="presOf" srcId="{6CE8D01F-D535-4B55-80B9-F889C2B9AB47}" destId="{49A2F816-6916-4360-8ACE-63DA5301BA76}" srcOrd="0" destOrd="0" presId="urn:microsoft.com/office/officeart/2005/8/layout/process5"/>
    <dgm:cxn modelId="{CBE6D19D-DE56-498E-B928-BCFB91F42459}" type="presOf" srcId="{DFB0689B-6F41-4EAA-8512-0EB98A10E7CA}" destId="{337D05FF-5F0C-4E04-B209-882A5E442711}" srcOrd="0" destOrd="0" presId="urn:microsoft.com/office/officeart/2005/8/layout/process5"/>
    <dgm:cxn modelId="{09A7D7DA-6EAC-4A1C-B1C7-00DEF60646ED}" type="presOf" srcId="{B7994A43-86D6-4FA1-87DB-FAFC59ECE6A5}" destId="{0F5B185D-275C-464C-B170-85E373428CEE}" srcOrd="0" destOrd="0" presId="urn:microsoft.com/office/officeart/2005/8/layout/process5"/>
    <dgm:cxn modelId="{E741F8B2-38DB-433C-A13A-31A0A5AA33BF}" srcId="{B7994A43-86D6-4FA1-87DB-FAFC59ECE6A5}" destId="{DFB0689B-6F41-4EAA-8512-0EB98A10E7CA}" srcOrd="1" destOrd="0" parTransId="{276BBAE8-7A96-404B-A77F-4CB28A9211F6}" sibTransId="{CF23E047-3272-43FE-A2E8-A419A655EC65}"/>
    <dgm:cxn modelId="{3D139159-D067-492B-B8FB-F14BC251112D}" srcId="{B7994A43-86D6-4FA1-87DB-FAFC59ECE6A5}" destId="{6CE8D01F-D535-4B55-80B9-F889C2B9AB47}" srcOrd="0" destOrd="0" parTransId="{A4DCDD5F-9316-482A-816C-3AE333C486FC}" sibTransId="{99DC726C-EDCA-4F4C-AA90-46CFAAA78FF2}"/>
    <dgm:cxn modelId="{6E233D7D-277E-423D-B0B8-DFDA534CBC27}" type="presParOf" srcId="{0F5B185D-275C-464C-B170-85E373428CEE}" destId="{49A2F816-6916-4360-8ACE-63DA5301BA76}" srcOrd="0" destOrd="0" presId="urn:microsoft.com/office/officeart/2005/8/layout/process5"/>
    <dgm:cxn modelId="{A302CCE4-96FD-41AC-A293-948BDC45D177}" type="presParOf" srcId="{0F5B185D-275C-464C-B170-85E373428CEE}" destId="{C86921D2-5D4A-45B9-9F50-57562D322664}" srcOrd="1" destOrd="0" presId="urn:microsoft.com/office/officeart/2005/8/layout/process5"/>
    <dgm:cxn modelId="{29E25B83-DFD6-46C4-A8AA-61ADBAB39465}" type="presParOf" srcId="{C86921D2-5D4A-45B9-9F50-57562D322664}" destId="{A32B25B2-8667-4B98-8F33-046516645278}" srcOrd="0" destOrd="0" presId="urn:microsoft.com/office/officeart/2005/8/layout/process5"/>
    <dgm:cxn modelId="{7719BD15-6884-40D3-BE00-CE86B1C515E2}" type="presParOf" srcId="{0F5B185D-275C-464C-B170-85E373428CEE}" destId="{337D05FF-5F0C-4E04-B209-882A5E442711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994A43-86D6-4FA1-87DB-FAFC59ECE6A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2D3080-55D2-46C5-87BC-1BAD64E719E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ККТ, работающих: 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онлайн-режиме</a:t>
          </a:r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офлайн-режиме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79BF9-E63F-4905-A09C-2DCBB76A50D6}" type="parTrans" cxnId="{253C38E1-A9FC-46C1-9B6C-59929FB424D0}">
      <dgm:prSet/>
      <dgm:spPr/>
      <dgm:t>
        <a:bodyPr/>
        <a:lstStyle/>
        <a:p>
          <a:endParaRPr lang="ru-RU"/>
        </a:p>
      </dgm:t>
    </dgm:pt>
    <dgm:pt modelId="{588B2997-9B8A-41C5-B198-E2E577F5D7E8}" type="sibTrans" cxnId="{253C38E1-A9FC-46C1-9B6C-59929FB424D0}">
      <dgm:prSet/>
      <dgm:spPr/>
      <dgm:t>
        <a:bodyPr/>
        <a:lstStyle/>
        <a:p>
          <a:endParaRPr lang="ru-RU"/>
        </a:p>
      </dgm:t>
    </dgm:pt>
    <dgm:pt modelId="{78C92097-077A-4211-B52E-053BFD00B13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онлайн-режиме: 153 681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ед. ККТ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офлайн-режиме: 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63 ед. ККТ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A89838-31B9-4E56-8440-6A842F93839E}" type="parTrans" cxnId="{83C7B407-33DD-4209-9FD3-425550B91636}">
      <dgm:prSet/>
      <dgm:spPr/>
      <dgm:t>
        <a:bodyPr/>
        <a:lstStyle/>
        <a:p>
          <a:endParaRPr lang="ru-RU"/>
        </a:p>
      </dgm:t>
    </dgm:pt>
    <dgm:pt modelId="{CC6E9BC3-208A-4A72-B9B8-F100F29EDFC6}" type="sibTrans" cxnId="{83C7B407-33DD-4209-9FD3-425550B91636}">
      <dgm:prSet/>
      <dgm:spPr/>
      <dgm:t>
        <a:bodyPr/>
        <a:lstStyle/>
        <a:p>
          <a:endParaRPr lang="ru-RU"/>
        </a:p>
      </dgm:t>
    </dgm:pt>
    <dgm:pt modelId="{0F5B185D-275C-464C-B170-85E373428CEE}" type="pres">
      <dgm:prSet presAssocID="{B7994A43-86D6-4FA1-87DB-FAFC59ECE6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E4361D-29EA-45F7-BB3F-3A51C08EDBCA}" type="pres">
      <dgm:prSet presAssocID="{E42D3080-55D2-46C5-87BC-1BAD64E719EE}" presName="node" presStyleLbl="node1" presStyleIdx="0" presStyleCnt="2" custScaleX="250503" custLinFactNeighborX="-2004" custLinFactNeighborY="-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71C24-6280-45EA-86BD-EBCE339DE01F}" type="pres">
      <dgm:prSet presAssocID="{588B2997-9B8A-41C5-B198-E2E577F5D7E8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0C1BEC0-2FE1-4E64-B297-00AE2173591C}" type="pres">
      <dgm:prSet presAssocID="{588B2997-9B8A-41C5-B198-E2E577F5D7E8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8917BFE8-C624-4D7B-AC57-639CEE2BF351}" type="pres">
      <dgm:prSet presAssocID="{78C92097-077A-4211-B52E-053BFD00B134}" presName="node" presStyleLbl="node1" presStyleIdx="1" presStyleCnt="2" custScaleX="2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3C38E1-A9FC-46C1-9B6C-59929FB424D0}" srcId="{B7994A43-86D6-4FA1-87DB-FAFC59ECE6A5}" destId="{E42D3080-55D2-46C5-87BC-1BAD64E719EE}" srcOrd="0" destOrd="0" parTransId="{A8C79BF9-E63F-4905-A09C-2DCBB76A50D6}" sibTransId="{588B2997-9B8A-41C5-B198-E2E577F5D7E8}"/>
    <dgm:cxn modelId="{5603CE79-169B-4FF1-9CB4-D61259936FF8}" type="presOf" srcId="{588B2997-9B8A-41C5-B198-E2E577F5D7E8}" destId="{F0C1BEC0-2FE1-4E64-B297-00AE2173591C}" srcOrd="1" destOrd="0" presId="urn:microsoft.com/office/officeart/2005/8/layout/process5"/>
    <dgm:cxn modelId="{83C7B407-33DD-4209-9FD3-425550B91636}" srcId="{B7994A43-86D6-4FA1-87DB-FAFC59ECE6A5}" destId="{78C92097-077A-4211-B52E-053BFD00B134}" srcOrd="1" destOrd="0" parTransId="{4DA89838-31B9-4E56-8440-6A842F93839E}" sibTransId="{CC6E9BC3-208A-4A72-B9B8-F100F29EDFC6}"/>
    <dgm:cxn modelId="{ABBC8B74-490D-4C96-968A-713E5DBBE645}" type="presOf" srcId="{B7994A43-86D6-4FA1-87DB-FAFC59ECE6A5}" destId="{0F5B185D-275C-464C-B170-85E373428CEE}" srcOrd="0" destOrd="0" presId="urn:microsoft.com/office/officeart/2005/8/layout/process5"/>
    <dgm:cxn modelId="{88263DBC-F073-4309-8A1C-F11F53D13E9F}" type="presOf" srcId="{E42D3080-55D2-46C5-87BC-1BAD64E719EE}" destId="{B2E4361D-29EA-45F7-BB3F-3A51C08EDBCA}" srcOrd="0" destOrd="0" presId="urn:microsoft.com/office/officeart/2005/8/layout/process5"/>
    <dgm:cxn modelId="{EA2F3903-644F-4D31-8D49-F655627F714F}" type="presOf" srcId="{78C92097-077A-4211-B52E-053BFD00B134}" destId="{8917BFE8-C624-4D7B-AC57-639CEE2BF351}" srcOrd="0" destOrd="0" presId="urn:microsoft.com/office/officeart/2005/8/layout/process5"/>
    <dgm:cxn modelId="{68CE9370-AD22-4041-B141-730FF24F0767}" type="presOf" srcId="{588B2997-9B8A-41C5-B198-E2E577F5D7E8}" destId="{94971C24-6280-45EA-86BD-EBCE339DE01F}" srcOrd="0" destOrd="0" presId="urn:microsoft.com/office/officeart/2005/8/layout/process5"/>
    <dgm:cxn modelId="{076CAF86-46A7-4CA2-93E4-96F9C328A14E}" type="presParOf" srcId="{0F5B185D-275C-464C-B170-85E373428CEE}" destId="{B2E4361D-29EA-45F7-BB3F-3A51C08EDBCA}" srcOrd="0" destOrd="0" presId="urn:microsoft.com/office/officeart/2005/8/layout/process5"/>
    <dgm:cxn modelId="{DBE542FF-A9A5-47E2-9907-2F862386FEC9}" type="presParOf" srcId="{0F5B185D-275C-464C-B170-85E373428CEE}" destId="{94971C24-6280-45EA-86BD-EBCE339DE01F}" srcOrd="1" destOrd="0" presId="urn:microsoft.com/office/officeart/2005/8/layout/process5"/>
    <dgm:cxn modelId="{E9E1A642-AB3D-43DB-AC24-79016B280283}" type="presParOf" srcId="{94971C24-6280-45EA-86BD-EBCE339DE01F}" destId="{F0C1BEC0-2FE1-4E64-B297-00AE2173591C}" srcOrd="0" destOrd="0" presId="urn:microsoft.com/office/officeart/2005/8/layout/process5"/>
    <dgm:cxn modelId="{EC232977-1A78-47B9-BA87-8D9398090F48}" type="presParOf" srcId="{0F5B185D-275C-464C-B170-85E373428CEE}" destId="{8917BFE8-C624-4D7B-AC57-639CEE2BF351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994A43-86D6-4FA1-87DB-FAFC59ECE6A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5B185D-275C-464C-B170-85E373428CEE}" type="pres">
      <dgm:prSet presAssocID="{B7994A43-86D6-4FA1-87DB-FAFC59ECE6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AEC7275-9AD7-465D-8D25-AEAE51E31752}" type="presOf" srcId="{B7994A43-86D6-4FA1-87DB-FAFC59ECE6A5}" destId="{0F5B185D-275C-464C-B170-85E373428CEE}" srcOrd="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839DC7-3F52-48FE-BC1E-ED484BDA3B9F}" type="doc">
      <dgm:prSet loTypeId="urn:microsoft.com/office/officeart/2005/8/layout/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7512581-14AE-48CD-A6CE-63B1F6DBFA17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Пользователь</a:t>
          </a:r>
          <a:endParaRPr lang="ru-RU" sz="1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16C53E-1056-419E-8638-B0A6E583D8E6}" type="parTrans" cxnId="{42CBE002-057A-4960-9421-30EADBBA3CD9}">
      <dgm:prSet/>
      <dgm:spPr/>
      <dgm:t>
        <a:bodyPr/>
        <a:lstStyle/>
        <a:p>
          <a:endParaRPr lang="ru-RU"/>
        </a:p>
      </dgm:t>
    </dgm:pt>
    <dgm:pt modelId="{C03899A8-77EE-47E7-8B64-3C8EE3CDC705}" type="sibTrans" cxnId="{42CBE002-057A-4960-9421-30EADBBA3CD9}">
      <dgm:prSet/>
      <dgm:spPr/>
      <dgm:t>
        <a:bodyPr/>
        <a:lstStyle/>
        <a:p>
          <a:endParaRPr lang="ru-RU"/>
        </a:p>
      </dgm:t>
    </dgm:pt>
    <dgm:pt modelId="{E5CE5D72-B66A-4068-9C34-71C8263A3C81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lIns="36000" tIns="36000" rIns="36000" bIns="36000"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Добровольное заявление в налоговый орган в письменной форме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178C46-44D3-4F5B-B0CA-510F10321102}" type="parTrans" cxnId="{27C21C11-8229-4D41-93EF-E9EB534ADBF4}">
      <dgm:prSet/>
      <dgm:spPr/>
      <dgm:t>
        <a:bodyPr/>
        <a:lstStyle/>
        <a:p>
          <a:endParaRPr lang="ru-RU"/>
        </a:p>
      </dgm:t>
    </dgm:pt>
    <dgm:pt modelId="{1AC96514-5005-4B03-B065-62F90826B97F}" type="sibTrans" cxnId="{27C21C11-8229-4D41-93EF-E9EB534ADBF4}">
      <dgm:prSet/>
      <dgm:spPr/>
      <dgm:t>
        <a:bodyPr/>
        <a:lstStyle/>
        <a:p>
          <a:endParaRPr lang="ru-RU"/>
        </a:p>
      </dgm:t>
    </dgm:pt>
    <dgm:pt modelId="{6BDDAA63-65CF-44C6-A9F4-AD69853E9E6F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органы</a:t>
          </a:r>
          <a:endParaRPr lang="ru-RU" sz="1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8CCAB6-AE28-465F-849E-7F6B40A71E3A}" type="parTrans" cxnId="{EA2BF99E-0197-4C6B-ADD3-81579EB98B4D}">
      <dgm:prSet/>
      <dgm:spPr/>
      <dgm:t>
        <a:bodyPr/>
        <a:lstStyle/>
        <a:p>
          <a:endParaRPr lang="ru-RU"/>
        </a:p>
      </dgm:t>
    </dgm:pt>
    <dgm:pt modelId="{72F39DCF-0134-4CCA-96C6-7E3F91D0E0EE}" type="sibTrans" cxnId="{EA2BF99E-0197-4C6B-ADD3-81579EB98B4D}">
      <dgm:prSet/>
      <dgm:spPr/>
      <dgm:t>
        <a:bodyPr/>
        <a:lstStyle/>
        <a:p>
          <a:endParaRPr lang="ru-RU"/>
        </a:p>
      </dgm:t>
    </dgm:pt>
    <dgm:pt modelId="{275D1265-3E7C-433A-83AE-AC272C272E95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 lIns="36000" tIns="36000" rIns="36000" bIns="36000"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Налоговый орган не располагал сведениями и документами о совершенном административном правонарушении до обращения виновного лица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4E3236-B657-4435-AB86-0874F4E9D5A8}" type="parTrans" cxnId="{435365AF-4339-49BF-92FD-7778FA576FE7}">
      <dgm:prSet/>
      <dgm:spPr/>
      <dgm:t>
        <a:bodyPr/>
        <a:lstStyle/>
        <a:p>
          <a:endParaRPr lang="ru-RU"/>
        </a:p>
      </dgm:t>
    </dgm:pt>
    <dgm:pt modelId="{FCACA493-005D-42F8-8F2C-A3E1C66E973C}" type="sibTrans" cxnId="{435365AF-4339-49BF-92FD-7778FA576FE7}">
      <dgm:prSet/>
      <dgm:spPr/>
      <dgm:t>
        <a:bodyPr/>
        <a:lstStyle/>
        <a:p>
          <a:endParaRPr lang="ru-RU"/>
        </a:p>
      </dgm:t>
    </dgm:pt>
    <dgm:pt modelId="{29EA7CCB-963A-48EC-B151-6CB5169B7056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</a:t>
          </a:r>
          <a:endParaRPr lang="ru-RU" sz="1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29F4E4-A109-4E8D-8D79-33A03E077D87}" type="parTrans" cxnId="{3244708C-CFC4-4CFE-9924-A5C042DB40D6}">
      <dgm:prSet/>
      <dgm:spPr/>
      <dgm:t>
        <a:bodyPr/>
        <a:lstStyle/>
        <a:p>
          <a:endParaRPr lang="ru-RU"/>
        </a:p>
      </dgm:t>
    </dgm:pt>
    <dgm:pt modelId="{CD435789-7CDA-4102-9569-CE9FA9531406}" type="sibTrans" cxnId="{3244708C-CFC4-4CFE-9924-A5C042DB40D6}">
      <dgm:prSet/>
      <dgm:spPr/>
      <dgm:t>
        <a:bodyPr/>
        <a:lstStyle/>
        <a:p>
          <a:endParaRPr lang="ru-RU"/>
        </a:p>
      </dgm:t>
    </dgm:pt>
    <dgm:pt modelId="{9AAFBCF5-2E2E-4370-900A-F99F25BAC180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 lIns="36000" tIns="36000" rIns="36000" bIns="36000"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Вынесение постановления о прекращении производства по делу об административном правонарушении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D0DE5A-3698-4F50-A05B-2D4DDAB71E59}" type="parTrans" cxnId="{BC3C37A8-9BCD-4E83-8CD6-24FB03979CDE}">
      <dgm:prSet/>
      <dgm:spPr/>
      <dgm:t>
        <a:bodyPr/>
        <a:lstStyle/>
        <a:p>
          <a:endParaRPr lang="ru-RU"/>
        </a:p>
      </dgm:t>
    </dgm:pt>
    <dgm:pt modelId="{BF363199-3420-4C89-A4CB-55BE0077E47A}" type="sibTrans" cxnId="{BC3C37A8-9BCD-4E83-8CD6-24FB03979CDE}">
      <dgm:prSet/>
      <dgm:spPr/>
      <dgm:t>
        <a:bodyPr/>
        <a:lstStyle/>
        <a:p>
          <a:endParaRPr lang="ru-RU"/>
        </a:p>
      </dgm:t>
    </dgm:pt>
    <dgm:pt modelId="{892C267A-C3CC-4CC4-B3FB-4F89BEF0008D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lIns="36000" tIns="36000" rIns="36000" bIns="36000"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Добровольное исполнение обязанности до вынесения постановления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611270-B8CF-4D2A-8E7B-71975B271B70}" type="parTrans" cxnId="{9BEF6676-D869-4141-992B-F64F05568F3B}">
      <dgm:prSet/>
      <dgm:spPr/>
      <dgm:t>
        <a:bodyPr/>
        <a:lstStyle/>
        <a:p>
          <a:endParaRPr lang="ru-RU"/>
        </a:p>
      </dgm:t>
    </dgm:pt>
    <dgm:pt modelId="{7BB8AB92-009B-4133-8CD9-0370CA53EC67}" type="sibTrans" cxnId="{9BEF6676-D869-4141-992B-F64F05568F3B}">
      <dgm:prSet/>
      <dgm:spPr/>
      <dgm:t>
        <a:bodyPr/>
        <a:lstStyle/>
        <a:p>
          <a:endParaRPr lang="ru-RU"/>
        </a:p>
      </dgm:t>
    </dgm:pt>
    <dgm:pt modelId="{EFE7545C-D97B-4605-846D-BFAFFAE25E9B}" type="pres">
      <dgm:prSet presAssocID="{A1839DC7-3F52-48FE-BC1E-ED484BDA3B9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B5F8C9-F87F-4D4E-B068-025D783E3ECD}" type="pres">
      <dgm:prSet presAssocID="{67512581-14AE-48CD-A6CE-63B1F6DBFA17}" presName="composite" presStyleCnt="0"/>
      <dgm:spPr/>
      <dgm:t>
        <a:bodyPr/>
        <a:lstStyle/>
        <a:p>
          <a:endParaRPr lang="ru-RU"/>
        </a:p>
      </dgm:t>
    </dgm:pt>
    <dgm:pt modelId="{C1CDBE9F-CE31-40A5-98B1-A46DA87005AC}" type="pres">
      <dgm:prSet presAssocID="{67512581-14AE-48CD-A6CE-63B1F6DBFA1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2F0B3-E39D-48B9-A82D-5D16A8A0E94B}" type="pres">
      <dgm:prSet presAssocID="{67512581-14AE-48CD-A6CE-63B1F6DBFA17}" presName="parSh" presStyleLbl="node1" presStyleIdx="0" presStyleCnt="3" custLinFactNeighborX="116" custLinFactNeighborY="1001"/>
      <dgm:spPr/>
      <dgm:t>
        <a:bodyPr/>
        <a:lstStyle/>
        <a:p>
          <a:endParaRPr lang="ru-RU"/>
        </a:p>
      </dgm:t>
    </dgm:pt>
    <dgm:pt modelId="{26AC53C2-FF80-4451-BACA-07089912769D}" type="pres">
      <dgm:prSet presAssocID="{67512581-14AE-48CD-A6CE-63B1F6DBFA17}" presName="desTx" presStyleLbl="fgAcc1" presStyleIdx="0" presStyleCnt="3" custScaleX="108572" custScaleY="57294" custLinFactNeighborX="-16079" custLinFactNeighborY="-2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224A2-AD12-4E4A-9AFC-DF3BD8EEF93E}" type="pres">
      <dgm:prSet presAssocID="{C03899A8-77EE-47E7-8B64-3C8EE3CDC70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E195937-AD35-4697-A84B-931AF9A9C669}" type="pres">
      <dgm:prSet presAssocID="{C03899A8-77EE-47E7-8B64-3C8EE3CDC705}" presName="connTx" presStyleLbl="sibTrans2D1" presStyleIdx="0" presStyleCnt="2"/>
      <dgm:spPr/>
      <dgm:t>
        <a:bodyPr/>
        <a:lstStyle/>
        <a:p>
          <a:endParaRPr lang="ru-RU"/>
        </a:p>
      </dgm:t>
    </dgm:pt>
    <dgm:pt modelId="{55AFAE3A-2055-4FFC-AABC-805D1F4BEECD}" type="pres">
      <dgm:prSet presAssocID="{6BDDAA63-65CF-44C6-A9F4-AD69853E9E6F}" presName="composite" presStyleCnt="0"/>
      <dgm:spPr/>
      <dgm:t>
        <a:bodyPr/>
        <a:lstStyle/>
        <a:p>
          <a:endParaRPr lang="ru-RU"/>
        </a:p>
      </dgm:t>
    </dgm:pt>
    <dgm:pt modelId="{023407C6-E826-4D28-9608-D36F92EF1178}" type="pres">
      <dgm:prSet presAssocID="{6BDDAA63-65CF-44C6-A9F4-AD69853E9E6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FC8F9-C223-423F-96D5-9990E4778420}" type="pres">
      <dgm:prSet presAssocID="{6BDDAA63-65CF-44C6-A9F4-AD69853E9E6F}" presName="parSh" presStyleLbl="node1" presStyleIdx="1" presStyleCnt="3" custLinFactNeighborX="3117" custLinFactNeighborY="-620"/>
      <dgm:spPr/>
      <dgm:t>
        <a:bodyPr/>
        <a:lstStyle/>
        <a:p>
          <a:endParaRPr lang="ru-RU"/>
        </a:p>
      </dgm:t>
    </dgm:pt>
    <dgm:pt modelId="{B2941FAF-FF74-4CC8-A423-00BC23FB71BD}" type="pres">
      <dgm:prSet presAssocID="{6BDDAA63-65CF-44C6-A9F4-AD69853E9E6F}" presName="desTx" presStyleLbl="fgAcc1" presStyleIdx="1" presStyleCnt="3" custScaleX="100772" custScaleY="59028" custLinFactNeighborX="-17255" custLinFactNeighborY="-3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32D88-EDCC-4E0F-B6EC-87E0B2019B66}" type="pres">
      <dgm:prSet presAssocID="{72F39DCF-0134-4CCA-96C6-7E3F91D0E0E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ED94504-7009-4F39-9AAF-7B2BBF5A1418}" type="pres">
      <dgm:prSet presAssocID="{72F39DCF-0134-4CCA-96C6-7E3F91D0E0EE}" presName="connTx" presStyleLbl="sibTrans2D1" presStyleIdx="1" presStyleCnt="2"/>
      <dgm:spPr/>
      <dgm:t>
        <a:bodyPr/>
        <a:lstStyle/>
        <a:p>
          <a:endParaRPr lang="ru-RU"/>
        </a:p>
      </dgm:t>
    </dgm:pt>
    <dgm:pt modelId="{56F7A25A-1A9C-4A05-BBD0-56E7F4C3DC86}" type="pres">
      <dgm:prSet presAssocID="{29EA7CCB-963A-48EC-B151-6CB5169B7056}" presName="composite" presStyleCnt="0"/>
      <dgm:spPr/>
      <dgm:t>
        <a:bodyPr/>
        <a:lstStyle/>
        <a:p>
          <a:endParaRPr lang="ru-RU"/>
        </a:p>
      </dgm:t>
    </dgm:pt>
    <dgm:pt modelId="{040F18A7-F02E-4D49-B844-A66D0DFC2BDE}" type="pres">
      <dgm:prSet presAssocID="{29EA7CCB-963A-48EC-B151-6CB5169B705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BAC91-A088-4B2B-A00B-BC095FC7E4B0}" type="pres">
      <dgm:prSet presAssocID="{29EA7CCB-963A-48EC-B151-6CB5169B7056}" presName="parSh" presStyleLbl="node1" presStyleIdx="2" presStyleCnt="3"/>
      <dgm:spPr/>
      <dgm:t>
        <a:bodyPr/>
        <a:lstStyle/>
        <a:p>
          <a:endParaRPr lang="ru-RU"/>
        </a:p>
      </dgm:t>
    </dgm:pt>
    <dgm:pt modelId="{E526FD0E-8586-42A9-A651-CA67C5D26466}" type="pres">
      <dgm:prSet presAssocID="{29EA7CCB-963A-48EC-B151-6CB5169B7056}" presName="desTx" presStyleLbl="fgAcc1" presStyleIdx="2" presStyleCnt="3" custScaleX="102055" custScaleY="59993" custLinFactNeighborX="-20942" custLinFactNeighborY="-2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8143D4-8256-47B6-9341-ED7090B7B315}" type="presOf" srcId="{29EA7CCB-963A-48EC-B151-6CB5169B7056}" destId="{C6DBAC91-A088-4B2B-A00B-BC095FC7E4B0}" srcOrd="1" destOrd="0" presId="urn:microsoft.com/office/officeart/2005/8/layout/process3"/>
    <dgm:cxn modelId="{2B201DFB-BCD0-4113-B7CE-BAA44D955543}" type="presOf" srcId="{C03899A8-77EE-47E7-8B64-3C8EE3CDC705}" destId="{AE195937-AD35-4697-A84B-931AF9A9C669}" srcOrd="1" destOrd="0" presId="urn:microsoft.com/office/officeart/2005/8/layout/process3"/>
    <dgm:cxn modelId="{3244708C-CFC4-4CFE-9924-A5C042DB40D6}" srcId="{A1839DC7-3F52-48FE-BC1E-ED484BDA3B9F}" destId="{29EA7CCB-963A-48EC-B151-6CB5169B7056}" srcOrd="2" destOrd="0" parTransId="{D629F4E4-A109-4E8D-8D79-33A03E077D87}" sibTransId="{CD435789-7CDA-4102-9569-CE9FA9531406}"/>
    <dgm:cxn modelId="{C2D422D0-7B70-4348-9849-AE7C54992579}" type="presOf" srcId="{67512581-14AE-48CD-A6CE-63B1F6DBFA17}" destId="{E762F0B3-E39D-48B9-A82D-5D16A8A0E94B}" srcOrd="1" destOrd="0" presId="urn:microsoft.com/office/officeart/2005/8/layout/process3"/>
    <dgm:cxn modelId="{17248527-A6C8-4A00-B750-A7F3CA4BDE84}" type="presOf" srcId="{6BDDAA63-65CF-44C6-A9F4-AD69853E9E6F}" destId="{70EFC8F9-C223-423F-96D5-9990E4778420}" srcOrd="1" destOrd="0" presId="urn:microsoft.com/office/officeart/2005/8/layout/process3"/>
    <dgm:cxn modelId="{9BEF6676-D869-4141-992B-F64F05568F3B}" srcId="{67512581-14AE-48CD-A6CE-63B1F6DBFA17}" destId="{892C267A-C3CC-4CC4-B3FB-4F89BEF0008D}" srcOrd="1" destOrd="0" parTransId="{D8611270-B8CF-4D2A-8E7B-71975B271B70}" sibTransId="{7BB8AB92-009B-4133-8CD9-0370CA53EC67}"/>
    <dgm:cxn modelId="{BFE81F84-AACE-4E3D-A7E3-393A9B9C8CAA}" type="presOf" srcId="{29EA7CCB-963A-48EC-B151-6CB5169B7056}" destId="{040F18A7-F02E-4D49-B844-A66D0DFC2BDE}" srcOrd="0" destOrd="0" presId="urn:microsoft.com/office/officeart/2005/8/layout/process3"/>
    <dgm:cxn modelId="{2FC11BBA-4212-42BB-9DFB-05DB4B25F176}" type="presOf" srcId="{A1839DC7-3F52-48FE-BC1E-ED484BDA3B9F}" destId="{EFE7545C-D97B-4605-846D-BFAFFAE25E9B}" srcOrd="0" destOrd="0" presId="urn:microsoft.com/office/officeart/2005/8/layout/process3"/>
    <dgm:cxn modelId="{BC3C37A8-9BCD-4E83-8CD6-24FB03979CDE}" srcId="{29EA7CCB-963A-48EC-B151-6CB5169B7056}" destId="{9AAFBCF5-2E2E-4370-900A-F99F25BAC180}" srcOrd="0" destOrd="0" parTransId="{58D0DE5A-3698-4F50-A05B-2D4DDAB71E59}" sibTransId="{BF363199-3420-4C89-A4CB-55BE0077E47A}"/>
    <dgm:cxn modelId="{6098A19C-4232-41A3-8334-00D41C53C62A}" type="presOf" srcId="{9AAFBCF5-2E2E-4370-900A-F99F25BAC180}" destId="{E526FD0E-8586-42A9-A651-CA67C5D26466}" srcOrd="0" destOrd="0" presId="urn:microsoft.com/office/officeart/2005/8/layout/process3"/>
    <dgm:cxn modelId="{4F2301C8-276D-4BDE-BDC0-ACE24F0A0FD0}" type="presOf" srcId="{72F39DCF-0134-4CCA-96C6-7E3F91D0E0EE}" destId="{E0F32D88-EDCC-4E0F-B6EC-87E0B2019B66}" srcOrd="0" destOrd="0" presId="urn:microsoft.com/office/officeart/2005/8/layout/process3"/>
    <dgm:cxn modelId="{A15FBCA7-45D5-4536-B634-9A1BA8E6EE28}" type="presOf" srcId="{72F39DCF-0134-4CCA-96C6-7E3F91D0E0EE}" destId="{2ED94504-7009-4F39-9AAF-7B2BBF5A1418}" srcOrd="1" destOrd="0" presId="urn:microsoft.com/office/officeart/2005/8/layout/process3"/>
    <dgm:cxn modelId="{1D827FFB-CFAB-4E4D-9772-FEB72F596E65}" type="presOf" srcId="{892C267A-C3CC-4CC4-B3FB-4F89BEF0008D}" destId="{26AC53C2-FF80-4451-BACA-07089912769D}" srcOrd="0" destOrd="1" presId="urn:microsoft.com/office/officeart/2005/8/layout/process3"/>
    <dgm:cxn modelId="{435365AF-4339-49BF-92FD-7778FA576FE7}" srcId="{6BDDAA63-65CF-44C6-A9F4-AD69853E9E6F}" destId="{275D1265-3E7C-433A-83AE-AC272C272E95}" srcOrd="0" destOrd="0" parTransId="{C64E3236-B657-4435-AB86-0874F4E9D5A8}" sibTransId="{FCACA493-005D-42F8-8F2C-A3E1C66E973C}"/>
    <dgm:cxn modelId="{ADC95153-BE37-4882-9E9F-6E61E02476C1}" type="presOf" srcId="{C03899A8-77EE-47E7-8B64-3C8EE3CDC705}" destId="{757224A2-AD12-4E4A-9AFC-DF3BD8EEF93E}" srcOrd="0" destOrd="0" presId="urn:microsoft.com/office/officeart/2005/8/layout/process3"/>
    <dgm:cxn modelId="{42CBE002-057A-4960-9421-30EADBBA3CD9}" srcId="{A1839DC7-3F52-48FE-BC1E-ED484BDA3B9F}" destId="{67512581-14AE-48CD-A6CE-63B1F6DBFA17}" srcOrd="0" destOrd="0" parTransId="{B216C53E-1056-419E-8638-B0A6E583D8E6}" sibTransId="{C03899A8-77EE-47E7-8B64-3C8EE3CDC705}"/>
    <dgm:cxn modelId="{27C21C11-8229-4D41-93EF-E9EB534ADBF4}" srcId="{67512581-14AE-48CD-A6CE-63B1F6DBFA17}" destId="{E5CE5D72-B66A-4068-9C34-71C8263A3C81}" srcOrd="0" destOrd="0" parTransId="{17178C46-44D3-4F5B-B0CA-510F10321102}" sibTransId="{1AC96514-5005-4B03-B065-62F90826B97F}"/>
    <dgm:cxn modelId="{F7398F0E-DD42-410D-8789-4725E518A6A6}" type="presOf" srcId="{6BDDAA63-65CF-44C6-A9F4-AD69853E9E6F}" destId="{023407C6-E826-4D28-9608-D36F92EF1178}" srcOrd="0" destOrd="0" presId="urn:microsoft.com/office/officeart/2005/8/layout/process3"/>
    <dgm:cxn modelId="{88A28DFC-C342-4BD2-97A5-82A13C5450E9}" type="presOf" srcId="{275D1265-3E7C-433A-83AE-AC272C272E95}" destId="{B2941FAF-FF74-4CC8-A423-00BC23FB71BD}" srcOrd="0" destOrd="0" presId="urn:microsoft.com/office/officeart/2005/8/layout/process3"/>
    <dgm:cxn modelId="{EA2BF99E-0197-4C6B-ADD3-81579EB98B4D}" srcId="{A1839DC7-3F52-48FE-BC1E-ED484BDA3B9F}" destId="{6BDDAA63-65CF-44C6-A9F4-AD69853E9E6F}" srcOrd="1" destOrd="0" parTransId="{738CCAB6-AE28-465F-849E-7F6B40A71E3A}" sibTransId="{72F39DCF-0134-4CCA-96C6-7E3F91D0E0EE}"/>
    <dgm:cxn modelId="{6BBE7E24-0449-4192-8729-B0F93D5B2E20}" type="presOf" srcId="{E5CE5D72-B66A-4068-9C34-71C8263A3C81}" destId="{26AC53C2-FF80-4451-BACA-07089912769D}" srcOrd="0" destOrd="0" presId="urn:microsoft.com/office/officeart/2005/8/layout/process3"/>
    <dgm:cxn modelId="{A565CCB6-D3CC-4F7F-8357-65E1CFD4ABA3}" type="presOf" srcId="{67512581-14AE-48CD-A6CE-63B1F6DBFA17}" destId="{C1CDBE9F-CE31-40A5-98B1-A46DA87005AC}" srcOrd="0" destOrd="0" presId="urn:microsoft.com/office/officeart/2005/8/layout/process3"/>
    <dgm:cxn modelId="{36AD9523-06CA-4AA3-84BC-384EC82CD102}" type="presParOf" srcId="{EFE7545C-D97B-4605-846D-BFAFFAE25E9B}" destId="{01B5F8C9-F87F-4D4E-B068-025D783E3ECD}" srcOrd="0" destOrd="0" presId="urn:microsoft.com/office/officeart/2005/8/layout/process3"/>
    <dgm:cxn modelId="{04BEFED7-D308-4BB4-8DAE-1B49F5317A85}" type="presParOf" srcId="{01B5F8C9-F87F-4D4E-B068-025D783E3ECD}" destId="{C1CDBE9F-CE31-40A5-98B1-A46DA87005AC}" srcOrd="0" destOrd="0" presId="urn:microsoft.com/office/officeart/2005/8/layout/process3"/>
    <dgm:cxn modelId="{18DDE377-10FB-4754-B4DC-3D6FE167D55E}" type="presParOf" srcId="{01B5F8C9-F87F-4D4E-B068-025D783E3ECD}" destId="{E762F0B3-E39D-48B9-A82D-5D16A8A0E94B}" srcOrd="1" destOrd="0" presId="urn:microsoft.com/office/officeart/2005/8/layout/process3"/>
    <dgm:cxn modelId="{08A55BFD-4F23-4483-9490-B44A45206E94}" type="presParOf" srcId="{01B5F8C9-F87F-4D4E-B068-025D783E3ECD}" destId="{26AC53C2-FF80-4451-BACA-07089912769D}" srcOrd="2" destOrd="0" presId="urn:microsoft.com/office/officeart/2005/8/layout/process3"/>
    <dgm:cxn modelId="{0B7096BD-FB15-418E-8404-4FAC0683E40F}" type="presParOf" srcId="{EFE7545C-D97B-4605-846D-BFAFFAE25E9B}" destId="{757224A2-AD12-4E4A-9AFC-DF3BD8EEF93E}" srcOrd="1" destOrd="0" presId="urn:microsoft.com/office/officeart/2005/8/layout/process3"/>
    <dgm:cxn modelId="{BC10CB2A-4606-4041-B34D-2C5945046047}" type="presParOf" srcId="{757224A2-AD12-4E4A-9AFC-DF3BD8EEF93E}" destId="{AE195937-AD35-4697-A84B-931AF9A9C669}" srcOrd="0" destOrd="0" presId="urn:microsoft.com/office/officeart/2005/8/layout/process3"/>
    <dgm:cxn modelId="{808EBB2D-447B-4485-9BD1-3595D0A63984}" type="presParOf" srcId="{EFE7545C-D97B-4605-846D-BFAFFAE25E9B}" destId="{55AFAE3A-2055-4FFC-AABC-805D1F4BEECD}" srcOrd="2" destOrd="0" presId="urn:microsoft.com/office/officeart/2005/8/layout/process3"/>
    <dgm:cxn modelId="{2CCFE4DF-459F-43EB-923D-526DF717A5B4}" type="presParOf" srcId="{55AFAE3A-2055-4FFC-AABC-805D1F4BEECD}" destId="{023407C6-E826-4D28-9608-D36F92EF1178}" srcOrd="0" destOrd="0" presId="urn:microsoft.com/office/officeart/2005/8/layout/process3"/>
    <dgm:cxn modelId="{D76824F8-F3A9-43D0-AA21-8C667E20FFDC}" type="presParOf" srcId="{55AFAE3A-2055-4FFC-AABC-805D1F4BEECD}" destId="{70EFC8F9-C223-423F-96D5-9990E4778420}" srcOrd="1" destOrd="0" presId="urn:microsoft.com/office/officeart/2005/8/layout/process3"/>
    <dgm:cxn modelId="{1D3C21F2-1557-4F1C-870D-1E8D8992020E}" type="presParOf" srcId="{55AFAE3A-2055-4FFC-AABC-805D1F4BEECD}" destId="{B2941FAF-FF74-4CC8-A423-00BC23FB71BD}" srcOrd="2" destOrd="0" presId="urn:microsoft.com/office/officeart/2005/8/layout/process3"/>
    <dgm:cxn modelId="{A258406D-5F05-4917-B1BB-149FC52AC105}" type="presParOf" srcId="{EFE7545C-D97B-4605-846D-BFAFFAE25E9B}" destId="{E0F32D88-EDCC-4E0F-B6EC-87E0B2019B66}" srcOrd="3" destOrd="0" presId="urn:microsoft.com/office/officeart/2005/8/layout/process3"/>
    <dgm:cxn modelId="{F40F7A1F-8B8A-4C6B-B5B7-DD9B83E2370B}" type="presParOf" srcId="{E0F32D88-EDCC-4E0F-B6EC-87E0B2019B66}" destId="{2ED94504-7009-4F39-9AAF-7B2BBF5A1418}" srcOrd="0" destOrd="0" presId="urn:microsoft.com/office/officeart/2005/8/layout/process3"/>
    <dgm:cxn modelId="{A67952E7-FD9A-43A6-9CD7-425924E88C34}" type="presParOf" srcId="{EFE7545C-D97B-4605-846D-BFAFFAE25E9B}" destId="{56F7A25A-1A9C-4A05-BBD0-56E7F4C3DC86}" srcOrd="4" destOrd="0" presId="urn:microsoft.com/office/officeart/2005/8/layout/process3"/>
    <dgm:cxn modelId="{0513E531-8965-4F6F-A57F-F7BC427174B5}" type="presParOf" srcId="{56F7A25A-1A9C-4A05-BBD0-56E7F4C3DC86}" destId="{040F18A7-F02E-4D49-B844-A66D0DFC2BDE}" srcOrd="0" destOrd="0" presId="urn:microsoft.com/office/officeart/2005/8/layout/process3"/>
    <dgm:cxn modelId="{88FB6B0D-B2CD-4EB2-AAC0-F69467695298}" type="presParOf" srcId="{56F7A25A-1A9C-4A05-BBD0-56E7F4C3DC86}" destId="{C6DBAC91-A088-4B2B-A00B-BC095FC7E4B0}" srcOrd="1" destOrd="0" presId="urn:microsoft.com/office/officeart/2005/8/layout/process3"/>
    <dgm:cxn modelId="{E32FFC4C-314E-4414-845E-7F040075DB86}" type="presParOf" srcId="{56F7A25A-1A9C-4A05-BBD0-56E7F4C3DC86}" destId="{E526FD0E-8586-42A9-A651-CA67C5D2646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872528-490D-4640-A31E-6D471D0A95F0}" type="doc">
      <dgm:prSet loTypeId="urn:microsoft.com/office/officeart/2005/8/layout/chevron1" loCatId="process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EE1EF5E-D4D4-4706-8514-D657F88B4F7C}">
      <dgm:prSet phldrT="[Текст]" custT="1"/>
      <dgm:spPr/>
      <dgm:t>
        <a:bodyPr/>
        <a:lstStyle/>
        <a:p>
          <a:r>
            <a:rPr lang="ru-RU" sz="1000" dirty="0" smtClean="0"/>
            <a:t>Применение «налогового автомата»  </a:t>
          </a:r>
          <a:endParaRPr lang="ru-RU" sz="1000" dirty="0"/>
        </a:p>
      </dgm:t>
    </dgm:pt>
    <dgm:pt modelId="{7C692030-79DD-4C1B-A80A-37E5089FFB78}" type="parTrans" cxnId="{50929366-F3D9-47B4-98E6-A09BD981EC7D}">
      <dgm:prSet/>
      <dgm:spPr/>
      <dgm:t>
        <a:bodyPr/>
        <a:lstStyle/>
        <a:p>
          <a:endParaRPr lang="ru-RU" sz="2000"/>
        </a:p>
      </dgm:t>
    </dgm:pt>
    <dgm:pt modelId="{51D1CA16-A8B5-47F3-9871-4BB5594096EF}" type="sibTrans" cxnId="{50929366-F3D9-47B4-98E6-A09BD981EC7D}">
      <dgm:prSet/>
      <dgm:spPr/>
      <dgm:t>
        <a:bodyPr/>
        <a:lstStyle/>
        <a:p>
          <a:endParaRPr lang="ru-RU" sz="2000"/>
        </a:p>
      </dgm:t>
    </dgm:pt>
    <dgm:pt modelId="{B7E2503D-F66C-42F9-B2A3-CD923D038573}">
      <dgm:prSet phldrT="[Текст]" custT="1"/>
      <dgm:spPr/>
      <dgm:t>
        <a:bodyPr/>
        <a:lstStyle/>
        <a:p>
          <a:endParaRPr lang="ru-RU" sz="1400" dirty="0"/>
        </a:p>
      </dgm:t>
    </dgm:pt>
    <dgm:pt modelId="{5EBD1C72-FA69-45D4-B4D6-B1E82ABC9E37}" type="parTrans" cxnId="{74878E68-0E13-493E-A4A3-CF3502F12F7E}">
      <dgm:prSet/>
      <dgm:spPr/>
      <dgm:t>
        <a:bodyPr/>
        <a:lstStyle/>
        <a:p>
          <a:endParaRPr lang="ru-RU" sz="2000"/>
        </a:p>
      </dgm:t>
    </dgm:pt>
    <dgm:pt modelId="{DFB3DACE-B9B2-493A-B6D8-389C1308F267}" type="sibTrans" cxnId="{74878E68-0E13-493E-A4A3-CF3502F12F7E}">
      <dgm:prSet/>
      <dgm:spPr/>
      <dgm:t>
        <a:bodyPr/>
        <a:lstStyle/>
        <a:p>
          <a:endParaRPr lang="ru-RU" sz="2000"/>
        </a:p>
      </dgm:t>
    </dgm:pt>
    <dgm:pt modelId="{CCB770EA-055A-466E-83D5-FD122AAF14F9}">
      <dgm:prSet phldrT="[Текст]" custT="1"/>
      <dgm:spPr/>
      <dgm:t>
        <a:bodyPr/>
        <a:lstStyle/>
        <a:p>
          <a:r>
            <a:rPr lang="ru-RU" sz="1000" dirty="0" smtClean="0"/>
            <a:t>Увеличение срока давности</a:t>
          </a:r>
          <a:endParaRPr lang="ru-RU" sz="1000" dirty="0"/>
        </a:p>
      </dgm:t>
    </dgm:pt>
    <dgm:pt modelId="{8E37EE19-4227-444A-B5FC-0FEC721B1CE2}" type="parTrans" cxnId="{243E685C-0889-455B-84FC-2A549F9B7183}">
      <dgm:prSet/>
      <dgm:spPr/>
      <dgm:t>
        <a:bodyPr/>
        <a:lstStyle/>
        <a:p>
          <a:endParaRPr lang="ru-RU" sz="2000"/>
        </a:p>
      </dgm:t>
    </dgm:pt>
    <dgm:pt modelId="{D6707E6D-008F-4727-8167-89D755D88859}" type="sibTrans" cxnId="{243E685C-0889-455B-84FC-2A549F9B7183}">
      <dgm:prSet/>
      <dgm:spPr/>
      <dgm:t>
        <a:bodyPr/>
        <a:lstStyle/>
        <a:p>
          <a:endParaRPr lang="ru-RU" sz="2000"/>
        </a:p>
      </dgm:t>
    </dgm:pt>
    <dgm:pt modelId="{840BDF77-70A1-4352-A6ED-E14D67AE1714}">
      <dgm:prSet phldrT="[Текст]" custT="1"/>
      <dgm:spPr/>
      <dgm:t>
        <a:bodyPr/>
        <a:lstStyle/>
        <a:p>
          <a:endParaRPr lang="ru-RU" sz="1400" dirty="0"/>
        </a:p>
      </dgm:t>
    </dgm:pt>
    <dgm:pt modelId="{165A13DA-9948-40EB-BCBB-067692A292F0}" type="parTrans" cxnId="{6054D388-03DB-4824-A625-B7148CFFFA7E}">
      <dgm:prSet/>
      <dgm:spPr/>
      <dgm:t>
        <a:bodyPr/>
        <a:lstStyle/>
        <a:p>
          <a:endParaRPr lang="ru-RU" sz="2000"/>
        </a:p>
      </dgm:t>
    </dgm:pt>
    <dgm:pt modelId="{ED4A1A9B-AAF1-4076-AA03-CC5B41233D4E}" type="sibTrans" cxnId="{6054D388-03DB-4824-A625-B7148CFFFA7E}">
      <dgm:prSet/>
      <dgm:spPr/>
      <dgm:t>
        <a:bodyPr/>
        <a:lstStyle/>
        <a:p>
          <a:endParaRPr lang="ru-RU" sz="2000"/>
        </a:p>
      </dgm:t>
    </dgm:pt>
    <dgm:pt modelId="{5A97F282-F538-4427-A4C8-026D4A45F934}">
      <dgm:prSet phldrT="[Текст]" custT="1"/>
      <dgm:spPr/>
      <dgm:t>
        <a:bodyPr/>
        <a:lstStyle/>
        <a:p>
          <a:r>
            <a:rPr lang="ru-RU" sz="900" dirty="0" smtClean="0"/>
            <a:t>Появление новых субъектов, привлекаемых к административной ответственности</a:t>
          </a:r>
          <a:endParaRPr lang="ru-RU" sz="900" dirty="0"/>
        </a:p>
      </dgm:t>
    </dgm:pt>
    <dgm:pt modelId="{D43E1FA6-F7A0-4AF0-A7F2-511B711B3FE2}" type="parTrans" cxnId="{06E6EC69-50BD-41E0-A348-2322F151421C}">
      <dgm:prSet/>
      <dgm:spPr/>
      <dgm:t>
        <a:bodyPr/>
        <a:lstStyle/>
        <a:p>
          <a:endParaRPr lang="ru-RU" sz="2000"/>
        </a:p>
      </dgm:t>
    </dgm:pt>
    <dgm:pt modelId="{9CFD42B9-4383-42F9-8CDE-DA4BC188ABCF}" type="sibTrans" cxnId="{06E6EC69-50BD-41E0-A348-2322F151421C}">
      <dgm:prSet/>
      <dgm:spPr/>
      <dgm:t>
        <a:bodyPr/>
        <a:lstStyle/>
        <a:p>
          <a:endParaRPr lang="ru-RU" sz="2000"/>
        </a:p>
      </dgm:t>
    </dgm:pt>
    <dgm:pt modelId="{8063C131-31DE-4D0E-A3BE-4EADE9700BB2}">
      <dgm:prSet phldrT="[Текст]" custT="1"/>
      <dgm:spPr/>
      <dgm:t>
        <a:bodyPr/>
        <a:lstStyle/>
        <a:p>
          <a:endParaRPr lang="ru-RU" sz="1400" dirty="0"/>
        </a:p>
      </dgm:t>
    </dgm:pt>
    <dgm:pt modelId="{ED9C7D16-2646-4908-B1AA-974A2852D8CB}" type="parTrans" cxnId="{60E7C3DA-FE21-497E-B698-D569A57A4490}">
      <dgm:prSet/>
      <dgm:spPr/>
      <dgm:t>
        <a:bodyPr/>
        <a:lstStyle/>
        <a:p>
          <a:endParaRPr lang="ru-RU" sz="2000"/>
        </a:p>
      </dgm:t>
    </dgm:pt>
    <dgm:pt modelId="{DC34A92D-2DBA-4127-BA59-CFA2B227B32B}" type="sibTrans" cxnId="{60E7C3DA-FE21-497E-B698-D569A57A4490}">
      <dgm:prSet/>
      <dgm:spPr/>
      <dgm:t>
        <a:bodyPr/>
        <a:lstStyle/>
        <a:p>
          <a:endParaRPr lang="ru-RU" sz="2000"/>
        </a:p>
      </dgm:t>
    </dgm:pt>
    <dgm:pt modelId="{28A1775A-2E80-456A-8826-E15D0F6E22E6}">
      <dgm:prSet phldrT="[Текст]" custT="1"/>
      <dgm:spPr/>
      <dgm:t>
        <a:bodyPr/>
        <a:lstStyle/>
        <a:p>
          <a:r>
            <a:rPr lang="ru-RU" sz="1000" dirty="0" smtClean="0"/>
            <a:t>Административное расследование</a:t>
          </a:r>
          <a:endParaRPr lang="ru-RU" sz="1000" dirty="0"/>
        </a:p>
      </dgm:t>
    </dgm:pt>
    <dgm:pt modelId="{382760D9-5E4B-4FFE-B01E-D968DC595483}" type="parTrans" cxnId="{9E896C7B-00EA-435A-AF63-5F06444F1299}">
      <dgm:prSet/>
      <dgm:spPr/>
      <dgm:t>
        <a:bodyPr/>
        <a:lstStyle/>
        <a:p>
          <a:endParaRPr lang="ru-RU" sz="2000"/>
        </a:p>
      </dgm:t>
    </dgm:pt>
    <dgm:pt modelId="{1AF1D27C-C3B9-44A6-AF0C-925AC80A5F08}" type="sibTrans" cxnId="{9E896C7B-00EA-435A-AF63-5F06444F1299}">
      <dgm:prSet/>
      <dgm:spPr/>
      <dgm:t>
        <a:bodyPr/>
        <a:lstStyle/>
        <a:p>
          <a:endParaRPr lang="ru-RU" sz="2000"/>
        </a:p>
      </dgm:t>
    </dgm:pt>
    <dgm:pt modelId="{C496FEC0-55A0-46E4-9A7F-AC0B59797CA7}">
      <dgm:prSet custT="1"/>
      <dgm:spPr/>
      <dgm:t>
        <a:bodyPr/>
        <a:lstStyle/>
        <a:p>
          <a:endParaRPr lang="ru-RU" sz="1400" dirty="0"/>
        </a:p>
      </dgm:t>
    </dgm:pt>
    <dgm:pt modelId="{C2660D80-F2AC-4C85-9B21-162260437CF8}" type="parTrans" cxnId="{454BCE3B-0E01-44BF-85B4-7CE1080EF3C3}">
      <dgm:prSet/>
      <dgm:spPr/>
      <dgm:t>
        <a:bodyPr/>
        <a:lstStyle/>
        <a:p>
          <a:endParaRPr lang="ru-RU" sz="2000"/>
        </a:p>
      </dgm:t>
    </dgm:pt>
    <dgm:pt modelId="{74F1A8AD-CE94-434E-B3A5-E43C90EF7FDD}" type="sibTrans" cxnId="{454BCE3B-0E01-44BF-85B4-7CE1080EF3C3}">
      <dgm:prSet/>
      <dgm:spPr/>
      <dgm:t>
        <a:bodyPr/>
        <a:lstStyle/>
        <a:p>
          <a:endParaRPr lang="ru-RU" sz="2000"/>
        </a:p>
      </dgm:t>
    </dgm:pt>
    <dgm:pt modelId="{0EAE85DA-BF3B-4932-8CAA-36C48B1DCC90}">
      <dgm:prSet phldrT="[Текст]" custT="1"/>
      <dgm:spPr/>
      <dgm:t>
        <a:bodyPr/>
        <a:lstStyle/>
        <a:p>
          <a:r>
            <a:rPr lang="ru-RU" sz="1000" dirty="0" smtClean="0"/>
            <a:t>Освобождение от ответственности</a:t>
          </a:r>
          <a:endParaRPr lang="ru-RU" sz="1000" dirty="0"/>
        </a:p>
      </dgm:t>
    </dgm:pt>
    <dgm:pt modelId="{08A22085-F808-4EFA-BD8A-4CDB013A569D}" type="parTrans" cxnId="{D6A9DAA3-A7B9-4038-9704-A38DF018BD30}">
      <dgm:prSet/>
      <dgm:spPr/>
      <dgm:t>
        <a:bodyPr/>
        <a:lstStyle/>
        <a:p>
          <a:endParaRPr lang="ru-RU"/>
        </a:p>
      </dgm:t>
    </dgm:pt>
    <dgm:pt modelId="{FF834334-CA6C-4E02-AB47-932F07B0762C}" type="sibTrans" cxnId="{D6A9DAA3-A7B9-4038-9704-A38DF018BD30}">
      <dgm:prSet/>
      <dgm:spPr/>
      <dgm:t>
        <a:bodyPr/>
        <a:lstStyle/>
        <a:p>
          <a:endParaRPr lang="ru-RU"/>
        </a:p>
      </dgm:t>
    </dgm:pt>
    <dgm:pt modelId="{E1EC11A0-F5DD-4869-B208-B681802ECA27}">
      <dgm:prSet phldrT="[Текст]"/>
      <dgm:spPr/>
      <dgm:t>
        <a:bodyPr/>
        <a:lstStyle/>
        <a:p>
          <a:r>
            <a:rPr lang="ru-RU" dirty="0" smtClean="0"/>
            <a:t>Расширение состава административного правонарушения</a:t>
          </a:r>
          <a:endParaRPr lang="ru-RU" dirty="0"/>
        </a:p>
      </dgm:t>
    </dgm:pt>
    <dgm:pt modelId="{67B19737-676C-407B-87FB-D97285C56CE1}" type="parTrans" cxnId="{8C938A20-2EB8-452F-AB9C-63B95D4E7EBA}">
      <dgm:prSet/>
      <dgm:spPr/>
      <dgm:t>
        <a:bodyPr/>
        <a:lstStyle/>
        <a:p>
          <a:endParaRPr lang="ru-RU"/>
        </a:p>
      </dgm:t>
    </dgm:pt>
    <dgm:pt modelId="{980BAD07-8551-4EC9-B345-59C3270B4D15}" type="sibTrans" cxnId="{8C938A20-2EB8-452F-AB9C-63B95D4E7EBA}">
      <dgm:prSet/>
      <dgm:spPr/>
      <dgm:t>
        <a:bodyPr/>
        <a:lstStyle/>
        <a:p>
          <a:endParaRPr lang="ru-RU"/>
        </a:p>
      </dgm:t>
    </dgm:pt>
    <dgm:pt modelId="{433A438B-06EF-4285-A4D7-CBC0823A7178}" type="pres">
      <dgm:prSet presAssocID="{50872528-490D-4640-A31E-6D471D0A95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3EC1F2-A45B-4F9C-A790-EA6B81256E30}" type="pres">
      <dgm:prSet presAssocID="{8EE1EF5E-D4D4-4706-8514-D657F88B4F7C}" presName="composite" presStyleCnt="0"/>
      <dgm:spPr/>
      <dgm:t>
        <a:bodyPr/>
        <a:lstStyle/>
        <a:p>
          <a:endParaRPr lang="ru-RU"/>
        </a:p>
      </dgm:t>
    </dgm:pt>
    <dgm:pt modelId="{FAA691C6-FC2F-433B-B8A8-FAF9CC684846}" type="pres">
      <dgm:prSet presAssocID="{8EE1EF5E-D4D4-4706-8514-D657F88B4F7C}" presName="parTx" presStyleLbl="node1" presStyleIdx="0" presStyleCnt="6" custScaleY="114026" custLinFactNeighborX="-740" custLinFactNeighborY="32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21647-43C4-4E80-B51C-BE4EFCB4BC7B}" type="pres">
      <dgm:prSet presAssocID="{8EE1EF5E-D4D4-4706-8514-D657F88B4F7C}" presName="desTx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C6149-0334-4C17-828A-3F03481C1832}" type="pres">
      <dgm:prSet presAssocID="{51D1CA16-A8B5-47F3-9871-4BB5594096EF}" presName="space" presStyleCnt="0"/>
      <dgm:spPr/>
      <dgm:t>
        <a:bodyPr/>
        <a:lstStyle/>
        <a:p>
          <a:endParaRPr lang="ru-RU"/>
        </a:p>
      </dgm:t>
    </dgm:pt>
    <dgm:pt modelId="{65DE62B6-E320-4019-A8BA-7D3F76856862}" type="pres">
      <dgm:prSet presAssocID="{CCB770EA-055A-466E-83D5-FD122AAF14F9}" presName="composite" presStyleCnt="0"/>
      <dgm:spPr/>
      <dgm:t>
        <a:bodyPr/>
        <a:lstStyle/>
        <a:p>
          <a:endParaRPr lang="ru-RU"/>
        </a:p>
      </dgm:t>
    </dgm:pt>
    <dgm:pt modelId="{CAC524E6-23BF-4C74-964E-101175782D06}" type="pres">
      <dgm:prSet presAssocID="{CCB770EA-055A-466E-83D5-FD122AAF14F9}" presName="parTx" presStyleLbl="node1" presStyleIdx="1" presStyleCnt="6" custScaleY="1206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2C881-5087-44F2-9B23-AD5ED6CE2AAB}" type="pres">
      <dgm:prSet presAssocID="{CCB770EA-055A-466E-83D5-FD122AAF14F9}" presName="desTx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E3C6D-1753-450D-8DC4-5F35749840E2}" type="pres">
      <dgm:prSet presAssocID="{D6707E6D-008F-4727-8167-89D755D88859}" presName="space" presStyleCnt="0"/>
      <dgm:spPr/>
      <dgm:t>
        <a:bodyPr/>
        <a:lstStyle/>
        <a:p>
          <a:endParaRPr lang="ru-RU"/>
        </a:p>
      </dgm:t>
    </dgm:pt>
    <dgm:pt modelId="{51459FB0-0ACF-46A2-9414-E872F3EEE4DF}" type="pres">
      <dgm:prSet presAssocID="{5A97F282-F538-4427-A4C8-026D4A45F934}" presName="composite" presStyleCnt="0"/>
      <dgm:spPr/>
      <dgm:t>
        <a:bodyPr/>
        <a:lstStyle/>
        <a:p>
          <a:endParaRPr lang="ru-RU"/>
        </a:p>
      </dgm:t>
    </dgm:pt>
    <dgm:pt modelId="{F4280E81-2732-4B71-8D38-945B1F88F314}" type="pres">
      <dgm:prSet presAssocID="{5A97F282-F538-4427-A4C8-026D4A45F934}" presName="parTx" presStyleLbl="node1" presStyleIdx="2" presStyleCnt="6" custScaleX="128079" custScaleY="1203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522A9-004B-4B29-9C7B-D86DE309C7D2}" type="pres">
      <dgm:prSet presAssocID="{5A97F282-F538-4427-A4C8-026D4A45F934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CC5EB-88D0-4B31-BCBD-E7D4ED9CB8BD}" type="pres">
      <dgm:prSet presAssocID="{9CFD42B9-4383-42F9-8CDE-DA4BC188ABCF}" presName="space" presStyleCnt="0"/>
      <dgm:spPr/>
      <dgm:t>
        <a:bodyPr/>
        <a:lstStyle/>
        <a:p>
          <a:endParaRPr lang="ru-RU"/>
        </a:p>
      </dgm:t>
    </dgm:pt>
    <dgm:pt modelId="{66A80AE7-6C96-469F-B228-E543B137FB64}" type="pres">
      <dgm:prSet presAssocID="{28A1775A-2E80-456A-8826-E15D0F6E22E6}" presName="composite" presStyleCnt="0"/>
      <dgm:spPr/>
      <dgm:t>
        <a:bodyPr/>
        <a:lstStyle/>
        <a:p>
          <a:endParaRPr lang="ru-RU"/>
        </a:p>
      </dgm:t>
    </dgm:pt>
    <dgm:pt modelId="{4DB3FEE8-3CF4-4B52-8321-364CCE169BEC}" type="pres">
      <dgm:prSet presAssocID="{28A1775A-2E80-456A-8826-E15D0F6E22E6}" presName="parTx" presStyleLbl="node1" presStyleIdx="3" presStyleCnt="6" custScaleX="129610" custScaleY="1206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C287B-62E1-4760-94BD-9045030DDE16}" type="pres">
      <dgm:prSet presAssocID="{28A1775A-2E80-456A-8826-E15D0F6E22E6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EAD03-BA31-49B3-A5F7-79DA83616F45}" type="pres">
      <dgm:prSet presAssocID="{1AF1D27C-C3B9-44A6-AF0C-925AC80A5F08}" presName="space" presStyleCnt="0"/>
      <dgm:spPr/>
    </dgm:pt>
    <dgm:pt modelId="{4346388A-AF5B-4342-8B0F-45046CE39AEE}" type="pres">
      <dgm:prSet presAssocID="{0EAE85DA-BF3B-4932-8CAA-36C48B1DCC90}" presName="composite" presStyleCnt="0"/>
      <dgm:spPr/>
    </dgm:pt>
    <dgm:pt modelId="{1156F569-3986-4BA2-9870-448523CEAE4D}" type="pres">
      <dgm:prSet presAssocID="{0EAE85DA-BF3B-4932-8CAA-36C48B1DCC90}" presName="parTx" presStyleLbl="node1" presStyleIdx="4" presStyleCnt="6" custScaleY="1206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E4A5B-653C-4B89-BE9A-C23F702FBA41}" type="pres">
      <dgm:prSet presAssocID="{0EAE85DA-BF3B-4932-8CAA-36C48B1DCC90}" presName="desTx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2FEBF-226C-4C78-A66A-0AE047BA793E}" type="pres">
      <dgm:prSet presAssocID="{FF834334-CA6C-4E02-AB47-932F07B0762C}" presName="space" presStyleCnt="0"/>
      <dgm:spPr/>
    </dgm:pt>
    <dgm:pt modelId="{A9B90BB9-D6EB-4473-AC80-8192B99FE64B}" type="pres">
      <dgm:prSet presAssocID="{E1EC11A0-F5DD-4869-B208-B681802ECA27}" presName="composite" presStyleCnt="0"/>
      <dgm:spPr/>
    </dgm:pt>
    <dgm:pt modelId="{817368A6-3A36-4039-BC22-4D7F6C98D9D1}" type="pres">
      <dgm:prSet presAssocID="{E1EC11A0-F5DD-4869-B208-B681802ECA27}" presName="parTx" presStyleLbl="node1" presStyleIdx="5" presStyleCnt="6" custScaleY="1206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CEBE1-044D-494C-B8CE-EAA133D414D4}" type="pres">
      <dgm:prSet presAssocID="{E1EC11A0-F5DD-4869-B208-B681802ECA27}" presName="desTx" presStyleLbl="revTx" presStyleIdx="3" presStyleCnt="4">
        <dgm:presLayoutVars>
          <dgm:bulletEnabled val="1"/>
        </dgm:presLayoutVars>
      </dgm:prSet>
      <dgm:spPr/>
    </dgm:pt>
  </dgm:ptLst>
  <dgm:cxnLst>
    <dgm:cxn modelId="{A1913919-A8CC-4EAB-8625-1D58B365BCDF}" type="presOf" srcId="{28A1775A-2E80-456A-8826-E15D0F6E22E6}" destId="{4DB3FEE8-3CF4-4B52-8321-364CCE169BEC}" srcOrd="0" destOrd="0" presId="urn:microsoft.com/office/officeart/2005/8/layout/chevron1"/>
    <dgm:cxn modelId="{6054D388-03DB-4824-A625-B7148CFFFA7E}" srcId="{CCB770EA-055A-466E-83D5-FD122AAF14F9}" destId="{840BDF77-70A1-4352-A6ED-E14D67AE1714}" srcOrd="0" destOrd="0" parTransId="{165A13DA-9948-40EB-BCBB-067692A292F0}" sibTransId="{ED4A1A9B-AAF1-4076-AA03-CC5B41233D4E}"/>
    <dgm:cxn modelId="{9E896C7B-00EA-435A-AF63-5F06444F1299}" srcId="{50872528-490D-4640-A31E-6D471D0A95F0}" destId="{28A1775A-2E80-456A-8826-E15D0F6E22E6}" srcOrd="3" destOrd="0" parTransId="{382760D9-5E4B-4FFE-B01E-D968DC595483}" sibTransId="{1AF1D27C-C3B9-44A6-AF0C-925AC80A5F08}"/>
    <dgm:cxn modelId="{9AAB3BC5-0001-4BCC-A6DE-05B4C1D57B53}" type="presOf" srcId="{8063C131-31DE-4D0E-A3BE-4EADE9700BB2}" destId="{EB7522A9-004B-4B29-9C7B-D86DE309C7D2}" srcOrd="0" destOrd="0" presId="urn:microsoft.com/office/officeart/2005/8/layout/chevron1"/>
    <dgm:cxn modelId="{06E6EC69-50BD-41E0-A348-2322F151421C}" srcId="{50872528-490D-4640-A31E-6D471D0A95F0}" destId="{5A97F282-F538-4427-A4C8-026D4A45F934}" srcOrd="2" destOrd="0" parTransId="{D43E1FA6-F7A0-4AF0-A7F2-511B711B3FE2}" sibTransId="{9CFD42B9-4383-42F9-8CDE-DA4BC188ABCF}"/>
    <dgm:cxn modelId="{454BCE3B-0E01-44BF-85B4-7CE1080EF3C3}" srcId="{0EAE85DA-BF3B-4932-8CAA-36C48B1DCC90}" destId="{C496FEC0-55A0-46E4-9A7F-AC0B59797CA7}" srcOrd="0" destOrd="0" parTransId="{C2660D80-F2AC-4C85-9B21-162260437CF8}" sibTransId="{74F1A8AD-CE94-434E-B3A5-E43C90EF7FDD}"/>
    <dgm:cxn modelId="{8DD7FB26-E891-44F9-B1F4-A8F33210D996}" type="presOf" srcId="{E1EC11A0-F5DD-4869-B208-B681802ECA27}" destId="{817368A6-3A36-4039-BC22-4D7F6C98D9D1}" srcOrd="0" destOrd="0" presId="urn:microsoft.com/office/officeart/2005/8/layout/chevron1"/>
    <dgm:cxn modelId="{AE84EB62-C0FB-4CE0-8C40-021101323F91}" type="presOf" srcId="{CCB770EA-055A-466E-83D5-FD122AAF14F9}" destId="{CAC524E6-23BF-4C74-964E-101175782D06}" srcOrd="0" destOrd="0" presId="urn:microsoft.com/office/officeart/2005/8/layout/chevron1"/>
    <dgm:cxn modelId="{8C938A20-2EB8-452F-AB9C-63B95D4E7EBA}" srcId="{50872528-490D-4640-A31E-6D471D0A95F0}" destId="{E1EC11A0-F5DD-4869-B208-B681802ECA27}" srcOrd="5" destOrd="0" parTransId="{67B19737-676C-407B-87FB-D97285C56CE1}" sibTransId="{980BAD07-8551-4EC9-B345-59C3270B4D15}"/>
    <dgm:cxn modelId="{B13E0318-7327-4A67-ADD8-47815D963369}" type="presOf" srcId="{C496FEC0-55A0-46E4-9A7F-AC0B59797CA7}" destId="{80AE4A5B-653C-4B89-BE9A-C23F702FBA41}" srcOrd="0" destOrd="0" presId="urn:microsoft.com/office/officeart/2005/8/layout/chevron1"/>
    <dgm:cxn modelId="{50929366-F3D9-47B4-98E6-A09BD981EC7D}" srcId="{50872528-490D-4640-A31E-6D471D0A95F0}" destId="{8EE1EF5E-D4D4-4706-8514-D657F88B4F7C}" srcOrd="0" destOrd="0" parTransId="{7C692030-79DD-4C1B-A80A-37E5089FFB78}" sibTransId="{51D1CA16-A8B5-47F3-9871-4BB5594096EF}"/>
    <dgm:cxn modelId="{74878E68-0E13-493E-A4A3-CF3502F12F7E}" srcId="{8EE1EF5E-D4D4-4706-8514-D657F88B4F7C}" destId="{B7E2503D-F66C-42F9-B2A3-CD923D038573}" srcOrd="0" destOrd="0" parTransId="{5EBD1C72-FA69-45D4-B4D6-B1E82ABC9E37}" sibTransId="{DFB3DACE-B9B2-493A-B6D8-389C1308F267}"/>
    <dgm:cxn modelId="{FFAF64F5-3568-424A-84E7-215642605F51}" type="presOf" srcId="{0EAE85DA-BF3B-4932-8CAA-36C48B1DCC90}" destId="{1156F569-3986-4BA2-9870-448523CEAE4D}" srcOrd="0" destOrd="0" presId="urn:microsoft.com/office/officeart/2005/8/layout/chevron1"/>
    <dgm:cxn modelId="{60E7C3DA-FE21-497E-B698-D569A57A4490}" srcId="{5A97F282-F538-4427-A4C8-026D4A45F934}" destId="{8063C131-31DE-4D0E-A3BE-4EADE9700BB2}" srcOrd="0" destOrd="0" parTransId="{ED9C7D16-2646-4908-B1AA-974A2852D8CB}" sibTransId="{DC34A92D-2DBA-4127-BA59-CFA2B227B32B}"/>
    <dgm:cxn modelId="{79316E08-1C46-4965-AF68-491A56236E03}" type="presOf" srcId="{50872528-490D-4640-A31E-6D471D0A95F0}" destId="{433A438B-06EF-4285-A4D7-CBC0823A7178}" srcOrd="0" destOrd="0" presId="urn:microsoft.com/office/officeart/2005/8/layout/chevron1"/>
    <dgm:cxn modelId="{9E2C2854-F9AE-406B-B4F4-D5ABAC8C00A3}" type="presOf" srcId="{5A97F282-F538-4427-A4C8-026D4A45F934}" destId="{F4280E81-2732-4B71-8D38-945B1F88F314}" srcOrd="0" destOrd="0" presId="urn:microsoft.com/office/officeart/2005/8/layout/chevron1"/>
    <dgm:cxn modelId="{C0B584AD-D555-447B-BA07-3982C596C913}" type="presOf" srcId="{B7E2503D-F66C-42F9-B2A3-CD923D038573}" destId="{7B421647-43C4-4E80-B51C-BE4EFCB4BC7B}" srcOrd="0" destOrd="0" presId="urn:microsoft.com/office/officeart/2005/8/layout/chevron1"/>
    <dgm:cxn modelId="{D6A9DAA3-A7B9-4038-9704-A38DF018BD30}" srcId="{50872528-490D-4640-A31E-6D471D0A95F0}" destId="{0EAE85DA-BF3B-4932-8CAA-36C48B1DCC90}" srcOrd="4" destOrd="0" parTransId="{08A22085-F808-4EFA-BD8A-4CDB013A569D}" sibTransId="{FF834334-CA6C-4E02-AB47-932F07B0762C}"/>
    <dgm:cxn modelId="{243E685C-0889-455B-84FC-2A549F9B7183}" srcId="{50872528-490D-4640-A31E-6D471D0A95F0}" destId="{CCB770EA-055A-466E-83D5-FD122AAF14F9}" srcOrd="1" destOrd="0" parTransId="{8E37EE19-4227-444A-B5FC-0FEC721B1CE2}" sibTransId="{D6707E6D-008F-4727-8167-89D755D88859}"/>
    <dgm:cxn modelId="{EBB0EDD1-967A-4417-A429-2EE9474A672E}" type="presOf" srcId="{8EE1EF5E-D4D4-4706-8514-D657F88B4F7C}" destId="{FAA691C6-FC2F-433B-B8A8-FAF9CC684846}" srcOrd="0" destOrd="0" presId="urn:microsoft.com/office/officeart/2005/8/layout/chevron1"/>
    <dgm:cxn modelId="{FBEDFD84-B314-41DD-92D5-F8FCF30BBFC2}" type="presOf" srcId="{840BDF77-70A1-4352-A6ED-E14D67AE1714}" destId="{BE82C881-5087-44F2-9B23-AD5ED6CE2AAB}" srcOrd="0" destOrd="0" presId="urn:microsoft.com/office/officeart/2005/8/layout/chevron1"/>
    <dgm:cxn modelId="{6E9A7543-B60F-44EF-BEE2-18C5E7474B1F}" type="presParOf" srcId="{433A438B-06EF-4285-A4D7-CBC0823A7178}" destId="{0A3EC1F2-A45B-4F9C-A790-EA6B81256E30}" srcOrd="0" destOrd="0" presId="urn:microsoft.com/office/officeart/2005/8/layout/chevron1"/>
    <dgm:cxn modelId="{902E5101-44DD-46EA-8C1B-D54A8E335CE4}" type="presParOf" srcId="{0A3EC1F2-A45B-4F9C-A790-EA6B81256E30}" destId="{FAA691C6-FC2F-433B-B8A8-FAF9CC684846}" srcOrd="0" destOrd="0" presId="urn:microsoft.com/office/officeart/2005/8/layout/chevron1"/>
    <dgm:cxn modelId="{1EECA0B4-0502-4A0D-8074-23BB4786DE4E}" type="presParOf" srcId="{0A3EC1F2-A45B-4F9C-A790-EA6B81256E30}" destId="{7B421647-43C4-4E80-B51C-BE4EFCB4BC7B}" srcOrd="1" destOrd="0" presId="urn:microsoft.com/office/officeart/2005/8/layout/chevron1"/>
    <dgm:cxn modelId="{E27C86C5-17AE-42E3-9247-8C4EADF442DC}" type="presParOf" srcId="{433A438B-06EF-4285-A4D7-CBC0823A7178}" destId="{606C6149-0334-4C17-828A-3F03481C1832}" srcOrd="1" destOrd="0" presId="urn:microsoft.com/office/officeart/2005/8/layout/chevron1"/>
    <dgm:cxn modelId="{2D4373B0-480B-4972-802E-40A800FBB6C5}" type="presParOf" srcId="{433A438B-06EF-4285-A4D7-CBC0823A7178}" destId="{65DE62B6-E320-4019-A8BA-7D3F76856862}" srcOrd="2" destOrd="0" presId="urn:microsoft.com/office/officeart/2005/8/layout/chevron1"/>
    <dgm:cxn modelId="{079EC4BE-0FC0-46B2-AAAA-E8D38D9804F6}" type="presParOf" srcId="{65DE62B6-E320-4019-A8BA-7D3F76856862}" destId="{CAC524E6-23BF-4C74-964E-101175782D06}" srcOrd="0" destOrd="0" presId="urn:microsoft.com/office/officeart/2005/8/layout/chevron1"/>
    <dgm:cxn modelId="{0A119490-2A40-42B0-9A77-CFABBAB9465D}" type="presParOf" srcId="{65DE62B6-E320-4019-A8BA-7D3F76856862}" destId="{BE82C881-5087-44F2-9B23-AD5ED6CE2AAB}" srcOrd="1" destOrd="0" presId="urn:microsoft.com/office/officeart/2005/8/layout/chevron1"/>
    <dgm:cxn modelId="{FF0C934A-A376-4732-B5C0-5CD4E55D2CCD}" type="presParOf" srcId="{433A438B-06EF-4285-A4D7-CBC0823A7178}" destId="{367E3C6D-1753-450D-8DC4-5F35749840E2}" srcOrd="3" destOrd="0" presId="urn:microsoft.com/office/officeart/2005/8/layout/chevron1"/>
    <dgm:cxn modelId="{E1CD9C54-90BF-46CF-8AD5-02D37ABB5546}" type="presParOf" srcId="{433A438B-06EF-4285-A4D7-CBC0823A7178}" destId="{51459FB0-0ACF-46A2-9414-E872F3EEE4DF}" srcOrd="4" destOrd="0" presId="urn:microsoft.com/office/officeart/2005/8/layout/chevron1"/>
    <dgm:cxn modelId="{6CE11341-8E3D-4508-AB44-99546853F0E4}" type="presParOf" srcId="{51459FB0-0ACF-46A2-9414-E872F3EEE4DF}" destId="{F4280E81-2732-4B71-8D38-945B1F88F314}" srcOrd="0" destOrd="0" presId="urn:microsoft.com/office/officeart/2005/8/layout/chevron1"/>
    <dgm:cxn modelId="{08D22DD1-583F-4BCF-99FA-511312E61D49}" type="presParOf" srcId="{51459FB0-0ACF-46A2-9414-E872F3EEE4DF}" destId="{EB7522A9-004B-4B29-9C7B-D86DE309C7D2}" srcOrd="1" destOrd="0" presId="urn:microsoft.com/office/officeart/2005/8/layout/chevron1"/>
    <dgm:cxn modelId="{0F29B00A-7FA6-42F3-8EB7-0630BDEA00C9}" type="presParOf" srcId="{433A438B-06EF-4285-A4D7-CBC0823A7178}" destId="{E70CC5EB-88D0-4B31-BCBD-E7D4ED9CB8BD}" srcOrd="5" destOrd="0" presId="urn:microsoft.com/office/officeart/2005/8/layout/chevron1"/>
    <dgm:cxn modelId="{F23F8B9D-FA39-48E0-AF65-CFCEB5C7E6CC}" type="presParOf" srcId="{433A438B-06EF-4285-A4D7-CBC0823A7178}" destId="{66A80AE7-6C96-469F-B228-E543B137FB64}" srcOrd="6" destOrd="0" presId="urn:microsoft.com/office/officeart/2005/8/layout/chevron1"/>
    <dgm:cxn modelId="{C47E50E8-628A-42A0-B705-94DCD050286C}" type="presParOf" srcId="{66A80AE7-6C96-469F-B228-E543B137FB64}" destId="{4DB3FEE8-3CF4-4B52-8321-364CCE169BEC}" srcOrd="0" destOrd="0" presId="urn:microsoft.com/office/officeart/2005/8/layout/chevron1"/>
    <dgm:cxn modelId="{EB84A309-298B-4877-A001-6CCF508BA5A4}" type="presParOf" srcId="{66A80AE7-6C96-469F-B228-E543B137FB64}" destId="{443C287B-62E1-4760-94BD-9045030DDE16}" srcOrd="1" destOrd="0" presId="urn:microsoft.com/office/officeart/2005/8/layout/chevron1"/>
    <dgm:cxn modelId="{1D1593CB-2F2C-4CA4-9875-75EE636D0021}" type="presParOf" srcId="{433A438B-06EF-4285-A4D7-CBC0823A7178}" destId="{B7DEAD03-BA31-49B3-A5F7-79DA83616F45}" srcOrd="7" destOrd="0" presId="urn:microsoft.com/office/officeart/2005/8/layout/chevron1"/>
    <dgm:cxn modelId="{FF6AD52E-407F-4341-96FE-E628AB346070}" type="presParOf" srcId="{433A438B-06EF-4285-A4D7-CBC0823A7178}" destId="{4346388A-AF5B-4342-8B0F-45046CE39AEE}" srcOrd="8" destOrd="0" presId="urn:microsoft.com/office/officeart/2005/8/layout/chevron1"/>
    <dgm:cxn modelId="{98AB1882-6500-4332-9F08-0BF7342527D0}" type="presParOf" srcId="{4346388A-AF5B-4342-8B0F-45046CE39AEE}" destId="{1156F569-3986-4BA2-9870-448523CEAE4D}" srcOrd="0" destOrd="0" presId="urn:microsoft.com/office/officeart/2005/8/layout/chevron1"/>
    <dgm:cxn modelId="{5D3FCE7F-586C-4B4A-9D3E-697D2D04DE6C}" type="presParOf" srcId="{4346388A-AF5B-4342-8B0F-45046CE39AEE}" destId="{80AE4A5B-653C-4B89-BE9A-C23F702FBA41}" srcOrd="1" destOrd="0" presId="urn:microsoft.com/office/officeart/2005/8/layout/chevron1"/>
    <dgm:cxn modelId="{90471F0F-83FF-4270-B180-FB59F2F4A99A}" type="presParOf" srcId="{433A438B-06EF-4285-A4D7-CBC0823A7178}" destId="{6AC2FEBF-226C-4C78-A66A-0AE047BA793E}" srcOrd="9" destOrd="0" presId="urn:microsoft.com/office/officeart/2005/8/layout/chevron1"/>
    <dgm:cxn modelId="{15178340-AA81-4BB6-9203-F0256364EECD}" type="presParOf" srcId="{433A438B-06EF-4285-A4D7-CBC0823A7178}" destId="{A9B90BB9-D6EB-4473-AC80-8192B99FE64B}" srcOrd="10" destOrd="0" presId="urn:microsoft.com/office/officeart/2005/8/layout/chevron1"/>
    <dgm:cxn modelId="{19E03E3B-3854-4739-96E6-FCDABE08F5F9}" type="presParOf" srcId="{A9B90BB9-D6EB-4473-AC80-8192B99FE64B}" destId="{817368A6-3A36-4039-BC22-4D7F6C98D9D1}" srcOrd="0" destOrd="0" presId="urn:microsoft.com/office/officeart/2005/8/layout/chevron1"/>
    <dgm:cxn modelId="{BF9F31E6-71EB-4CBA-B7FC-5E7F670EA387}" type="presParOf" srcId="{A9B90BB9-D6EB-4473-AC80-8192B99FE64B}" destId="{22ECEBE1-044D-494C-B8CE-EAA133D414D4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84AFC6-E7E4-4F9A-942B-FAEC2E103F3A}" type="doc">
      <dgm:prSet loTypeId="urn:microsoft.com/office/officeart/2005/8/layout/venn2" loCatId="relationship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507A91C-FAE9-43B6-9EB3-32854743C67A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1684 заявления граждан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16A20-B6C3-4855-AA01-1241DEC43CDD}" type="parTrans" cxnId="{25AC7BFB-8CB8-4E81-AE81-9FDE3F3BEF56}">
      <dgm:prSet/>
      <dgm:spPr/>
      <dgm:t>
        <a:bodyPr/>
        <a:lstStyle/>
        <a:p>
          <a:endParaRPr lang="ru-RU"/>
        </a:p>
      </dgm:t>
    </dgm:pt>
    <dgm:pt modelId="{87A0EA6F-8FC6-48C7-9975-461B2400E15A}" type="sibTrans" cxnId="{25AC7BFB-8CB8-4E81-AE81-9FDE3F3BEF56}">
      <dgm:prSet/>
      <dgm:spPr/>
      <dgm:t>
        <a:bodyPr/>
        <a:lstStyle/>
        <a:p>
          <a:endParaRPr lang="ru-RU"/>
        </a:p>
      </dgm:t>
    </dgm:pt>
    <dgm:pt modelId="{6DC66112-9E90-481A-845C-DF080773DE8F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33 нарушения</a:t>
          </a:r>
          <a:endParaRPr lang="ru-RU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A73998-5810-404E-9945-578070E84543}" type="parTrans" cxnId="{6ED221BB-8739-400F-B7D7-9D31834E6299}">
      <dgm:prSet/>
      <dgm:spPr/>
      <dgm:t>
        <a:bodyPr/>
        <a:lstStyle/>
        <a:p>
          <a:endParaRPr lang="ru-RU"/>
        </a:p>
      </dgm:t>
    </dgm:pt>
    <dgm:pt modelId="{B7DF3F58-E5DD-4C40-880E-D5DA6E3CB87A}" type="sibTrans" cxnId="{6ED221BB-8739-400F-B7D7-9D31834E6299}">
      <dgm:prSet/>
      <dgm:spPr/>
      <dgm:t>
        <a:bodyPr/>
        <a:lstStyle/>
        <a:p>
          <a:endParaRPr lang="ru-RU"/>
        </a:p>
      </dgm:t>
    </dgm:pt>
    <dgm:pt modelId="{6716FBCD-95E3-4D4D-8E1B-BDFD99F3A2CB}" type="pres">
      <dgm:prSet presAssocID="{B484AFC6-E7E4-4F9A-942B-FAEC2E103F3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FEB864-0E9D-48E6-8C73-0D5C879B4377}" type="pres">
      <dgm:prSet presAssocID="{B484AFC6-E7E4-4F9A-942B-FAEC2E103F3A}" presName="comp1" presStyleCnt="0"/>
      <dgm:spPr/>
    </dgm:pt>
    <dgm:pt modelId="{EC28BDA0-ECFF-4704-BED0-E5C13007A4AD}" type="pres">
      <dgm:prSet presAssocID="{B484AFC6-E7E4-4F9A-942B-FAEC2E103F3A}" presName="circle1" presStyleLbl="node1" presStyleIdx="0" presStyleCnt="2" custLinFactNeighborX="-66753" custLinFactNeighborY="-415"/>
      <dgm:spPr/>
      <dgm:t>
        <a:bodyPr/>
        <a:lstStyle/>
        <a:p>
          <a:endParaRPr lang="ru-RU"/>
        </a:p>
      </dgm:t>
    </dgm:pt>
    <dgm:pt modelId="{D6010B96-78EC-40AC-ACCB-2F60EFE30C23}" type="pres">
      <dgm:prSet presAssocID="{B484AFC6-E7E4-4F9A-942B-FAEC2E103F3A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BE7D3-96D4-46E7-A331-F6B684E0966D}" type="pres">
      <dgm:prSet presAssocID="{B484AFC6-E7E4-4F9A-942B-FAEC2E103F3A}" presName="comp2" presStyleCnt="0"/>
      <dgm:spPr/>
    </dgm:pt>
    <dgm:pt modelId="{A955844C-0213-40C6-8828-0CF0D6F25F69}" type="pres">
      <dgm:prSet presAssocID="{B484AFC6-E7E4-4F9A-942B-FAEC2E103F3A}" presName="circle2" presStyleLbl="node1" presStyleIdx="1" presStyleCnt="2" custScaleX="58084" custScaleY="49701" custLinFactNeighborX="-63754" custLinFactNeighborY="-2150"/>
      <dgm:spPr/>
      <dgm:t>
        <a:bodyPr/>
        <a:lstStyle/>
        <a:p>
          <a:endParaRPr lang="ru-RU"/>
        </a:p>
      </dgm:t>
    </dgm:pt>
    <dgm:pt modelId="{437D42E4-B7DC-4581-8BAF-9FA70EDF01A4}" type="pres">
      <dgm:prSet presAssocID="{B484AFC6-E7E4-4F9A-942B-FAEC2E103F3A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E1DCBE-4435-4A1C-B4DE-E8D1F68BA72B}" type="presOf" srcId="{B484AFC6-E7E4-4F9A-942B-FAEC2E103F3A}" destId="{6716FBCD-95E3-4D4D-8E1B-BDFD99F3A2CB}" srcOrd="0" destOrd="0" presId="urn:microsoft.com/office/officeart/2005/8/layout/venn2"/>
    <dgm:cxn modelId="{0DB2A906-304D-47B4-90C6-44D8FF4FB2FB}" type="presOf" srcId="{C507A91C-FAE9-43B6-9EB3-32854743C67A}" destId="{D6010B96-78EC-40AC-ACCB-2F60EFE30C23}" srcOrd="1" destOrd="0" presId="urn:microsoft.com/office/officeart/2005/8/layout/venn2"/>
    <dgm:cxn modelId="{8D4AC617-1B1C-4892-8004-868BE7C9B28B}" type="presOf" srcId="{6DC66112-9E90-481A-845C-DF080773DE8F}" destId="{A955844C-0213-40C6-8828-0CF0D6F25F69}" srcOrd="0" destOrd="0" presId="urn:microsoft.com/office/officeart/2005/8/layout/venn2"/>
    <dgm:cxn modelId="{5CAB6CF4-7AFF-4C92-9D67-87FC584E21A5}" type="presOf" srcId="{C507A91C-FAE9-43B6-9EB3-32854743C67A}" destId="{EC28BDA0-ECFF-4704-BED0-E5C13007A4AD}" srcOrd="0" destOrd="0" presId="urn:microsoft.com/office/officeart/2005/8/layout/venn2"/>
    <dgm:cxn modelId="{9A48D822-96B7-4ADE-884F-545E38071CCF}" type="presOf" srcId="{6DC66112-9E90-481A-845C-DF080773DE8F}" destId="{437D42E4-B7DC-4581-8BAF-9FA70EDF01A4}" srcOrd="1" destOrd="0" presId="urn:microsoft.com/office/officeart/2005/8/layout/venn2"/>
    <dgm:cxn modelId="{25AC7BFB-8CB8-4E81-AE81-9FDE3F3BEF56}" srcId="{B484AFC6-E7E4-4F9A-942B-FAEC2E103F3A}" destId="{C507A91C-FAE9-43B6-9EB3-32854743C67A}" srcOrd="0" destOrd="0" parTransId="{59416A20-B6C3-4855-AA01-1241DEC43CDD}" sibTransId="{87A0EA6F-8FC6-48C7-9975-461B2400E15A}"/>
    <dgm:cxn modelId="{6ED221BB-8739-400F-B7D7-9D31834E6299}" srcId="{B484AFC6-E7E4-4F9A-942B-FAEC2E103F3A}" destId="{6DC66112-9E90-481A-845C-DF080773DE8F}" srcOrd="1" destOrd="0" parTransId="{88A73998-5810-404E-9945-578070E84543}" sibTransId="{B7DF3F58-E5DD-4C40-880E-D5DA6E3CB87A}"/>
    <dgm:cxn modelId="{0DF4B709-5FB3-4990-886E-0B5E3995DA4D}" type="presParOf" srcId="{6716FBCD-95E3-4D4D-8E1B-BDFD99F3A2CB}" destId="{37FEB864-0E9D-48E6-8C73-0D5C879B4377}" srcOrd="0" destOrd="0" presId="urn:microsoft.com/office/officeart/2005/8/layout/venn2"/>
    <dgm:cxn modelId="{EDC52E5C-E0D5-417B-9AC0-9C94D3656F32}" type="presParOf" srcId="{37FEB864-0E9D-48E6-8C73-0D5C879B4377}" destId="{EC28BDA0-ECFF-4704-BED0-E5C13007A4AD}" srcOrd="0" destOrd="0" presId="urn:microsoft.com/office/officeart/2005/8/layout/venn2"/>
    <dgm:cxn modelId="{ADD7CA07-C357-4E32-9B8D-ECE8F7C104C5}" type="presParOf" srcId="{37FEB864-0E9D-48E6-8C73-0D5C879B4377}" destId="{D6010B96-78EC-40AC-ACCB-2F60EFE30C23}" srcOrd="1" destOrd="0" presId="urn:microsoft.com/office/officeart/2005/8/layout/venn2"/>
    <dgm:cxn modelId="{BFF96B52-9B04-480D-85F3-6EB73FCC5DFE}" type="presParOf" srcId="{6716FBCD-95E3-4D4D-8E1B-BDFD99F3A2CB}" destId="{009BE7D3-96D4-46E7-A331-F6B684E0966D}" srcOrd="1" destOrd="0" presId="urn:microsoft.com/office/officeart/2005/8/layout/venn2"/>
    <dgm:cxn modelId="{804482A2-DBDD-4901-BBDC-DF1236F7D010}" type="presParOf" srcId="{009BE7D3-96D4-46E7-A331-F6B684E0966D}" destId="{A955844C-0213-40C6-8828-0CF0D6F25F69}" srcOrd="0" destOrd="0" presId="urn:microsoft.com/office/officeart/2005/8/layout/venn2"/>
    <dgm:cxn modelId="{AE8EC65A-7A95-4639-8D13-9B310A7A97D8}" type="presParOf" srcId="{009BE7D3-96D4-46E7-A331-F6B684E0966D}" destId="{437D42E4-B7DC-4581-8BAF-9FA70EDF01A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DA81A4-ED16-44C9-8BB1-10140A3AD7E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351D07-EFD4-4192-83E6-AA095201ABD1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плательщики ЕНВД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83E17-6CE6-46E4-BC9A-FA8D4E9DF34B}" type="parTrans" cxnId="{BF66AB2E-D206-48EE-97D4-471973179921}">
      <dgm:prSet/>
      <dgm:spPr/>
      <dgm:t>
        <a:bodyPr/>
        <a:lstStyle/>
        <a:p>
          <a:endParaRPr lang="ru-RU"/>
        </a:p>
      </dgm:t>
    </dgm:pt>
    <dgm:pt modelId="{BF450619-D23D-4A8B-A37E-0FD7E989A3C1}" type="sibTrans" cxnId="{BF66AB2E-D206-48EE-97D4-471973179921}">
      <dgm:prSet/>
      <dgm:spPr/>
      <dgm:t>
        <a:bodyPr/>
        <a:lstStyle/>
        <a:p>
          <a:endParaRPr lang="ru-RU"/>
        </a:p>
      </dgm:t>
    </dgm:pt>
    <dgm:pt modelId="{66914109-9EE7-4A68-A3B7-A9E3BA06322B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соответствующую налоговую декларацию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B9561E-DDDB-406B-BB4F-3F8BE4B48BAC}" type="parTrans" cxnId="{38E40DDA-F32F-4F3B-8CC7-C444567DACDC}">
      <dgm:prSet/>
      <dgm:spPr/>
      <dgm:t>
        <a:bodyPr/>
        <a:lstStyle/>
        <a:p>
          <a:endParaRPr lang="ru-RU"/>
        </a:p>
      </dgm:t>
    </dgm:pt>
    <dgm:pt modelId="{659D163C-CA3C-48EB-B488-AB49C087F224}" type="sibTrans" cxnId="{38E40DDA-F32F-4F3B-8CC7-C444567DACDC}">
      <dgm:prSet/>
      <dgm:spPr/>
      <dgm:t>
        <a:bodyPr/>
        <a:lstStyle/>
        <a:p>
          <a:endParaRPr lang="ru-RU"/>
        </a:p>
      </dgm:t>
    </dgm:pt>
    <dgm:pt modelId="{AD9EFE6B-53A5-4C6F-AEFA-7C7DB1558E64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предприниматели, применяющие ПСН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4B1DC-3D0D-47F8-B0A2-7AD1989F20FD}" type="parTrans" cxnId="{75EDE836-A4EB-430E-BCF5-DE53139A9999}">
      <dgm:prSet/>
      <dgm:spPr/>
      <dgm:t>
        <a:bodyPr/>
        <a:lstStyle/>
        <a:p>
          <a:endParaRPr lang="ru-RU"/>
        </a:p>
      </dgm:t>
    </dgm:pt>
    <dgm:pt modelId="{7A79DEE4-2EDF-4CF8-BA00-C9060CE063A6}" type="sibTrans" cxnId="{75EDE836-A4EB-430E-BCF5-DE53139A9999}">
      <dgm:prSet/>
      <dgm:spPr/>
      <dgm:t>
        <a:bodyPr/>
        <a:lstStyle/>
        <a:p>
          <a:endParaRPr lang="ru-RU"/>
        </a:p>
      </dgm:t>
    </dgm:pt>
    <dgm:pt modelId="{80F948D9-5BE9-4E5D-BC19-D5A0AFADE645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уведомление об уменьшении суммы налога в связи с приобретением ККТ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8AED76-0257-4F70-9014-8CA90E252D37}" type="parTrans" cxnId="{1CB62188-553B-4A40-ABCD-5DDE5F4B07D6}">
      <dgm:prSet/>
      <dgm:spPr/>
      <dgm:t>
        <a:bodyPr/>
        <a:lstStyle/>
        <a:p>
          <a:endParaRPr lang="ru-RU"/>
        </a:p>
      </dgm:t>
    </dgm:pt>
    <dgm:pt modelId="{C314B091-D674-44A7-A1C0-59DACA3F542D}" type="sibTrans" cxnId="{1CB62188-553B-4A40-ABCD-5DDE5F4B07D6}">
      <dgm:prSet/>
      <dgm:spPr/>
      <dgm:t>
        <a:bodyPr/>
        <a:lstStyle/>
        <a:p>
          <a:endParaRPr lang="ru-RU"/>
        </a:p>
      </dgm:t>
    </dgm:pt>
    <dgm:pt modelId="{F1BEA152-090C-458F-A46B-F9D54ABAC60A}" type="pres">
      <dgm:prSet presAssocID="{3ADA81A4-ED16-44C9-8BB1-10140A3AD7E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40C01C-A637-4596-9BAB-155C9B017A63}" type="pres">
      <dgm:prSet presAssocID="{EA351D07-EFD4-4192-83E6-AA095201ABD1}" presName="horFlow" presStyleCnt="0"/>
      <dgm:spPr/>
    </dgm:pt>
    <dgm:pt modelId="{3BB7B4DB-DD48-447D-B39B-B92AAE51926C}" type="pres">
      <dgm:prSet presAssocID="{EA351D07-EFD4-4192-83E6-AA095201ABD1}" presName="bigChev" presStyleLbl="node1" presStyleIdx="0" presStyleCnt="2"/>
      <dgm:spPr/>
      <dgm:t>
        <a:bodyPr/>
        <a:lstStyle/>
        <a:p>
          <a:endParaRPr lang="ru-RU"/>
        </a:p>
      </dgm:t>
    </dgm:pt>
    <dgm:pt modelId="{10D203CE-080E-49EC-A7CB-45B1E2DD46E4}" type="pres">
      <dgm:prSet presAssocID="{6DB9561E-DDDB-406B-BB4F-3F8BE4B48BAC}" presName="parTrans" presStyleCnt="0"/>
      <dgm:spPr/>
    </dgm:pt>
    <dgm:pt modelId="{BA8DF90F-8924-4B59-9158-3C51C954A29F}" type="pres">
      <dgm:prSet presAssocID="{66914109-9EE7-4A68-A3B7-A9E3BA06322B}" presName="node" presStyleLbl="alignAccFollowNode1" presStyleIdx="0" presStyleCnt="2" custScaleX="271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122A7-1F23-4DCF-83F4-DC478ABFE6DB}" type="pres">
      <dgm:prSet presAssocID="{EA351D07-EFD4-4192-83E6-AA095201ABD1}" presName="vSp" presStyleCnt="0"/>
      <dgm:spPr/>
    </dgm:pt>
    <dgm:pt modelId="{C6D17F7E-4023-46E2-A57A-1A94B1CB63BC}" type="pres">
      <dgm:prSet presAssocID="{AD9EFE6B-53A5-4C6F-AEFA-7C7DB1558E64}" presName="horFlow" presStyleCnt="0"/>
      <dgm:spPr/>
    </dgm:pt>
    <dgm:pt modelId="{60F82CA6-D1C5-4228-AF9D-066C60CD76C1}" type="pres">
      <dgm:prSet presAssocID="{AD9EFE6B-53A5-4C6F-AEFA-7C7DB1558E64}" presName="bigChev" presStyleLbl="node1" presStyleIdx="1" presStyleCnt="2"/>
      <dgm:spPr/>
      <dgm:t>
        <a:bodyPr/>
        <a:lstStyle/>
        <a:p>
          <a:endParaRPr lang="ru-RU"/>
        </a:p>
      </dgm:t>
    </dgm:pt>
    <dgm:pt modelId="{263F0475-53A8-45B8-84C7-2D0BA81E138F}" type="pres">
      <dgm:prSet presAssocID="{718AED76-0257-4F70-9014-8CA90E252D37}" presName="parTrans" presStyleCnt="0"/>
      <dgm:spPr/>
    </dgm:pt>
    <dgm:pt modelId="{19D4B16B-057B-452A-BB73-139F478B4719}" type="pres">
      <dgm:prSet presAssocID="{80F948D9-5BE9-4E5D-BC19-D5A0AFADE645}" presName="node" presStyleLbl="alignAccFollowNode1" presStyleIdx="1" presStyleCnt="2" custScaleX="270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E40DDA-F32F-4F3B-8CC7-C444567DACDC}" srcId="{EA351D07-EFD4-4192-83E6-AA095201ABD1}" destId="{66914109-9EE7-4A68-A3B7-A9E3BA06322B}" srcOrd="0" destOrd="0" parTransId="{6DB9561E-DDDB-406B-BB4F-3F8BE4B48BAC}" sibTransId="{659D163C-CA3C-48EB-B488-AB49C087F224}"/>
    <dgm:cxn modelId="{8A680CCE-04DD-4D20-9AD1-913E7E32CE17}" type="presOf" srcId="{AD9EFE6B-53A5-4C6F-AEFA-7C7DB1558E64}" destId="{60F82CA6-D1C5-4228-AF9D-066C60CD76C1}" srcOrd="0" destOrd="0" presId="urn:microsoft.com/office/officeart/2005/8/layout/lProcess3"/>
    <dgm:cxn modelId="{1CB62188-553B-4A40-ABCD-5DDE5F4B07D6}" srcId="{AD9EFE6B-53A5-4C6F-AEFA-7C7DB1558E64}" destId="{80F948D9-5BE9-4E5D-BC19-D5A0AFADE645}" srcOrd="0" destOrd="0" parTransId="{718AED76-0257-4F70-9014-8CA90E252D37}" sibTransId="{C314B091-D674-44A7-A1C0-59DACA3F542D}"/>
    <dgm:cxn modelId="{BF66AB2E-D206-48EE-97D4-471973179921}" srcId="{3ADA81A4-ED16-44C9-8BB1-10140A3AD7E8}" destId="{EA351D07-EFD4-4192-83E6-AA095201ABD1}" srcOrd="0" destOrd="0" parTransId="{91B83E17-6CE6-46E4-BC9A-FA8D4E9DF34B}" sibTransId="{BF450619-D23D-4A8B-A37E-0FD7E989A3C1}"/>
    <dgm:cxn modelId="{1660D1E1-977A-48D7-B314-FE73FF376CC6}" type="presOf" srcId="{80F948D9-5BE9-4E5D-BC19-D5A0AFADE645}" destId="{19D4B16B-057B-452A-BB73-139F478B4719}" srcOrd="0" destOrd="0" presId="urn:microsoft.com/office/officeart/2005/8/layout/lProcess3"/>
    <dgm:cxn modelId="{7276F4B1-DEFE-4A78-89F5-4FF14D4F5DAD}" type="presOf" srcId="{3ADA81A4-ED16-44C9-8BB1-10140A3AD7E8}" destId="{F1BEA152-090C-458F-A46B-F9D54ABAC60A}" srcOrd="0" destOrd="0" presId="urn:microsoft.com/office/officeart/2005/8/layout/lProcess3"/>
    <dgm:cxn modelId="{3C792C2F-EBCD-4988-A31D-2225A67C4840}" type="presOf" srcId="{EA351D07-EFD4-4192-83E6-AA095201ABD1}" destId="{3BB7B4DB-DD48-447D-B39B-B92AAE51926C}" srcOrd="0" destOrd="0" presId="urn:microsoft.com/office/officeart/2005/8/layout/lProcess3"/>
    <dgm:cxn modelId="{75EDE836-A4EB-430E-BCF5-DE53139A9999}" srcId="{3ADA81A4-ED16-44C9-8BB1-10140A3AD7E8}" destId="{AD9EFE6B-53A5-4C6F-AEFA-7C7DB1558E64}" srcOrd="1" destOrd="0" parTransId="{D174B1DC-3D0D-47F8-B0A2-7AD1989F20FD}" sibTransId="{7A79DEE4-2EDF-4CF8-BA00-C9060CE063A6}"/>
    <dgm:cxn modelId="{8167FF44-F00D-4FED-B166-2047737D0834}" type="presOf" srcId="{66914109-9EE7-4A68-A3B7-A9E3BA06322B}" destId="{BA8DF90F-8924-4B59-9158-3C51C954A29F}" srcOrd="0" destOrd="0" presId="urn:microsoft.com/office/officeart/2005/8/layout/lProcess3"/>
    <dgm:cxn modelId="{B45F776F-B603-4911-8E0D-1BD54F5C8C07}" type="presParOf" srcId="{F1BEA152-090C-458F-A46B-F9D54ABAC60A}" destId="{4340C01C-A637-4596-9BAB-155C9B017A63}" srcOrd="0" destOrd="0" presId="urn:microsoft.com/office/officeart/2005/8/layout/lProcess3"/>
    <dgm:cxn modelId="{9B7BF1C9-1F50-4F05-BD27-B84A9FF3EE6F}" type="presParOf" srcId="{4340C01C-A637-4596-9BAB-155C9B017A63}" destId="{3BB7B4DB-DD48-447D-B39B-B92AAE51926C}" srcOrd="0" destOrd="0" presId="urn:microsoft.com/office/officeart/2005/8/layout/lProcess3"/>
    <dgm:cxn modelId="{BDDDC97A-ACBC-4123-A0A3-6AF2CF992D11}" type="presParOf" srcId="{4340C01C-A637-4596-9BAB-155C9B017A63}" destId="{10D203CE-080E-49EC-A7CB-45B1E2DD46E4}" srcOrd="1" destOrd="0" presId="urn:microsoft.com/office/officeart/2005/8/layout/lProcess3"/>
    <dgm:cxn modelId="{87F0C07D-729C-46F0-B61B-736CD68A27B3}" type="presParOf" srcId="{4340C01C-A637-4596-9BAB-155C9B017A63}" destId="{BA8DF90F-8924-4B59-9158-3C51C954A29F}" srcOrd="2" destOrd="0" presId="urn:microsoft.com/office/officeart/2005/8/layout/lProcess3"/>
    <dgm:cxn modelId="{20B39EB4-3E1B-47A8-A686-109056801466}" type="presParOf" srcId="{F1BEA152-090C-458F-A46B-F9D54ABAC60A}" destId="{BE6122A7-1F23-4DCF-83F4-DC478ABFE6DB}" srcOrd="1" destOrd="0" presId="urn:microsoft.com/office/officeart/2005/8/layout/lProcess3"/>
    <dgm:cxn modelId="{00F573D8-16B0-49F7-BCF0-22E15CFD8CCC}" type="presParOf" srcId="{F1BEA152-090C-458F-A46B-F9D54ABAC60A}" destId="{C6D17F7E-4023-46E2-A57A-1A94B1CB63BC}" srcOrd="2" destOrd="0" presId="urn:microsoft.com/office/officeart/2005/8/layout/lProcess3"/>
    <dgm:cxn modelId="{E9E5EDCB-AA22-4B67-B237-F0024A3AB0F7}" type="presParOf" srcId="{C6D17F7E-4023-46E2-A57A-1A94B1CB63BC}" destId="{60F82CA6-D1C5-4228-AF9D-066C60CD76C1}" srcOrd="0" destOrd="0" presId="urn:microsoft.com/office/officeart/2005/8/layout/lProcess3"/>
    <dgm:cxn modelId="{A05467BE-0859-40C6-9D3B-680A9508FE34}" type="presParOf" srcId="{C6D17F7E-4023-46E2-A57A-1A94B1CB63BC}" destId="{263F0475-53A8-45B8-84C7-2D0BA81E138F}" srcOrd="1" destOrd="0" presId="urn:microsoft.com/office/officeart/2005/8/layout/lProcess3"/>
    <dgm:cxn modelId="{EFAE26F9-6B81-41F2-BA61-205104B3F454}" type="presParOf" srcId="{C6D17F7E-4023-46E2-A57A-1A94B1CB63BC}" destId="{19D4B16B-057B-452A-BB73-139F478B471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A2F816-6916-4360-8ACE-63DA5301BA76}">
      <dsp:nvSpPr>
        <dsp:cNvPr id="0" name=""/>
        <dsp:cNvSpPr/>
      </dsp:nvSpPr>
      <dsp:spPr>
        <a:xfrm>
          <a:off x="72003" y="1"/>
          <a:ext cx="3607555" cy="864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Перешло на новый порядок применения ККТ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03" y="1"/>
        <a:ext cx="3607555" cy="864074"/>
      </dsp:txXfrm>
    </dsp:sp>
    <dsp:sp modelId="{C86921D2-5D4A-45B9-9F50-57562D322664}">
      <dsp:nvSpPr>
        <dsp:cNvPr id="0" name=""/>
        <dsp:cNvSpPr/>
      </dsp:nvSpPr>
      <dsp:spPr>
        <a:xfrm rot="7">
          <a:off x="3812639" y="253468"/>
          <a:ext cx="320602" cy="3571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7">
        <a:off x="3812639" y="253468"/>
        <a:ext cx="320602" cy="357150"/>
      </dsp:txXfrm>
    </dsp:sp>
    <dsp:sp modelId="{337D05FF-5F0C-4E04-B209-882A5E442711}">
      <dsp:nvSpPr>
        <dsp:cNvPr id="0" name=""/>
        <dsp:cNvSpPr/>
      </dsp:nvSpPr>
      <dsp:spPr>
        <a:xfrm>
          <a:off x="4284468" y="10"/>
          <a:ext cx="3607555" cy="864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26 626 юридических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31 864 индивидуальных предпринимателей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4468" y="10"/>
        <a:ext cx="3607555" cy="8640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A2F816-6916-4360-8ACE-63DA5301BA76}">
      <dsp:nvSpPr>
        <dsp:cNvPr id="0" name=""/>
        <dsp:cNvSpPr/>
      </dsp:nvSpPr>
      <dsp:spPr>
        <a:xfrm>
          <a:off x="72003" y="1"/>
          <a:ext cx="3607555" cy="864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Зарегистрировано ККТ в новом порядке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03" y="1"/>
        <a:ext cx="3607555" cy="864074"/>
      </dsp:txXfrm>
    </dsp:sp>
    <dsp:sp modelId="{C86921D2-5D4A-45B9-9F50-57562D322664}">
      <dsp:nvSpPr>
        <dsp:cNvPr id="0" name=""/>
        <dsp:cNvSpPr/>
      </dsp:nvSpPr>
      <dsp:spPr>
        <a:xfrm rot="7">
          <a:off x="3812639" y="253468"/>
          <a:ext cx="320602" cy="3571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7">
        <a:off x="3812639" y="253468"/>
        <a:ext cx="320602" cy="357150"/>
      </dsp:txXfrm>
    </dsp:sp>
    <dsp:sp modelId="{337D05FF-5F0C-4E04-B209-882A5E442711}">
      <dsp:nvSpPr>
        <dsp:cNvPr id="0" name=""/>
        <dsp:cNvSpPr/>
      </dsp:nvSpPr>
      <dsp:spPr>
        <a:xfrm>
          <a:off x="4284468" y="10"/>
          <a:ext cx="3607555" cy="864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Всего: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154 944 ед. ККТ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103 930 ед. ККТ – юр. лицами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51 013 ед. ККТ - ИП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4468" y="10"/>
        <a:ext cx="3607555" cy="8640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E4361D-29EA-45F7-BB3F-3A51C08EDBCA}">
      <dsp:nvSpPr>
        <dsp:cNvPr id="0" name=""/>
        <dsp:cNvSpPr/>
      </dsp:nvSpPr>
      <dsp:spPr>
        <a:xfrm>
          <a:off x="72003" y="1"/>
          <a:ext cx="3607555" cy="864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ККТ, работающих: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онлайн-режиме</a:t>
          </a: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офлайн-режиме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03" y="1"/>
        <a:ext cx="3607555" cy="864074"/>
      </dsp:txXfrm>
    </dsp:sp>
    <dsp:sp modelId="{94971C24-6280-45EA-86BD-EBCE339DE01F}">
      <dsp:nvSpPr>
        <dsp:cNvPr id="0" name=""/>
        <dsp:cNvSpPr/>
      </dsp:nvSpPr>
      <dsp:spPr>
        <a:xfrm rot="7">
          <a:off x="3812639" y="253468"/>
          <a:ext cx="320602" cy="3571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7">
        <a:off x="3812639" y="253468"/>
        <a:ext cx="320602" cy="357150"/>
      </dsp:txXfrm>
    </dsp:sp>
    <dsp:sp modelId="{8917BFE8-C624-4D7B-AC57-639CEE2BF351}">
      <dsp:nvSpPr>
        <dsp:cNvPr id="0" name=""/>
        <dsp:cNvSpPr/>
      </dsp:nvSpPr>
      <dsp:spPr>
        <a:xfrm>
          <a:off x="4284468" y="10"/>
          <a:ext cx="3607555" cy="864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онлайн-режиме: 153 681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ед. ККТ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офлайн-режиме: 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63 ед. ККТ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4468" y="10"/>
        <a:ext cx="3607555" cy="8640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62F0B3-E39D-48B9-A82D-5D16A8A0E94B}">
      <dsp:nvSpPr>
        <dsp:cNvPr id="0" name=""/>
        <dsp:cNvSpPr/>
      </dsp:nvSpPr>
      <dsp:spPr>
        <a:xfrm>
          <a:off x="4942" y="70439"/>
          <a:ext cx="1675115" cy="26352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Пользователь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42" y="70439"/>
        <a:ext cx="1675115" cy="670046"/>
      </dsp:txXfrm>
    </dsp:sp>
    <dsp:sp modelId="{26AC53C2-FF80-4451-BACA-07089912769D}">
      <dsp:nvSpPr>
        <dsp:cNvPr id="0" name=""/>
        <dsp:cNvSpPr/>
      </dsp:nvSpPr>
      <dsp:spPr>
        <a:xfrm>
          <a:off x="4958" y="1366583"/>
          <a:ext cx="1818706" cy="201308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6000" tIns="36000" rIns="36000" bIns="3600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Добровольное заявление в налоговый орган в письменной форме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Добровольное исполнение обязанности до вынесения постановления 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8" y="1366583"/>
        <a:ext cx="1818706" cy="2013081"/>
      </dsp:txXfrm>
    </dsp:sp>
    <dsp:sp modelId="{757224A2-AD12-4E4A-9AFC-DF3BD8EEF93E}">
      <dsp:nvSpPr>
        <dsp:cNvPr id="0" name=""/>
        <dsp:cNvSpPr/>
      </dsp:nvSpPr>
      <dsp:spPr>
        <a:xfrm rot="21529191">
          <a:off x="1964452" y="167609"/>
          <a:ext cx="603178" cy="4170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21529191">
        <a:off x="1964452" y="167609"/>
        <a:ext cx="603178" cy="417055"/>
      </dsp:txXfrm>
    </dsp:sp>
    <dsp:sp modelId="{70EFC8F9-C223-423F-96D5-9990E4778420}">
      <dsp:nvSpPr>
        <dsp:cNvPr id="0" name=""/>
        <dsp:cNvSpPr/>
      </dsp:nvSpPr>
      <dsp:spPr>
        <a:xfrm>
          <a:off x="2817889" y="12491"/>
          <a:ext cx="1675115" cy="263520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органы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7889" y="12491"/>
        <a:ext cx="1675115" cy="670046"/>
      </dsp:txXfrm>
    </dsp:sp>
    <dsp:sp modelId="{B2941FAF-FF74-4CC8-A423-00BC23FB71BD}">
      <dsp:nvSpPr>
        <dsp:cNvPr id="0" name=""/>
        <dsp:cNvSpPr/>
      </dsp:nvSpPr>
      <dsp:spPr>
        <a:xfrm>
          <a:off x="2813265" y="1294571"/>
          <a:ext cx="1688047" cy="207400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6000" tIns="36000" rIns="36000" bIns="3600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Налоговый орган не располагал сведениями и документами о совершенном административном правонарушении до обращения виновного лица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3265" y="1294571"/>
        <a:ext cx="1688047" cy="2074007"/>
      </dsp:txXfrm>
    </dsp:sp>
    <dsp:sp modelId="{E0F32D88-EDCC-4E0F-B6EC-87E0B2019B66}">
      <dsp:nvSpPr>
        <dsp:cNvPr id="0" name=""/>
        <dsp:cNvSpPr/>
      </dsp:nvSpPr>
      <dsp:spPr>
        <a:xfrm rot="10217">
          <a:off x="4735509" y="142961"/>
          <a:ext cx="514112" cy="4170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217">
        <a:off x="4735509" y="142961"/>
        <a:ext cx="514112" cy="417055"/>
      </dsp:txXfrm>
    </dsp:sp>
    <dsp:sp modelId="{C6DBAC91-A088-4B2B-A00B-BC095FC7E4B0}">
      <dsp:nvSpPr>
        <dsp:cNvPr id="0" name=""/>
        <dsp:cNvSpPr/>
      </dsp:nvSpPr>
      <dsp:spPr>
        <a:xfrm>
          <a:off x="5463023" y="20353"/>
          <a:ext cx="1675115" cy="263520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3023" y="20353"/>
        <a:ext cx="1675115" cy="670046"/>
      </dsp:txXfrm>
    </dsp:sp>
    <dsp:sp modelId="{E526FD0E-8586-42A9-A651-CA67C5D26466}">
      <dsp:nvSpPr>
        <dsp:cNvPr id="0" name=""/>
        <dsp:cNvSpPr/>
      </dsp:nvSpPr>
      <dsp:spPr>
        <a:xfrm>
          <a:off x="5438105" y="1313483"/>
          <a:ext cx="1709539" cy="210791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6000" tIns="36000" rIns="36000" bIns="3600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Вынесение постановления о прекращении производства по делу об административном правонарушении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8105" y="1313483"/>
        <a:ext cx="1709539" cy="210791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691C6-FC2F-433B-B8A8-FAF9CC684846}">
      <dsp:nvSpPr>
        <dsp:cNvPr id="0" name=""/>
        <dsp:cNvSpPr/>
      </dsp:nvSpPr>
      <dsp:spPr>
        <a:xfrm>
          <a:off x="0" y="1096126"/>
          <a:ext cx="1379714" cy="50967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Применение «налогового автомата»  </a:t>
          </a:r>
          <a:endParaRPr lang="ru-RU" sz="1000" kern="1200" dirty="0"/>
        </a:p>
      </dsp:txBody>
      <dsp:txXfrm>
        <a:off x="0" y="1096126"/>
        <a:ext cx="1379714" cy="509679"/>
      </dsp:txXfrm>
    </dsp:sp>
    <dsp:sp modelId="{7B421647-43C4-4E80-B51C-BE4EFCB4BC7B}">
      <dsp:nvSpPr>
        <dsp:cNvPr id="0" name=""/>
        <dsp:cNvSpPr/>
      </dsp:nvSpPr>
      <dsp:spPr>
        <a:xfrm>
          <a:off x="5229" y="1615609"/>
          <a:ext cx="1103771" cy="1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5229" y="1615609"/>
        <a:ext cx="1103771" cy="144000"/>
      </dsp:txXfrm>
    </dsp:sp>
    <dsp:sp modelId="{CAC524E6-23BF-4C74-964E-101175782D06}">
      <dsp:nvSpPr>
        <dsp:cNvPr id="0" name=""/>
        <dsp:cNvSpPr/>
      </dsp:nvSpPr>
      <dsp:spPr>
        <a:xfrm>
          <a:off x="1168943" y="1074042"/>
          <a:ext cx="1379714" cy="53912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61249"/>
                <a:satOff val="-878"/>
                <a:lumOff val="5123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61249"/>
                <a:satOff val="-878"/>
                <a:lumOff val="5123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61249"/>
                <a:satOff val="-878"/>
                <a:lumOff val="51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Увеличение срока давности</a:t>
          </a:r>
          <a:endParaRPr lang="ru-RU" sz="1000" kern="1200" dirty="0"/>
        </a:p>
      </dsp:txBody>
      <dsp:txXfrm>
        <a:off x="1168943" y="1074042"/>
        <a:ext cx="1379714" cy="539122"/>
      </dsp:txXfrm>
    </dsp:sp>
    <dsp:sp modelId="{BE82C881-5087-44F2-9B23-AD5ED6CE2AAB}">
      <dsp:nvSpPr>
        <dsp:cNvPr id="0" name=""/>
        <dsp:cNvSpPr/>
      </dsp:nvSpPr>
      <dsp:spPr>
        <a:xfrm>
          <a:off x="1168943" y="1622969"/>
          <a:ext cx="1103771" cy="1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1168943" y="1622969"/>
        <a:ext cx="1103771" cy="144000"/>
      </dsp:txXfrm>
    </dsp:sp>
    <dsp:sp modelId="{F4280E81-2732-4B71-8D38-945B1F88F314}">
      <dsp:nvSpPr>
        <dsp:cNvPr id="0" name=""/>
        <dsp:cNvSpPr/>
      </dsp:nvSpPr>
      <dsp:spPr>
        <a:xfrm>
          <a:off x="2332658" y="1074337"/>
          <a:ext cx="1767124" cy="53794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22498"/>
                <a:satOff val="-1757"/>
                <a:lumOff val="10246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22498"/>
                <a:satOff val="-1757"/>
                <a:lumOff val="10246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22498"/>
                <a:satOff val="-1757"/>
                <a:lumOff val="102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Появление новых субъектов, привлекаемых к административной ответственности</a:t>
          </a:r>
          <a:endParaRPr lang="ru-RU" sz="900" kern="1200" dirty="0"/>
        </a:p>
      </dsp:txBody>
      <dsp:txXfrm>
        <a:off x="2332658" y="1074337"/>
        <a:ext cx="1767124" cy="537942"/>
      </dsp:txXfrm>
    </dsp:sp>
    <dsp:sp modelId="{EB7522A9-004B-4B29-9C7B-D86DE309C7D2}">
      <dsp:nvSpPr>
        <dsp:cNvPr id="0" name=""/>
        <dsp:cNvSpPr/>
      </dsp:nvSpPr>
      <dsp:spPr>
        <a:xfrm>
          <a:off x="2526363" y="1622674"/>
          <a:ext cx="1103771" cy="1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2526363" y="1622674"/>
        <a:ext cx="1103771" cy="144000"/>
      </dsp:txXfrm>
    </dsp:sp>
    <dsp:sp modelId="{4DB3FEE8-3CF4-4B52-8321-364CCE169BEC}">
      <dsp:nvSpPr>
        <dsp:cNvPr id="0" name=""/>
        <dsp:cNvSpPr/>
      </dsp:nvSpPr>
      <dsp:spPr>
        <a:xfrm>
          <a:off x="3883783" y="1074042"/>
          <a:ext cx="1788248" cy="53912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83747"/>
                <a:satOff val="-2635"/>
                <a:lumOff val="1536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83747"/>
                <a:satOff val="-2635"/>
                <a:lumOff val="1536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83747"/>
                <a:satOff val="-2635"/>
                <a:lumOff val="153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Административное расследование</a:t>
          </a:r>
          <a:endParaRPr lang="ru-RU" sz="1000" kern="1200" dirty="0"/>
        </a:p>
      </dsp:txBody>
      <dsp:txXfrm>
        <a:off x="3883783" y="1074042"/>
        <a:ext cx="1788248" cy="539122"/>
      </dsp:txXfrm>
    </dsp:sp>
    <dsp:sp modelId="{1156F569-3986-4BA2-9870-448523CEAE4D}">
      <dsp:nvSpPr>
        <dsp:cNvPr id="0" name=""/>
        <dsp:cNvSpPr/>
      </dsp:nvSpPr>
      <dsp:spPr>
        <a:xfrm>
          <a:off x="5456031" y="1074042"/>
          <a:ext cx="1379714" cy="53912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44997"/>
                <a:satOff val="-3514"/>
                <a:lumOff val="20492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44997"/>
                <a:satOff val="-3514"/>
                <a:lumOff val="20492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44997"/>
                <a:satOff val="-3514"/>
                <a:lumOff val="204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Освобождение от ответственности</a:t>
          </a:r>
          <a:endParaRPr lang="ru-RU" sz="1000" kern="1200" dirty="0"/>
        </a:p>
      </dsp:txBody>
      <dsp:txXfrm>
        <a:off x="5456031" y="1074042"/>
        <a:ext cx="1379714" cy="539122"/>
      </dsp:txXfrm>
    </dsp:sp>
    <dsp:sp modelId="{80AE4A5B-653C-4B89-BE9A-C23F702FBA41}">
      <dsp:nvSpPr>
        <dsp:cNvPr id="0" name=""/>
        <dsp:cNvSpPr/>
      </dsp:nvSpPr>
      <dsp:spPr>
        <a:xfrm>
          <a:off x="5456031" y="1622969"/>
          <a:ext cx="1103771" cy="1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5456031" y="1622969"/>
        <a:ext cx="1103771" cy="144000"/>
      </dsp:txXfrm>
    </dsp:sp>
    <dsp:sp modelId="{817368A6-3A36-4039-BC22-4D7F6C98D9D1}">
      <dsp:nvSpPr>
        <dsp:cNvPr id="0" name=""/>
        <dsp:cNvSpPr/>
      </dsp:nvSpPr>
      <dsp:spPr>
        <a:xfrm>
          <a:off x="6619746" y="1074042"/>
          <a:ext cx="1379714" cy="53912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Расширение состава административного правонарушения</a:t>
          </a:r>
          <a:endParaRPr lang="ru-RU" sz="700" kern="1200" dirty="0"/>
        </a:p>
      </dsp:txBody>
      <dsp:txXfrm>
        <a:off x="6619746" y="1074042"/>
        <a:ext cx="1379714" cy="53912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28BDA0-ECFF-4704-BED0-E5C13007A4AD}">
      <dsp:nvSpPr>
        <dsp:cNvPr id="0" name=""/>
        <dsp:cNvSpPr/>
      </dsp:nvSpPr>
      <dsp:spPr>
        <a:xfrm>
          <a:off x="72373" y="0"/>
          <a:ext cx="3206749" cy="320674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1684 заявления граждан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3976" y="240506"/>
        <a:ext cx="1683543" cy="545147"/>
      </dsp:txXfrm>
    </dsp:sp>
    <dsp:sp modelId="{A955844C-0213-40C6-8828-0CF0D6F25F69}">
      <dsp:nvSpPr>
        <dsp:cNvPr id="0" name=""/>
        <dsp:cNvSpPr/>
      </dsp:nvSpPr>
      <dsp:spPr>
        <a:xfrm>
          <a:off x="1584548" y="1354839"/>
          <a:ext cx="1396956" cy="119534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61437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7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33 нарушения</a:t>
          </a:r>
          <a:endParaRPr lang="ru-RU" sz="12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9127" y="1653674"/>
        <a:ext cx="987797" cy="59767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B7B4DB-DD48-447D-B39B-B92AAE51926C}">
      <dsp:nvSpPr>
        <dsp:cNvPr id="0" name=""/>
        <dsp:cNvSpPr/>
      </dsp:nvSpPr>
      <dsp:spPr>
        <a:xfrm>
          <a:off x="288034" y="403"/>
          <a:ext cx="2372888" cy="9491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плательщики ЕНВД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034" y="403"/>
        <a:ext cx="2372888" cy="949155"/>
      </dsp:txXfrm>
    </dsp:sp>
    <dsp:sp modelId="{BA8DF90F-8924-4B59-9158-3C51C954A29F}">
      <dsp:nvSpPr>
        <dsp:cNvPr id="0" name=""/>
        <dsp:cNvSpPr/>
      </dsp:nvSpPr>
      <dsp:spPr>
        <a:xfrm>
          <a:off x="2352448" y="81081"/>
          <a:ext cx="5352405" cy="78779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соответствующую налоговую декларацию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2448" y="81081"/>
        <a:ext cx="5352405" cy="787799"/>
      </dsp:txXfrm>
    </dsp:sp>
    <dsp:sp modelId="{60F82CA6-D1C5-4228-AF9D-066C60CD76C1}">
      <dsp:nvSpPr>
        <dsp:cNvPr id="0" name=""/>
        <dsp:cNvSpPr/>
      </dsp:nvSpPr>
      <dsp:spPr>
        <a:xfrm>
          <a:off x="288034" y="1082440"/>
          <a:ext cx="2372888" cy="9491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предприниматели, применяющие ПСН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034" y="1082440"/>
        <a:ext cx="2372888" cy="949155"/>
      </dsp:txXfrm>
    </dsp:sp>
    <dsp:sp modelId="{19D4B16B-057B-452A-BB73-139F478B4719}">
      <dsp:nvSpPr>
        <dsp:cNvPr id="0" name=""/>
        <dsp:cNvSpPr/>
      </dsp:nvSpPr>
      <dsp:spPr>
        <a:xfrm>
          <a:off x="2352448" y="1163119"/>
          <a:ext cx="5336274" cy="78779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уведомление об уменьшении суммы налога в связи с приобретением ККТ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2448" y="1163119"/>
        <a:ext cx="5336274" cy="787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0.2076</cdr:x>
      <cdr:y>0.71441</cdr:y>
    </cdr:from>
    <cdr:to>
      <cdr:x>0.84912</cdr:x>
      <cdr:y>0.78178</cdr:y>
    </cdr:to>
    <cdr:grpSp>
      <cdr:nvGrpSpPr>
        <cdr:cNvPr id="6" name="Группа 5"/>
        <cdr:cNvGrpSpPr/>
      </cdr:nvGrpSpPr>
      <cdr:grpSpPr>
        <a:xfrm xmlns:a="http://schemas.openxmlformats.org/drawingml/2006/main">
          <a:off x="1584549" y="2290934"/>
          <a:ext cx="4896529" cy="216039"/>
          <a:chOff x="1584548" y="2290936"/>
          <a:chExt cx="4896544" cy="216024"/>
        </a:xfrm>
      </cdr:grpSpPr>
      <cdr:sp macro="" textlink="">
        <cdr:nvSpPr>
          <cdr:cNvPr id="2" name="Прямоугольник 1"/>
          <cdr:cNvSpPr/>
        </cdr:nvSpPr>
        <cdr:spPr>
          <a:xfrm xmlns:a="http://schemas.openxmlformats.org/drawingml/2006/main">
            <a:off x="1584548" y="2290936"/>
            <a:ext cx="792088" cy="216024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.07.2018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dr:txBody>
      </cdr:sp>
      <cdr:sp macro="" textlink="">
        <cdr:nvSpPr>
          <cdr:cNvPr id="3" name="Прямоугольник 2"/>
          <cdr:cNvSpPr/>
        </cdr:nvSpPr>
        <cdr:spPr>
          <a:xfrm xmlns:a="http://schemas.openxmlformats.org/drawingml/2006/main">
            <a:off x="3024708" y="2290936"/>
            <a:ext cx="792088" cy="216024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30.08.2018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dr:txBody>
      </cdr:sp>
      <cdr:sp macro="" textlink="">
        <cdr:nvSpPr>
          <cdr:cNvPr id="4" name="Прямоугольник 3"/>
          <cdr:cNvSpPr/>
        </cdr:nvSpPr>
        <cdr:spPr>
          <a:xfrm xmlns:a="http://schemas.openxmlformats.org/drawingml/2006/main">
            <a:off x="4320852" y="2290936"/>
            <a:ext cx="792088" cy="216024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27.09.2018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dr:txBody>
      </cdr:sp>
      <cdr:sp macro="" textlink="">
        <cdr:nvSpPr>
          <cdr:cNvPr id="5" name="Прямоугольник 4"/>
          <cdr:cNvSpPr/>
        </cdr:nvSpPr>
        <cdr:spPr>
          <a:xfrm xmlns:a="http://schemas.openxmlformats.org/drawingml/2006/main">
            <a:off x="5689004" y="2290936"/>
            <a:ext cx="792088" cy="216024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25.10.2018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001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169"/>
            <a:ext cx="9143998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1" y="1169"/>
            <a:ext cx="9143998" cy="5142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58800"/>
            <a:ext cx="7632700" cy="925984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9" y="1491630"/>
            <a:ext cx="7632699" cy="3220070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DECA-DAED-49E8-AB44-A10369DCE766}" type="datetime1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816296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505" indent="0" algn="l" defTabSz="816296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0" algn="l" defTabSz="816296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96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20" algn="just" defTabSz="816296" rtl="0" eaLnBrk="1" latinLnBrk="0" hangingPunct="1">
        <a:lnSpc>
          <a:spcPts val="19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109" indent="0" algn="l" defTabSz="81629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87774"/>
            <a:ext cx="77724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66B3"/>
                </a:solidFill>
              </a:rPr>
              <a:t> </a:t>
            </a:r>
            <a:br>
              <a:rPr lang="ru-RU" dirty="0" smtClean="0">
                <a:solidFill>
                  <a:srgbClr val="0066B3"/>
                </a:solidFill>
              </a:rPr>
            </a:br>
            <a:r>
              <a:rPr lang="ru-RU" sz="2100" dirty="0" smtClean="0"/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начальника отдела оперативного контроля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УФНС России по Московской области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И.Р.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Евлоева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«Правоприменительная практика налоговых органов при проведении контрольно-надзорных мероприятий по соблюдению требований законодательства. Применение контрольно-кассовой техники налогоплательщиками, применяющими патентную систему налогообложения и систему налогообложения в виде единого налога на вмененный доход, а также налогоплательщиками, оказывающими услуги»</a:t>
            </a:r>
            <a:r>
              <a:rPr lang="ru-RU" sz="1300" dirty="0" smtClean="0">
                <a:solidFill>
                  <a:srgbClr val="006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srgbClr val="006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66B3"/>
                </a:solidFill>
              </a:rPr>
              <a:t/>
            </a:r>
            <a:br>
              <a:rPr lang="ru-RU" sz="1600" dirty="0" smtClean="0">
                <a:solidFill>
                  <a:srgbClr val="0066B3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71950"/>
            <a:ext cx="6400800" cy="64807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.11.2018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1923678"/>
            <a:ext cx="5256584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УПРАВЛЕНИЕ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ФЕДЕРАЛЬНОЙ НАЛОГОВОЙ СЛУЖБ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Ы ПО МОСКОВСКОЙ ОБЛАСТИ</a:t>
            </a: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189" y="558801"/>
            <a:ext cx="7548638" cy="57279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 «Проверка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кассового чека»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2376453"/>
              </p:ext>
            </p:extLst>
          </p:nvPr>
        </p:nvGraphicFramePr>
        <p:xfrm>
          <a:off x="611188" y="1504950"/>
          <a:ext cx="7632700" cy="320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788024" y="1851670"/>
            <a:ext cx="3096344" cy="2520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информация, содержащаяся в жалобе, свидетельствует о совершении налогоплательщиком нарушения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применении ККТ</a:t>
            </a:r>
          </a:p>
        </p:txBody>
      </p:sp>
    </p:spTree>
    <p:extLst>
      <p:ext uri="{BB962C8B-B14F-4D97-AF65-F5344CB8AC3E}">
        <p14:creationId xmlns:p14="http://schemas.microsoft.com/office/powerpoint/2010/main" xmlns="" val="74860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188" y="1059583"/>
            <a:ext cx="7632700" cy="3652118"/>
          </a:xfrm>
        </p:spPr>
        <p:txBody>
          <a:bodyPr/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налогового вычета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- 18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каждую единицу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ККТ.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применения вычета – регистрация кассы в налоговых органах в период с 1 февраля 2017 года до 1 июля 2019 года. Для использования права на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вычет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предоставляют: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189" y="558801"/>
            <a:ext cx="7548638" cy="428773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предоставления налогового вычета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015579467"/>
              </p:ext>
            </p:extLst>
          </p:nvPr>
        </p:nvGraphicFramePr>
        <p:xfrm>
          <a:off x="539552" y="2571750"/>
          <a:ext cx="7992888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43912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189" y="558801"/>
            <a:ext cx="7548638" cy="428773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по применению онлайн-касс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Users\5000-92-875\AppData\Local\Temp\notesC363C8\3а_ККТ инфографи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7574"/>
            <a:ext cx="7632848" cy="392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548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3568" y="1923678"/>
            <a:ext cx="7548638" cy="946151"/>
          </a:xfrm>
        </p:spPr>
        <p:txBody>
          <a:bodyPr/>
          <a:lstStyle/>
          <a:p>
            <a:pPr algn="ctr"/>
            <a:r>
              <a:rPr lang="ru-RU" sz="2500" dirty="0" smtClean="0"/>
              <a:t>Доклад закончен.</a:t>
            </a:r>
            <a:br>
              <a:rPr lang="ru-RU" sz="2500" dirty="0" smtClean="0"/>
            </a:br>
            <a:r>
              <a:rPr lang="ru-RU" sz="2500" dirty="0" smtClean="0"/>
              <a:t>Спасибо за внимание!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9502"/>
            <a:ext cx="8026623" cy="97180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6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ОН-ЛАЙН ККТ  </a:t>
            </a:r>
            <a:endParaRPr lang="ru-RU" sz="2000" dirty="0">
              <a:solidFill>
                <a:srgbClr val="0066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1323" y="2662014"/>
            <a:ext cx="5030041" cy="1131302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rmAutofit/>
          </a:bodyPr>
          <a:lstStyle/>
          <a:p>
            <a:pPr marL="353109" indent="-353109" defTabSz="537056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E: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131590"/>
            <a:ext cx="2037978" cy="1286384"/>
          </a:xfrm>
          <a:prstGeom prst="rect">
            <a:avLst/>
          </a:prstGeom>
          <a:noFill/>
        </p:spPr>
      </p:pic>
      <p:pic>
        <p:nvPicPr>
          <p:cNvPr id="1029" name="Picture 5" descr="E:\depositphotos_139220816-stock-photo-bus-passengers-having-bought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931790"/>
            <a:ext cx="2016224" cy="1313953"/>
          </a:xfrm>
          <a:prstGeom prst="rect">
            <a:avLst/>
          </a:prstGeom>
          <a:noFill/>
        </p:spPr>
      </p:pic>
      <p:pic>
        <p:nvPicPr>
          <p:cNvPr id="1030" name="Picture 6" descr="E:\штрих-мпей-ф_17_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7814"/>
            <a:ext cx="1440160" cy="1207876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1907704" y="3147814"/>
            <a:ext cx="1296144" cy="1152128"/>
          </a:xfrm>
          <a:prstGeom prst="roundRect">
            <a:avLst/>
          </a:prstGeom>
          <a:solidFill>
            <a:srgbClr val="00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Применение он-</a:t>
            </a:r>
            <a:r>
              <a:rPr lang="ru-RU" sz="1200" dirty="0" err="1" smtClean="0"/>
              <a:t>лайн</a:t>
            </a:r>
            <a:r>
              <a:rPr lang="ru-RU" sz="1200" dirty="0" smtClean="0"/>
              <a:t> касс бизнесом Подмосковья позволит …</a:t>
            </a:r>
            <a:endParaRPr lang="ru-RU" sz="12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99992" y="483518"/>
            <a:ext cx="2088232" cy="1224136"/>
          </a:xfrm>
          <a:prstGeom prst="roundRect">
            <a:avLst/>
          </a:prstGeom>
          <a:solidFill>
            <a:srgbClr val="00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…видеть все расчеты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он-лайн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и хранить информацию о них в «облаке»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99992" y="3723878"/>
            <a:ext cx="2160240" cy="720080"/>
          </a:xfrm>
          <a:prstGeom prst="roundRect">
            <a:avLst/>
          </a:prstGeom>
          <a:solidFill>
            <a:srgbClr val="00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…сформировать институт гражданского контроля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3275856" y="3579862"/>
            <a:ext cx="1008112" cy="936104"/>
          </a:xfrm>
          <a:prstGeom prst="rightArrow">
            <a:avLst/>
          </a:prstGeom>
          <a:solidFill>
            <a:srgbClr val="00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4100" y="943338"/>
            <a:ext cx="2952328" cy="3528392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3275856" y="1419622"/>
            <a:ext cx="1008112" cy="936104"/>
          </a:xfrm>
          <a:prstGeom prst="rightArrow">
            <a:avLst/>
          </a:prstGeom>
          <a:solidFill>
            <a:srgbClr val="00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99992" y="1851670"/>
            <a:ext cx="2088232" cy="1224136"/>
          </a:xfrm>
          <a:prstGeom prst="roundRect">
            <a:avLst/>
          </a:prstGeom>
          <a:solidFill>
            <a:srgbClr val="00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…увеличить выручку отраженную налогоплательщиками и как следствие увеличить уровень поступлений налоговых платежей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1521913519_restoran-contr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415" y="1638627"/>
            <a:ext cx="2819433" cy="1263865"/>
          </a:xfrm>
          <a:prstGeom prst="rect">
            <a:avLst/>
          </a:prstGeom>
          <a:noFill/>
        </p:spPr>
      </p:pic>
      <p:sp>
        <p:nvSpPr>
          <p:cNvPr id="23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403431" y="4398169"/>
            <a:ext cx="503585" cy="51358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Заголовок 9"/>
          <p:cNvSpPr>
            <a:spLocks noGrp="1"/>
          </p:cNvSpPr>
          <p:nvPr>
            <p:ph type="title"/>
          </p:nvPr>
        </p:nvSpPr>
        <p:spPr>
          <a:xfrm>
            <a:off x="611189" y="267494"/>
            <a:ext cx="7548638" cy="1080121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6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порядок в цифрах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025859009"/>
              </p:ext>
            </p:extLst>
          </p:nvPr>
        </p:nvGraphicFramePr>
        <p:xfrm>
          <a:off x="323528" y="1275606"/>
          <a:ext cx="799288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4027302947"/>
              </p:ext>
            </p:extLst>
          </p:nvPr>
        </p:nvGraphicFramePr>
        <p:xfrm>
          <a:off x="323528" y="2139702"/>
          <a:ext cx="799288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597081937"/>
              </p:ext>
            </p:extLst>
          </p:nvPr>
        </p:nvGraphicFramePr>
        <p:xfrm>
          <a:off x="323528" y="3003798"/>
          <a:ext cx="799288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3241543529"/>
              </p:ext>
            </p:extLst>
          </p:nvPr>
        </p:nvGraphicFramePr>
        <p:xfrm>
          <a:off x="323528" y="3867894"/>
          <a:ext cx="799288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xmlns="" val="25424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7598795"/>
              </p:ext>
            </p:extLst>
          </p:nvPr>
        </p:nvGraphicFramePr>
        <p:xfrm>
          <a:off x="611188" y="1504950"/>
          <a:ext cx="7632700" cy="320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189" y="339503"/>
            <a:ext cx="7548638" cy="936104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3 этапа реформы ККТ на территории Московской области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45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Заголовок 9"/>
          <p:cNvSpPr>
            <a:spLocks noGrp="1"/>
          </p:cNvSpPr>
          <p:nvPr>
            <p:ph type="title"/>
          </p:nvPr>
        </p:nvSpPr>
        <p:spPr>
          <a:xfrm>
            <a:off x="467544" y="267494"/>
            <a:ext cx="7548638" cy="1347615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66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нагрузки на бизнес, риск-ориентированный подход к проведению проверок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302232"/>
              </p:ext>
            </p:extLst>
          </p:nvPr>
        </p:nvGraphicFramePr>
        <p:xfrm>
          <a:off x="611560" y="1707654"/>
          <a:ext cx="7416824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830"/>
                <a:gridCol w="1688544"/>
                <a:gridCol w="1723245"/>
                <a:gridCol w="18542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показателя/год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6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месяцев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2017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6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месяцев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2018 года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6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66B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проведенных проверок, ед.</a:t>
                      </a:r>
                      <a:endParaRPr lang="ru-RU" sz="1400" b="1" dirty="0">
                        <a:solidFill>
                          <a:srgbClr val="0066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3621</a:t>
                      </a:r>
                      <a:endParaRPr lang="ru-RU" sz="1400" b="1" dirty="0">
                        <a:solidFill>
                          <a:srgbClr val="0066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1546</a:t>
                      </a:r>
                      <a:endParaRPr lang="ru-RU" sz="1400" b="1" dirty="0">
                        <a:solidFill>
                          <a:srgbClr val="0066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2.3</a:t>
                      </a:r>
                      <a:r>
                        <a:rPr lang="ru-RU" sz="1400" b="1" kern="1200" baseline="0" dirty="0" smtClean="0">
                          <a:solidFill>
                            <a:srgbClr val="0066B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раза</a:t>
                      </a:r>
                      <a:endParaRPr lang="ru-RU" sz="1400" b="1" dirty="0">
                        <a:solidFill>
                          <a:srgbClr val="0066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D:\Users\5000-92-875\Desktop\коллегия\4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7814"/>
            <a:ext cx="252028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18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8075612" cy="946151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от ответственности в соответствии с частью 15 статьи 14.5 КоАП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545171290"/>
              </p:ext>
            </p:extLst>
          </p:nvPr>
        </p:nvGraphicFramePr>
        <p:xfrm>
          <a:off x="822634" y="1205154"/>
          <a:ext cx="7501447" cy="3521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707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0124" y="1592090"/>
            <a:ext cx="5849581" cy="235118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47757" y="824859"/>
            <a:ext cx="7337192" cy="5176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нового по привлечению к административной ответственности?</a:t>
            </a:r>
            <a:endParaRPr lang="ru-RU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601424186"/>
              </p:ext>
            </p:extLst>
          </p:nvPr>
        </p:nvGraphicFramePr>
        <p:xfrm>
          <a:off x="514008" y="2963614"/>
          <a:ext cx="8004690" cy="2841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88424" y="4299942"/>
            <a:ext cx="504055" cy="504056"/>
          </a:xfrm>
          <a:prstGeom prst="rect">
            <a:avLst/>
          </a:prstGeom>
        </p:spPr>
        <p:txBody>
          <a:bodyPr/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01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18533"/>
            <a:ext cx="7337192" cy="829353"/>
          </a:xfrm>
        </p:spPr>
        <p:txBody>
          <a:bodyPr>
            <a:noAutofit/>
          </a:bodyPr>
          <a:lstStyle/>
          <a:p>
            <a:pPr algn="ctr">
              <a:lnSpc>
                <a:spcPts val="2739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 административного правонарушения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730880234"/>
              </p:ext>
            </p:extLst>
          </p:nvPr>
        </p:nvGraphicFramePr>
        <p:xfrm>
          <a:off x="467544" y="1275606"/>
          <a:ext cx="7848872" cy="3216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823"/>
                <a:gridCol w="6065049"/>
              </a:tblGrid>
              <a:tr h="1608298">
                <a:tc>
                  <a:txBody>
                    <a:bodyPr/>
                    <a:lstStyle/>
                    <a:p>
                      <a:pPr algn="ctr"/>
                      <a:r>
                        <a:rPr lang="ru-RU" sz="115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2 статьи 14.5 КоАП</a:t>
                      </a:r>
                      <a:endParaRPr lang="ru-RU" sz="115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1101" marB="3110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5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Неприменение контрольно-кассовой техники в установленных законодательством Российской Федерации о применении контрольно-кассовой техники случаях -</a:t>
                      </a:r>
                      <a:r>
                        <a:rPr lang="en-US" sz="115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5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влечет наложение административного штрафа на должностных лиц в размере от одной четвертой до одной второй размера суммы расчета, осуществленного без применения контрольно-кассовой техники, но </a:t>
                      </a:r>
                      <a:r>
                        <a:rPr lang="ru-RU" sz="1150" b="1" u="sng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менее десяти тысяч рублей</a:t>
                      </a:r>
                      <a:r>
                        <a:rPr lang="ru-RU" sz="115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на юридических лиц - </a:t>
                      </a:r>
                      <a:r>
                        <a:rPr lang="ru-RU" sz="1150" b="1" u="sng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трех четвертых до одного размера суммы расчета</a:t>
                      </a:r>
                      <a:r>
                        <a:rPr lang="ru-RU" sz="115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осуществленного с использованием наличных денежных средств и (или) электронных средств платежа без применения контрольно-кассовой техники, но </a:t>
                      </a:r>
                      <a:r>
                        <a:rPr lang="ru-RU" sz="1150" b="1" u="sng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менее тридцати тысяч рублей</a:t>
                      </a:r>
                      <a:r>
                        <a:rPr lang="ru-RU" sz="115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8191" marR="78191" marT="31101" marB="31101"/>
                </a:tc>
              </a:tr>
              <a:tr h="1608298"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4 статьи 14.5 КоАП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1101" marB="3110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Применение контрольно-кассовой техники, которая не соответствует установленным требованиям, либо применение контрольно-кассовой техники с нарушением установленных законодательством Российской Федерации о применении контрольно-кассовой техники порядка регистрации контрольно-кассовой техники, порядка, сроков и условий ее перерегистрации, порядка и условий ее применения - влечет </a:t>
                      </a:r>
                      <a:r>
                        <a:rPr lang="ru-RU" sz="115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предупреждение</a:t>
                      </a: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или наложение административного штрафа на должностных лиц в размере </a:t>
                      </a:r>
                      <a:r>
                        <a:rPr lang="ru-RU" sz="115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полутора тысяч до трех тысяч рублей</a:t>
                      </a: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на юридических лиц - </a:t>
                      </a:r>
                      <a:r>
                        <a:rPr lang="ru-RU" sz="115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предупреждение</a:t>
                      </a: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или наложение административного штрафа в размере </a:t>
                      </a:r>
                      <a:r>
                        <a:rPr lang="ru-RU" sz="115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пяти тысяч до десяти тысяч рублей</a:t>
                      </a: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8191" marR="78191" marT="31101" marB="3110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6053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47757" y="375804"/>
            <a:ext cx="7337192" cy="6507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7071" tIns="23535" rIns="47071" bIns="2353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239" fontAlgn="auto">
              <a:lnSpc>
                <a:spcPts val="4558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проверки чеков</a:t>
            </a:r>
          </a:p>
        </p:txBody>
      </p:sp>
      <p:pic>
        <p:nvPicPr>
          <p:cNvPr id="1027" name="Picture 3" descr="C:\Users\0000-05-323\AppData\Local\Microsoft\Windows\Temporary Internet Files\Content.Outlook\EL36PZT6\Screenshot_2016-06-24-09-58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4829" y="1613140"/>
            <a:ext cx="1469118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0000-05-323\AppData\Local\Microsoft\Windows\Temporary Internet Files\Content.Outlook\EL36PZT6\Screenshot_2016-06-24-10-00-4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7117" y="1918117"/>
            <a:ext cx="1469118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0000-05-323\AppData\Local\Microsoft\Windows\Temporary Internet Files\Content.Outlook\EL36PZT6\Screenshot_2016-06-24-10-02-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473" y="1733097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0000-05-323\AppData\Local\Microsoft\Windows\Temporary Internet Files\Content.Outlook\EL36PZT6\Screenshot_2016-06-24-09-54-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1765" y="2211415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0000-05-323\AppData\Local\Microsoft\Windows\Temporary Internet Files\Content.Outlook\EL36PZT6\Screenshot_2016-06-24-10-00-5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8097" y="2345888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0000-05-323\AppData\Local\Microsoft\Windows\Temporary Internet Files\Content.Outlook\EL36PZT6\Screenshot_2016-06-24-10-02-2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7216" y="1607776"/>
            <a:ext cx="1459682" cy="259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2547" y="1135571"/>
            <a:ext cx="2118287" cy="388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Персонализация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7091" y="1135571"/>
            <a:ext cx="2118287" cy="388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noProof="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Проверка чеков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24852" y="4371951"/>
            <a:ext cx="619125" cy="57606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Present_FNS2012_16-9</Template>
  <TotalTime>13706</TotalTime>
  <Words>562</Words>
  <Application>Microsoft Office PowerPoint</Application>
  <PresentationFormat>Экран (16:9)</PresentationFormat>
  <Paragraphs>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Present_FNS2012_16-9</vt:lpstr>
      <vt:lpstr>   Доклад начальника отдела оперативного контроля УФНС России по Московской области И.Р. Евлоева  «Правоприменительная практика налоговых органов при проведении контрольно-надзорных мероприятий по соблюдению требований законодательства. Применение контрольно-кассовой техники налогоплательщиками, применяющими патентную систему налогообложения и систему налогообложения в виде единого налога на вмененный доход, а также налогоплательщиками, оказывающими услуги»  </vt:lpstr>
      <vt:lpstr>ОН-ЛАЙН ККТ  </vt:lpstr>
      <vt:lpstr>Новый порядок в цифрах</vt:lpstr>
      <vt:lpstr>Статистика 3 этапа реформы ККТ на территории Московской области </vt:lpstr>
      <vt:lpstr>Снижение нагрузки на бизнес, риск-ориентированный подход к проведению проверок</vt:lpstr>
      <vt:lpstr>Освобождение от ответственности в соответствии с частью 15 статьи 14.5 КоАП</vt:lpstr>
      <vt:lpstr>Что нового по привлечению к административной ответственности?</vt:lpstr>
      <vt:lpstr>Разграничение состава административного правонарушения</vt:lpstr>
      <vt:lpstr>Мобильное приложение проверки чеков</vt:lpstr>
      <vt:lpstr>Мобильное приложение «Проверка кассового чека»</vt:lpstr>
      <vt:lpstr>Порядок предоставления налогового вычета</vt:lpstr>
      <vt:lpstr>Обязанность по применению онлайн-касс</vt:lpstr>
      <vt:lpstr>Доклад закончен. Спасибо за внимание!</vt:lpstr>
    </vt:vector>
  </TitlesOfParts>
  <Company>UFNS 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результатах контрольной работы по вопросу соблюдения законодательства о применении контрольно-кассовой техники и использования специальных банковских счетов за 8 месяцев 2014 года»</dc:title>
  <dc:creator>5000-91-411</dc:creator>
  <cp:lastModifiedBy>5000-01-742</cp:lastModifiedBy>
  <cp:revision>1106</cp:revision>
  <dcterms:created xsi:type="dcterms:W3CDTF">2014-09-24T05:36:47Z</dcterms:created>
  <dcterms:modified xsi:type="dcterms:W3CDTF">2018-10-31T07:44:17Z</dcterms:modified>
</cp:coreProperties>
</file>