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94" r:id="rId2"/>
    <p:sldId id="595" r:id="rId3"/>
  </p:sldIdLst>
  <p:sldSz cx="9144000" cy="5143500" type="screen16x9"/>
  <p:notesSz cx="6797675" cy="9928225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9D70B3-4182-4EA1-A3DB-5652679B5EC3}">
          <p14:sldIdLst>
            <p14:sldId id="594"/>
            <p14:sldId id="5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981">
          <p15:clr>
            <a:srgbClr val="A4A3A4"/>
          </p15:clr>
        </p15:guide>
        <p15:guide id="3" orient="horz" pos="259">
          <p15:clr>
            <a:srgbClr val="A4A3A4"/>
          </p15:clr>
        </p15:guide>
        <p15:guide id="4" orient="horz" pos="985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FF"/>
    <a:srgbClr val="FFFFCC"/>
    <a:srgbClr val="CCFFFF"/>
    <a:srgbClr val="D1530D"/>
    <a:srgbClr val="F23648"/>
    <a:srgbClr val="14AC00"/>
    <a:srgbClr val="1CEE00"/>
    <a:srgbClr val="ACC777"/>
    <a:srgbClr val="FBC2B3"/>
    <a:srgbClr val="C8F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856" autoAdjust="0"/>
  </p:normalViewPr>
  <p:slideViewPr>
    <p:cSldViewPr>
      <p:cViewPr varScale="1">
        <p:scale>
          <a:sx n="122" d="100"/>
          <a:sy n="122" d="100"/>
        </p:scale>
        <p:origin x="456" y="96"/>
      </p:cViewPr>
      <p:guideLst>
        <p:guide orient="horz" pos="1620"/>
        <p:guide orient="horz" pos="2981"/>
        <p:guide orient="horz" pos="259"/>
        <p:guide orient="horz" pos="985"/>
        <p:guide pos="2880"/>
        <p:guide pos="385"/>
        <p:guide pos="1565"/>
        <p:guide pos="5193"/>
        <p:guide pos="40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5E01E3-763E-422F-8054-B9B2BBC9C79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8C026D-152F-40CD-9017-60187C49D088}">
      <dgm:prSet phldrT="[Текст]" custT="1"/>
      <dgm:spPr/>
      <dgm:t>
        <a:bodyPr/>
        <a:lstStyle/>
        <a:p>
          <a:r>
            <a:rPr lang="ru-RU" sz="2800" dirty="0" smtClean="0"/>
            <a:t>По декларации</a:t>
          </a:r>
          <a:endParaRPr lang="ru-RU" sz="2800" dirty="0"/>
        </a:p>
      </dgm:t>
    </dgm:pt>
    <dgm:pt modelId="{4F2A5310-7CEE-4B0D-AC95-CFECEBDF4BCE}" type="parTrans" cxnId="{77EADB12-5AAC-45E7-9F1E-FA35F80CA172}">
      <dgm:prSet/>
      <dgm:spPr/>
      <dgm:t>
        <a:bodyPr/>
        <a:lstStyle/>
        <a:p>
          <a:endParaRPr lang="ru-RU"/>
        </a:p>
      </dgm:t>
    </dgm:pt>
    <dgm:pt modelId="{3F8887A3-2479-413D-A208-35F5BC274F46}" type="sibTrans" cxnId="{77EADB12-5AAC-45E7-9F1E-FA35F80CA172}">
      <dgm:prSet/>
      <dgm:spPr/>
      <dgm:t>
        <a:bodyPr/>
        <a:lstStyle/>
        <a:p>
          <a:endParaRPr lang="ru-RU"/>
        </a:p>
      </dgm:t>
    </dgm:pt>
    <dgm:pt modelId="{281D9B1C-A86E-4941-B679-D428F24B6C66}">
      <dgm:prSet phldrT="[Текст]" custT="1"/>
      <dgm:spPr/>
      <dgm:t>
        <a:bodyPr/>
        <a:lstStyle/>
        <a:p>
          <a:r>
            <a:rPr lang="ru-RU" sz="1600" dirty="0" smtClean="0"/>
            <a:t>Заполнить налоговою декларацию (форма 3-НДФЛ)</a:t>
          </a:r>
          <a:endParaRPr lang="ru-RU" sz="1600" dirty="0"/>
        </a:p>
      </dgm:t>
    </dgm:pt>
    <dgm:pt modelId="{5004EA47-F33E-4668-A820-303B5C10104F}" type="parTrans" cxnId="{D864964E-29D1-4B77-9200-4C0BA893B11C}">
      <dgm:prSet/>
      <dgm:spPr/>
      <dgm:t>
        <a:bodyPr/>
        <a:lstStyle/>
        <a:p>
          <a:endParaRPr lang="ru-RU"/>
        </a:p>
      </dgm:t>
    </dgm:pt>
    <dgm:pt modelId="{D5FFCA7C-E1E3-44AA-8B42-4695A1ED0D25}" type="sibTrans" cxnId="{D864964E-29D1-4B77-9200-4C0BA893B11C}">
      <dgm:prSet/>
      <dgm:spPr/>
      <dgm:t>
        <a:bodyPr/>
        <a:lstStyle/>
        <a:p>
          <a:endParaRPr lang="ru-RU"/>
        </a:p>
      </dgm:t>
    </dgm:pt>
    <dgm:pt modelId="{528EBC9E-9F2A-471D-84CF-63E1A8349E8E}">
      <dgm:prSet phldrT="[Текст]" custT="1"/>
      <dgm:spPr/>
      <dgm:t>
        <a:bodyPr/>
        <a:lstStyle/>
        <a:p>
          <a:r>
            <a:rPr lang="ru-RU" sz="2800" dirty="0" smtClean="0"/>
            <a:t>У налогового агента</a:t>
          </a:r>
          <a:endParaRPr lang="ru-RU" sz="2800" dirty="0"/>
        </a:p>
      </dgm:t>
    </dgm:pt>
    <dgm:pt modelId="{770E9D15-8D16-4D60-94AC-2F46ED79A8B2}" type="parTrans" cxnId="{1745C846-40CA-4B8A-AF62-75EB4ECE387A}">
      <dgm:prSet/>
      <dgm:spPr/>
      <dgm:t>
        <a:bodyPr/>
        <a:lstStyle/>
        <a:p>
          <a:endParaRPr lang="ru-RU"/>
        </a:p>
      </dgm:t>
    </dgm:pt>
    <dgm:pt modelId="{C853EE7B-0E5D-43ED-B7DF-438EACB58817}" type="sibTrans" cxnId="{1745C846-40CA-4B8A-AF62-75EB4ECE387A}">
      <dgm:prSet/>
      <dgm:spPr/>
      <dgm:t>
        <a:bodyPr/>
        <a:lstStyle/>
        <a:p>
          <a:endParaRPr lang="ru-RU"/>
        </a:p>
      </dgm:t>
    </dgm:pt>
    <dgm:pt modelId="{01A8502D-0D7A-49A7-BFA0-CEEC020FD185}">
      <dgm:prSet phldrT="[Текст]" custT="1"/>
      <dgm:spPr/>
      <dgm:t>
        <a:bodyPr/>
        <a:lstStyle/>
        <a:p>
          <a:r>
            <a:rPr lang="ru-RU" sz="1400" smtClean="0"/>
            <a:t>Подготовить комплект документов</a:t>
          </a:r>
          <a:endParaRPr lang="ru-RU" sz="1400" dirty="0"/>
        </a:p>
      </dgm:t>
    </dgm:pt>
    <dgm:pt modelId="{DFF18D3B-5D53-4F29-8DFB-2C99A40712BD}" type="parTrans" cxnId="{311753D8-9987-4943-9B6B-60172CA1A0E5}">
      <dgm:prSet/>
      <dgm:spPr/>
      <dgm:t>
        <a:bodyPr/>
        <a:lstStyle/>
        <a:p>
          <a:endParaRPr lang="ru-RU"/>
        </a:p>
      </dgm:t>
    </dgm:pt>
    <dgm:pt modelId="{F004B087-8F48-4D00-B492-B93FC4192033}" type="sibTrans" cxnId="{311753D8-9987-4943-9B6B-60172CA1A0E5}">
      <dgm:prSet/>
      <dgm:spPr/>
      <dgm:t>
        <a:bodyPr/>
        <a:lstStyle/>
        <a:p>
          <a:endParaRPr lang="ru-RU"/>
        </a:p>
      </dgm:t>
    </dgm:pt>
    <dgm:pt modelId="{E9210A9C-05C2-48F2-A7A6-629997ACEA17}">
      <dgm:prSet phldrT="[Текст]" custT="1"/>
      <dgm:spPr/>
      <dgm:t>
        <a:bodyPr/>
        <a:lstStyle/>
        <a:p>
          <a:r>
            <a:rPr lang="ru-RU" sz="1600" dirty="0" smtClean="0"/>
            <a:t>Подготовить комплект документов</a:t>
          </a:r>
          <a:endParaRPr lang="ru-RU" sz="1600" dirty="0"/>
        </a:p>
      </dgm:t>
    </dgm:pt>
    <dgm:pt modelId="{269CD72B-66B5-4B74-9DD0-08100A6BAD76}" type="parTrans" cxnId="{02B427A9-0016-4472-9A4E-D08E0128C7A1}">
      <dgm:prSet/>
      <dgm:spPr/>
    </dgm:pt>
    <dgm:pt modelId="{7A9268B9-C7DE-4831-B275-163C0B3B13BA}" type="sibTrans" cxnId="{02B427A9-0016-4472-9A4E-D08E0128C7A1}">
      <dgm:prSet/>
      <dgm:spPr/>
    </dgm:pt>
    <dgm:pt modelId="{EA9221D2-344B-4825-B46D-D8ED568FEAC7}">
      <dgm:prSet phldrT="[Текст]" custT="1"/>
      <dgm:spPr/>
      <dgm:t>
        <a:bodyPr/>
        <a:lstStyle/>
        <a:p>
          <a:r>
            <a:rPr lang="ru-RU" sz="1600" dirty="0" smtClean="0"/>
            <a:t>Представить декларацию в налоговый орган по месту жительств</a:t>
          </a:r>
          <a:endParaRPr lang="ru-RU" sz="1600" dirty="0"/>
        </a:p>
      </dgm:t>
    </dgm:pt>
    <dgm:pt modelId="{AD805266-3259-4EFF-8B85-FABCAE9DF3E6}" type="parTrans" cxnId="{6B2F69B2-5193-4952-9EE6-079FA88DEB44}">
      <dgm:prSet/>
      <dgm:spPr/>
    </dgm:pt>
    <dgm:pt modelId="{F0AADCDE-E890-48B3-928C-92FAD47D181A}" type="sibTrans" cxnId="{6B2F69B2-5193-4952-9EE6-079FA88DEB44}">
      <dgm:prSet/>
      <dgm:spPr/>
    </dgm:pt>
    <dgm:pt modelId="{4E970518-BC69-45C7-A6C3-3522C9CA40B4}">
      <dgm:prSet phldrT="[Текст]" custT="1"/>
      <dgm:spPr/>
      <dgm:t>
        <a:bodyPr/>
        <a:lstStyle/>
        <a:p>
          <a:r>
            <a:rPr lang="ru-RU" sz="1400" dirty="0" smtClean="0"/>
            <a:t>Представить в налоговый орган по месту жительства заявление на получение уведомления о праве на социальный налоговый вычет (№ЕД-7-11/755</a:t>
          </a:r>
          <a:r>
            <a:rPr lang="en-US" sz="1400" dirty="0" smtClean="0"/>
            <a:t>@ </a:t>
          </a:r>
          <a:r>
            <a:rPr lang="ru-RU" sz="1400" dirty="0" smtClean="0"/>
            <a:t>от 17.08.2021</a:t>
          </a:r>
          <a:endParaRPr lang="ru-RU" sz="1400" dirty="0"/>
        </a:p>
      </dgm:t>
    </dgm:pt>
    <dgm:pt modelId="{948D9E10-6CC8-4843-9280-EE5032203FE2}" type="parTrans" cxnId="{BE84A18A-74A4-4DDF-A28B-099CB075215C}">
      <dgm:prSet/>
      <dgm:spPr/>
    </dgm:pt>
    <dgm:pt modelId="{6D8293C7-BCF0-4F51-869A-E27399391871}" type="sibTrans" cxnId="{BE84A18A-74A4-4DDF-A28B-099CB075215C}">
      <dgm:prSet/>
      <dgm:spPr/>
    </dgm:pt>
    <dgm:pt modelId="{5A3A59E2-DED5-4809-B03E-F7EF79EBB939}">
      <dgm:prSet phldrT="[Текст]" custT="1"/>
      <dgm:spPr/>
      <dgm:t>
        <a:bodyPr/>
        <a:lstStyle/>
        <a:p>
          <a:r>
            <a:rPr lang="ru-RU" sz="1400" dirty="0" smtClean="0"/>
            <a:t>По истечении 30 дней получить уведомление</a:t>
          </a:r>
          <a:endParaRPr lang="ru-RU" sz="1400" dirty="0"/>
        </a:p>
      </dgm:t>
    </dgm:pt>
    <dgm:pt modelId="{8DEF4BA9-A405-4EDB-8155-89FDA2E319E4}" type="parTrans" cxnId="{80477A40-B3A9-474D-AD35-87BCDD05A992}">
      <dgm:prSet/>
      <dgm:spPr/>
    </dgm:pt>
    <dgm:pt modelId="{491E7E4A-3301-4053-887B-53643B5D23AF}" type="sibTrans" cxnId="{80477A40-B3A9-474D-AD35-87BCDD05A992}">
      <dgm:prSet/>
      <dgm:spPr/>
    </dgm:pt>
    <dgm:pt modelId="{B5995866-333D-41E1-A296-091BAC9A8F17}" type="pres">
      <dgm:prSet presAssocID="{A15E01E3-763E-422F-8054-B9B2BBC9C7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5523B6-5799-41C4-9A42-EDF4AC22E52B}" type="pres">
      <dgm:prSet presAssocID="{6B8C026D-152F-40CD-9017-60187C49D088}" presName="composite" presStyleCnt="0"/>
      <dgm:spPr/>
    </dgm:pt>
    <dgm:pt modelId="{9B788C91-2FB7-4113-B609-D8966C2243DE}" type="pres">
      <dgm:prSet presAssocID="{6B8C026D-152F-40CD-9017-60187C49D08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2FD51-BD22-4FCF-972B-6CB0845989E4}" type="pres">
      <dgm:prSet presAssocID="{6B8C026D-152F-40CD-9017-60187C49D08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47E29-CAE0-433D-8FC6-A3F385703EA8}" type="pres">
      <dgm:prSet presAssocID="{3F8887A3-2479-413D-A208-35F5BC274F46}" presName="space" presStyleCnt="0"/>
      <dgm:spPr/>
    </dgm:pt>
    <dgm:pt modelId="{0B0B5C0B-0FEC-48A1-82DE-508D98BC1404}" type="pres">
      <dgm:prSet presAssocID="{528EBC9E-9F2A-471D-84CF-63E1A8349E8E}" presName="composite" presStyleCnt="0"/>
      <dgm:spPr/>
    </dgm:pt>
    <dgm:pt modelId="{CDDC5FD2-A1DA-4F53-9339-32075310B320}" type="pres">
      <dgm:prSet presAssocID="{528EBC9E-9F2A-471D-84CF-63E1A8349E8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4BE72-4D89-40E9-B871-F6CDF36B7BB4}" type="pres">
      <dgm:prSet presAssocID="{528EBC9E-9F2A-471D-84CF-63E1A8349E8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B427A9-0016-4472-9A4E-D08E0128C7A1}" srcId="{6B8C026D-152F-40CD-9017-60187C49D088}" destId="{E9210A9C-05C2-48F2-A7A6-629997ACEA17}" srcOrd="1" destOrd="0" parTransId="{269CD72B-66B5-4B74-9DD0-08100A6BAD76}" sibTransId="{7A9268B9-C7DE-4831-B275-163C0B3B13BA}"/>
    <dgm:cxn modelId="{311753D8-9987-4943-9B6B-60172CA1A0E5}" srcId="{528EBC9E-9F2A-471D-84CF-63E1A8349E8E}" destId="{01A8502D-0D7A-49A7-BFA0-CEEC020FD185}" srcOrd="0" destOrd="0" parTransId="{DFF18D3B-5D53-4F29-8DFB-2C99A40712BD}" sibTransId="{F004B087-8F48-4D00-B492-B93FC4192033}"/>
    <dgm:cxn modelId="{E6521BD5-BD02-4817-93DD-63587BB8055F}" type="presOf" srcId="{A15E01E3-763E-422F-8054-B9B2BBC9C79E}" destId="{B5995866-333D-41E1-A296-091BAC9A8F17}" srcOrd="0" destOrd="0" presId="urn:microsoft.com/office/officeart/2005/8/layout/hList1"/>
    <dgm:cxn modelId="{0006BC9C-1119-4EB4-AFE4-7CD8E936411F}" type="presOf" srcId="{E9210A9C-05C2-48F2-A7A6-629997ACEA17}" destId="{D252FD51-BD22-4FCF-972B-6CB0845989E4}" srcOrd="0" destOrd="1" presId="urn:microsoft.com/office/officeart/2005/8/layout/hList1"/>
    <dgm:cxn modelId="{C55AA6F1-2168-4D02-B210-5BCED41B3FF8}" type="presOf" srcId="{6B8C026D-152F-40CD-9017-60187C49D088}" destId="{9B788C91-2FB7-4113-B609-D8966C2243DE}" srcOrd="0" destOrd="0" presId="urn:microsoft.com/office/officeart/2005/8/layout/hList1"/>
    <dgm:cxn modelId="{4159B6B0-48F0-4B60-8A52-CFDCA4AFB534}" type="presOf" srcId="{4E970518-BC69-45C7-A6C3-3522C9CA40B4}" destId="{5AC4BE72-4D89-40E9-B871-F6CDF36B7BB4}" srcOrd="0" destOrd="1" presId="urn:microsoft.com/office/officeart/2005/8/layout/hList1"/>
    <dgm:cxn modelId="{80477A40-B3A9-474D-AD35-87BCDD05A992}" srcId="{528EBC9E-9F2A-471D-84CF-63E1A8349E8E}" destId="{5A3A59E2-DED5-4809-B03E-F7EF79EBB939}" srcOrd="2" destOrd="0" parTransId="{8DEF4BA9-A405-4EDB-8155-89FDA2E319E4}" sibTransId="{491E7E4A-3301-4053-887B-53643B5D23AF}"/>
    <dgm:cxn modelId="{1745C846-40CA-4B8A-AF62-75EB4ECE387A}" srcId="{A15E01E3-763E-422F-8054-B9B2BBC9C79E}" destId="{528EBC9E-9F2A-471D-84CF-63E1A8349E8E}" srcOrd="1" destOrd="0" parTransId="{770E9D15-8D16-4D60-94AC-2F46ED79A8B2}" sibTransId="{C853EE7B-0E5D-43ED-B7DF-438EACB58817}"/>
    <dgm:cxn modelId="{50EA0F92-B482-4AC8-A7D7-F59A4970F48E}" type="presOf" srcId="{01A8502D-0D7A-49A7-BFA0-CEEC020FD185}" destId="{5AC4BE72-4D89-40E9-B871-F6CDF36B7BB4}" srcOrd="0" destOrd="0" presId="urn:microsoft.com/office/officeart/2005/8/layout/hList1"/>
    <dgm:cxn modelId="{DC31B5B7-087B-47E7-AB7A-BB8AE75A1611}" type="presOf" srcId="{281D9B1C-A86E-4941-B679-D428F24B6C66}" destId="{D252FD51-BD22-4FCF-972B-6CB0845989E4}" srcOrd="0" destOrd="0" presId="urn:microsoft.com/office/officeart/2005/8/layout/hList1"/>
    <dgm:cxn modelId="{6B2F69B2-5193-4952-9EE6-079FA88DEB44}" srcId="{6B8C026D-152F-40CD-9017-60187C49D088}" destId="{EA9221D2-344B-4825-B46D-D8ED568FEAC7}" srcOrd="2" destOrd="0" parTransId="{AD805266-3259-4EFF-8B85-FABCAE9DF3E6}" sibTransId="{F0AADCDE-E890-48B3-928C-92FAD47D181A}"/>
    <dgm:cxn modelId="{BE84A18A-74A4-4DDF-A28B-099CB075215C}" srcId="{528EBC9E-9F2A-471D-84CF-63E1A8349E8E}" destId="{4E970518-BC69-45C7-A6C3-3522C9CA40B4}" srcOrd="1" destOrd="0" parTransId="{948D9E10-6CC8-4843-9280-EE5032203FE2}" sibTransId="{6D8293C7-BCF0-4F51-869A-E27399391871}"/>
    <dgm:cxn modelId="{FA106990-E408-42F7-9F55-5096F891FD9A}" type="presOf" srcId="{5A3A59E2-DED5-4809-B03E-F7EF79EBB939}" destId="{5AC4BE72-4D89-40E9-B871-F6CDF36B7BB4}" srcOrd="0" destOrd="2" presId="urn:microsoft.com/office/officeart/2005/8/layout/hList1"/>
    <dgm:cxn modelId="{93D96A9D-9698-42B2-AD59-794598B94A5F}" type="presOf" srcId="{EA9221D2-344B-4825-B46D-D8ED568FEAC7}" destId="{D252FD51-BD22-4FCF-972B-6CB0845989E4}" srcOrd="0" destOrd="2" presId="urn:microsoft.com/office/officeart/2005/8/layout/hList1"/>
    <dgm:cxn modelId="{D864964E-29D1-4B77-9200-4C0BA893B11C}" srcId="{6B8C026D-152F-40CD-9017-60187C49D088}" destId="{281D9B1C-A86E-4941-B679-D428F24B6C66}" srcOrd="0" destOrd="0" parTransId="{5004EA47-F33E-4668-A820-303B5C10104F}" sibTransId="{D5FFCA7C-E1E3-44AA-8B42-4695A1ED0D25}"/>
    <dgm:cxn modelId="{77EADB12-5AAC-45E7-9F1E-FA35F80CA172}" srcId="{A15E01E3-763E-422F-8054-B9B2BBC9C79E}" destId="{6B8C026D-152F-40CD-9017-60187C49D088}" srcOrd="0" destOrd="0" parTransId="{4F2A5310-7CEE-4B0D-AC95-CFECEBDF4BCE}" sibTransId="{3F8887A3-2479-413D-A208-35F5BC274F46}"/>
    <dgm:cxn modelId="{C2688C76-02BA-468C-B8F3-3FBE1652EE87}" type="presOf" srcId="{528EBC9E-9F2A-471D-84CF-63E1A8349E8E}" destId="{CDDC5FD2-A1DA-4F53-9339-32075310B320}" srcOrd="0" destOrd="0" presId="urn:microsoft.com/office/officeart/2005/8/layout/hList1"/>
    <dgm:cxn modelId="{54CF8F3B-0D34-4E54-A583-59F315AAAB90}" type="presParOf" srcId="{B5995866-333D-41E1-A296-091BAC9A8F17}" destId="{E55523B6-5799-41C4-9A42-EDF4AC22E52B}" srcOrd="0" destOrd="0" presId="urn:microsoft.com/office/officeart/2005/8/layout/hList1"/>
    <dgm:cxn modelId="{3659EA67-DCE4-488D-A877-612202AF18A9}" type="presParOf" srcId="{E55523B6-5799-41C4-9A42-EDF4AC22E52B}" destId="{9B788C91-2FB7-4113-B609-D8966C2243DE}" srcOrd="0" destOrd="0" presId="urn:microsoft.com/office/officeart/2005/8/layout/hList1"/>
    <dgm:cxn modelId="{59AA130D-DF76-41A3-A3D9-987A7D0DD0E9}" type="presParOf" srcId="{E55523B6-5799-41C4-9A42-EDF4AC22E52B}" destId="{D252FD51-BD22-4FCF-972B-6CB0845989E4}" srcOrd="1" destOrd="0" presId="urn:microsoft.com/office/officeart/2005/8/layout/hList1"/>
    <dgm:cxn modelId="{3D1ECA63-3B85-4B07-99A0-AC1111DDB1A0}" type="presParOf" srcId="{B5995866-333D-41E1-A296-091BAC9A8F17}" destId="{6E747E29-CAE0-433D-8FC6-A3F385703EA8}" srcOrd="1" destOrd="0" presId="urn:microsoft.com/office/officeart/2005/8/layout/hList1"/>
    <dgm:cxn modelId="{F20607DE-D965-453E-A5AF-77049706047B}" type="presParOf" srcId="{B5995866-333D-41E1-A296-091BAC9A8F17}" destId="{0B0B5C0B-0FEC-48A1-82DE-508D98BC1404}" srcOrd="2" destOrd="0" presId="urn:microsoft.com/office/officeart/2005/8/layout/hList1"/>
    <dgm:cxn modelId="{DBF8DB52-FE2B-4E9A-9F34-BAA23AC9A719}" type="presParOf" srcId="{0B0B5C0B-0FEC-48A1-82DE-508D98BC1404}" destId="{CDDC5FD2-A1DA-4F53-9339-32075310B320}" srcOrd="0" destOrd="0" presId="urn:microsoft.com/office/officeart/2005/8/layout/hList1"/>
    <dgm:cxn modelId="{55E9AB4A-CF09-4FBF-927A-A6CB3BCCF35D}" type="presParOf" srcId="{0B0B5C0B-0FEC-48A1-82DE-508D98BC1404}" destId="{5AC4BE72-4D89-40E9-B871-F6CDF36B7BB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88C91-2FB7-4113-B609-D8966C2243DE}">
      <dsp:nvSpPr>
        <dsp:cNvPr id="0" name=""/>
        <dsp:cNvSpPr/>
      </dsp:nvSpPr>
      <dsp:spPr>
        <a:xfrm>
          <a:off x="29" y="34885"/>
          <a:ext cx="2848570" cy="1139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 декларации</a:t>
          </a:r>
          <a:endParaRPr lang="ru-RU" sz="2800" kern="1200" dirty="0"/>
        </a:p>
      </dsp:txBody>
      <dsp:txXfrm>
        <a:off x="29" y="34885"/>
        <a:ext cx="2848570" cy="1139428"/>
      </dsp:txXfrm>
    </dsp:sp>
    <dsp:sp modelId="{D252FD51-BD22-4FCF-972B-6CB0845989E4}">
      <dsp:nvSpPr>
        <dsp:cNvPr id="0" name=""/>
        <dsp:cNvSpPr/>
      </dsp:nvSpPr>
      <dsp:spPr>
        <a:xfrm>
          <a:off x="29" y="1174314"/>
          <a:ext cx="284857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Заполнить налоговою декларацию (форма 3-НДФЛ)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Подготовить комплект документов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Представить декларацию в налоговый орган по месту жительств</a:t>
          </a:r>
          <a:endParaRPr lang="ru-RU" sz="1600" kern="1200" dirty="0"/>
        </a:p>
      </dsp:txBody>
      <dsp:txXfrm>
        <a:off x="29" y="1174314"/>
        <a:ext cx="2848570" cy="2854800"/>
      </dsp:txXfrm>
    </dsp:sp>
    <dsp:sp modelId="{CDDC5FD2-A1DA-4F53-9339-32075310B320}">
      <dsp:nvSpPr>
        <dsp:cNvPr id="0" name=""/>
        <dsp:cNvSpPr/>
      </dsp:nvSpPr>
      <dsp:spPr>
        <a:xfrm>
          <a:off x="3247399" y="34885"/>
          <a:ext cx="2848570" cy="1139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 налогового агента</a:t>
          </a:r>
          <a:endParaRPr lang="ru-RU" sz="2800" kern="1200" dirty="0"/>
        </a:p>
      </dsp:txBody>
      <dsp:txXfrm>
        <a:off x="3247399" y="34885"/>
        <a:ext cx="2848570" cy="1139428"/>
      </dsp:txXfrm>
    </dsp:sp>
    <dsp:sp modelId="{5AC4BE72-4D89-40E9-B871-F6CDF36B7BB4}">
      <dsp:nvSpPr>
        <dsp:cNvPr id="0" name=""/>
        <dsp:cNvSpPr/>
      </dsp:nvSpPr>
      <dsp:spPr>
        <a:xfrm>
          <a:off x="3247399" y="1174314"/>
          <a:ext cx="284857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Подготовить комплект документов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Представить в налоговый орган по месту жительства заявление на получение уведомления о праве на социальный налоговый вычет (№ЕД-7-11/755</a:t>
          </a:r>
          <a:r>
            <a:rPr lang="en-US" sz="1400" kern="1200" dirty="0" smtClean="0"/>
            <a:t>@ </a:t>
          </a:r>
          <a:r>
            <a:rPr lang="ru-RU" sz="1400" kern="1200" dirty="0" smtClean="0"/>
            <a:t>от 17.08.2021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 истечении 30 дней получить уведомление</a:t>
          </a:r>
          <a:endParaRPr lang="ru-RU" sz="1400" kern="1200" dirty="0"/>
        </a:p>
      </dsp:txBody>
      <dsp:txXfrm>
        <a:off x="3247399" y="1174314"/>
        <a:ext cx="2848570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1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22" y="21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2BF71DB-AA9B-4F4C-9F2A-B271855036A7}" type="datetimeFigureOut">
              <a:rPr lang="ru-RU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29756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22" y="9429756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97BFDE4-187F-4B38-B79E-C50202B87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52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1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/>
          <a:lstStyle>
            <a:lvl1pPr algn="l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2" y="21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/>
          <a:lstStyle>
            <a:lvl1pPr algn="r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F34677-33FE-4EE3-AEBC-F3EED8ACD2CA}" type="datetimeFigureOut">
              <a:rPr lang="ru-RU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15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15" tIns="45055" rIns="90115" bIns="4505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40" y="4716048"/>
            <a:ext cx="5439010" cy="4467934"/>
          </a:xfrm>
          <a:prstGeom prst="rect">
            <a:avLst/>
          </a:prstGeom>
        </p:spPr>
        <p:txBody>
          <a:bodyPr vert="horz" lIns="90115" tIns="45055" rIns="90115" bIns="4505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9756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 anchor="b"/>
          <a:lstStyle>
            <a:lvl1pPr algn="l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2" y="9429756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 anchor="b"/>
          <a:lstStyle>
            <a:lvl1pPr algn="r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9E36F8-35CE-47CA-9FFC-FC0468D9C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27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0" y="3844926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0DBC-8478-40EF-81A8-3216F26236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15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CA75D-62A4-4C94-BE88-D5183B1495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78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1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A93-4C83-429A-99C3-8025EE15F9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87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0" y="3844926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D17B7-9E36-468C-8DF4-13EF037F6C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93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7D657-7C62-4352-968D-35C836049E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36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00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7387-84F1-4E15-8706-D1E99C768C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10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6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4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6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7A08A-36C4-4132-A002-F6434DED3A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09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92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8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48F2-DCFC-4BE1-ADB0-E6B36FD62F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28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1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40" y="4398964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7ACD0F-B7EA-4898-B6B7-AE70242F8C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32" r:id="rId9"/>
    <p:sldLayoutId id="2147484133" r:id="rId10"/>
    <p:sldLayoutId id="2147484134" r:id="rId11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217807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Как получить вычет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06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27778723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101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Ppt0000013</Template>
  <TotalTime>29750</TotalTime>
  <Words>58</Words>
  <Application>Microsoft Office PowerPoint</Application>
  <PresentationFormat>Экран 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Ppt0000013</vt:lpstr>
      <vt:lpstr>Презентация PowerPoint</vt:lpstr>
      <vt:lpstr>Презентация PowerPoint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 и обслуживание налогоплательщиков г. Москвы</dc:title>
  <dc:creator>ak</dc:creator>
  <cp:lastModifiedBy>Белобородов Сергей Викторович</cp:lastModifiedBy>
  <cp:revision>2036</cp:revision>
  <cp:lastPrinted>2022-10-18T12:16:33Z</cp:lastPrinted>
  <dcterms:created xsi:type="dcterms:W3CDTF">2013-02-15T12:10:44Z</dcterms:created>
  <dcterms:modified xsi:type="dcterms:W3CDTF">2023-05-30T14:46:47Z</dcterms:modified>
</cp:coreProperties>
</file>