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57" r:id="rId1"/>
    <p:sldMasterId id="2147483720" r:id="rId2"/>
    <p:sldMasterId id="2147483654" r:id="rId3"/>
  </p:sldMasterIdLst>
  <p:notesMasterIdLst>
    <p:notesMasterId r:id="rId20"/>
  </p:notesMasterIdLst>
  <p:handoutMasterIdLst>
    <p:handoutMasterId r:id="rId21"/>
  </p:handoutMasterIdLst>
  <p:sldIdLst>
    <p:sldId id="1045" r:id="rId4"/>
    <p:sldId id="1121" r:id="rId5"/>
    <p:sldId id="1122" r:id="rId6"/>
    <p:sldId id="1110" r:id="rId7"/>
    <p:sldId id="1109" r:id="rId8"/>
    <p:sldId id="1119" r:id="rId9"/>
    <p:sldId id="1112" r:id="rId10"/>
    <p:sldId id="1123" r:id="rId11"/>
    <p:sldId id="1125" r:id="rId12"/>
    <p:sldId id="1126" r:id="rId13"/>
    <p:sldId id="1127" r:id="rId14"/>
    <p:sldId id="1128" r:id="rId15"/>
    <p:sldId id="1124" r:id="rId16"/>
    <p:sldId id="1130" r:id="rId17"/>
    <p:sldId id="1131" r:id="rId18"/>
    <p:sldId id="1106" r:id="rId19"/>
  </p:sldIdLst>
  <p:sldSz cx="12192000" cy="6858000"/>
  <p:notesSz cx="6808788" cy="99409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Содержание шаблона" id="{221E32CA-264F-8647-9D09-1917240F2433}">
          <p14:sldIdLst/>
        </p14:section>
        <p14:section name="1) Титульные и разделительные слайды" id="{E6ECDA77-1B8E-0E4F-8DDA-529EB99512FD}">
          <p14:sldIdLst>
            <p14:sldId id="1045"/>
          </p14:sldIdLst>
        </p14:section>
        <p14:section name="2. Основные слайды" id="{5C1EBE22-3B93-4D1A-909D-255CFF1A1F31}">
          <p14:sldIdLst>
            <p14:sldId id="1121"/>
            <p14:sldId id="1122"/>
            <p14:sldId id="1110"/>
            <p14:sldId id="1109"/>
            <p14:sldId id="1119"/>
            <p14:sldId id="1112"/>
            <p14:sldId id="1123"/>
            <p14:sldId id="1125"/>
            <p14:sldId id="1126"/>
            <p14:sldId id="1127"/>
            <p14:sldId id="1128"/>
            <p14:sldId id="1124"/>
            <p14:sldId id="1130"/>
            <p14:sldId id="1131"/>
            <p14:sldId id="1106"/>
          </p14:sldIdLst>
        </p14:section>
      </p14:sectionLst>
    </p:ex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17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B330"/>
    <a:srgbClr val="F78D35"/>
    <a:srgbClr val="20B7D0"/>
    <a:srgbClr val="00A89E"/>
    <a:srgbClr val="FEFEFE"/>
    <a:srgbClr val="C8EAF0"/>
    <a:srgbClr val="00A79D"/>
    <a:srgbClr val="72B9FA"/>
    <a:srgbClr val="0085C0"/>
    <a:srgbClr val="FF8F8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8B1032C-EA38-4F05-BA0D-38AFFFC7BED3}" styleName="Светлый стиль 3 — акцент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819" autoAdjust="0"/>
    <p:restoredTop sz="96601" autoAdjust="0"/>
  </p:normalViewPr>
  <p:slideViewPr>
    <p:cSldViewPr snapToGrid="0" snapToObjects="1">
      <p:cViewPr>
        <p:scale>
          <a:sx n="60" d="100"/>
          <a:sy n="60" d="100"/>
        </p:scale>
        <p:origin x="-2616" y="-1236"/>
      </p:cViewPr>
      <p:guideLst>
        <p:guide orient="horz" pos="2160"/>
        <p:guide pos="3817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81" d="100"/>
          <a:sy n="81" d="100"/>
        </p:scale>
        <p:origin x="293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presProps" Target="presProps.xml"/></Relationships>
</file>

<file path=ppt/diagrams/_rels/data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image" Target="../media/image7.png"/></Relationships>
</file>

<file path=ppt/diagrams/_rels/drawing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image" Target="../media/image7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3699CC7-FFC7-46A4-B543-70D791E09D9C}" type="doc">
      <dgm:prSet loTypeId="urn:microsoft.com/office/officeart/2005/8/layout/vList3" loCatId="list" qsTypeId="urn:microsoft.com/office/officeart/2005/8/quickstyle/simple2" qsCatId="simple" csTypeId="urn:microsoft.com/office/officeart/2005/8/colors/accent3_2" csCatId="accent3" phldr="1"/>
      <dgm:spPr/>
      <dgm:t>
        <a:bodyPr/>
        <a:lstStyle/>
        <a:p>
          <a:endParaRPr lang="ru-RU"/>
        </a:p>
      </dgm:t>
    </dgm:pt>
    <dgm:pt modelId="{501430D3-82E5-4576-A44B-1E52A10567B8}">
      <dgm:prSet phldrT="[Текст]" custT="1"/>
      <dgm:spPr/>
      <dgm:t>
        <a:bodyPr tIns="1080000" anchor="ctr" anchorCtr="1"/>
        <a:lstStyle/>
        <a:p>
          <a:r>
            <a:rPr lang="ru-RU" sz="3200" dirty="0" smtClean="0"/>
            <a:t>Воспользоваться сервисом ФНС России «Выбор типового устава»</a:t>
          </a:r>
        </a:p>
        <a:p>
          <a:endParaRPr lang="ru-RU" sz="3200" dirty="0"/>
        </a:p>
      </dgm:t>
    </dgm:pt>
    <dgm:pt modelId="{07585189-1A20-49C8-A76C-FF41049C9D4D}" type="parTrans" cxnId="{2CBCEA5E-8151-4661-96DA-A140FAB30791}">
      <dgm:prSet/>
      <dgm:spPr/>
      <dgm:t>
        <a:bodyPr/>
        <a:lstStyle/>
        <a:p>
          <a:endParaRPr lang="ru-RU"/>
        </a:p>
      </dgm:t>
    </dgm:pt>
    <dgm:pt modelId="{E9D14C5D-7200-40A9-9A3D-80F59DF04571}" type="sibTrans" cxnId="{2CBCEA5E-8151-4661-96DA-A140FAB30791}">
      <dgm:prSet/>
      <dgm:spPr/>
      <dgm:t>
        <a:bodyPr/>
        <a:lstStyle/>
        <a:p>
          <a:endParaRPr lang="ru-RU"/>
        </a:p>
      </dgm:t>
    </dgm:pt>
    <dgm:pt modelId="{B44646E7-8008-44EE-8383-54A396F6F447}">
      <dgm:prSet phldrT="[Текст]"/>
      <dgm:spPr/>
      <dgm:t>
        <a:bodyPr tIns="1080000" anchor="ctr" anchorCtr="1"/>
        <a:lstStyle/>
        <a:p>
          <a:endParaRPr lang="ru-RU" sz="3600" dirty="0"/>
        </a:p>
      </dgm:t>
    </dgm:pt>
    <dgm:pt modelId="{06961C86-2FDA-4B1A-A249-2A3A1E20688D}" type="parTrans" cxnId="{348D30BC-1BD6-4F32-9CC7-FBA3584E9300}">
      <dgm:prSet/>
      <dgm:spPr/>
      <dgm:t>
        <a:bodyPr/>
        <a:lstStyle/>
        <a:p>
          <a:endParaRPr lang="ru-RU"/>
        </a:p>
      </dgm:t>
    </dgm:pt>
    <dgm:pt modelId="{6041EB70-CE48-4F19-9D80-C1CAC57A6B41}" type="sibTrans" cxnId="{348D30BC-1BD6-4F32-9CC7-FBA3584E9300}">
      <dgm:prSet/>
      <dgm:spPr/>
      <dgm:t>
        <a:bodyPr/>
        <a:lstStyle/>
        <a:p>
          <a:endParaRPr lang="ru-RU"/>
        </a:p>
      </dgm:t>
    </dgm:pt>
    <dgm:pt modelId="{EB69AB6C-C764-4E0E-9606-69003ADD3A53}">
      <dgm:prSet phldrT="[Текст]"/>
      <dgm:spPr/>
      <dgm:t>
        <a:bodyPr/>
        <a:lstStyle/>
        <a:p>
          <a:r>
            <a:rPr lang="ru-RU" dirty="0" smtClean="0"/>
            <a:t>Самостоятельно</a:t>
          </a:r>
        </a:p>
      </dgm:t>
    </dgm:pt>
    <dgm:pt modelId="{22470598-46E6-4820-8600-F0029B363C2F}" type="parTrans" cxnId="{70F7495C-8C65-4878-A4CF-5C3E69DB93D3}">
      <dgm:prSet/>
      <dgm:spPr/>
      <dgm:t>
        <a:bodyPr/>
        <a:lstStyle/>
        <a:p>
          <a:endParaRPr lang="ru-RU"/>
        </a:p>
      </dgm:t>
    </dgm:pt>
    <dgm:pt modelId="{74C968BF-2884-40C2-8A00-31EA82E0652B}" type="sibTrans" cxnId="{70F7495C-8C65-4878-A4CF-5C3E69DB93D3}">
      <dgm:prSet/>
      <dgm:spPr/>
      <dgm:t>
        <a:bodyPr/>
        <a:lstStyle/>
        <a:p>
          <a:endParaRPr lang="ru-RU" dirty="0"/>
        </a:p>
      </dgm:t>
    </dgm:pt>
    <dgm:pt modelId="{4059A363-D374-4527-AB0B-74CF9C58C93A}" type="pres">
      <dgm:prSet presAssocID="{33699CC7-FFC7-46A4-B543-70D791E09D9C}" presName="linearFlow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AF0460E7-B460-47B0-9370-3608AB87388B}" type="pres">
      <dgm:prSet presAssocID="{501430D3-82E5-4576-A44B-1E52A10567B8}" presName="composite" presStyleCnt="0"/>
      <dgm:spPr/>
      <dgm:t>
        <a:bodyPr/>
        <a:lstStyle/>
        <a:p>
          <a:endParaRPr lang="ru-RU"/>
        </a:p>
      </dgm:t>
    </dgm:pt>
    <dgm:pt modelId="{B50AB46E-547B-497E-BF62-06B15B1B2068}" type="pres">
      <dgm:prSet presAssocID="{501430D3-82E5-4576-A44B-1E52A10567B8}" presName="imgShp" presStyleLbl="fgImgPlace1" presStyleIdx="0" presStyleCnt="2" custLinFactNeighborX="-40392" custLinFactNeighborY="20156"/>
      <dgm:spPr>
        <a:blipFill rotWithShape="1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ru-RU"/>
        </a:p>
      </dgm:t>
    </dgm:pt>
    <dgm:pt modelId="{8AF7D4EA-1540-4D1C-8B9A-95991E89A5DC}" type="pres">
      <dgm:prSet presAssocID="{501430D3-82E5-4576-A44B-1E52A10567B8}" presName="txShp" presStyleLbl="node1" presStyleIdx="0" presStyleCnt="2" custLinFactY="23688" custLinFactNeighborX="12803" custLinFactNeighborY="10000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8BC3C6E-244F-462A-BB0C-D28B7214393F}" type="pres">
      <dgm:prSet presAssocID="{E9D14C5D-7200-40A9-9A3D-80F59DF04571}" presName="spacing" presStyleCnt="0"/>
      <dgm:spPr/>
      <dgm:t>
        <a:bodyPr/>
        <a:lstStyle/>
        <a:p>
          <a:endParaRPr lang="ru-RU"/>
        </a:p>
      </dgm:t>
    </dgm:pt>
    <dgm:pt modelId="{17202C54-90EC-4236-8F4C-AE7073F265A7}" type="pres">
      <dgm:prSet presAssocID="{EB69AB6C-C764-4E0E-9606-69003ADD3A53}" presName="composite" presStyleCnt="0"/>
      <dgm:spPr/>
      <dgm:t>
        <a:bodyPr/>
        <a:lstStyle/>
        <a:p>
          <a:endParaRPr lang="ru-RU"/>
        </a:p>
      </dgm:t>
    </dgm:pt>
    <dgm:pt modelId="{268CD6AF-2B04-4092-AADE-D3EC5C018107}" type="pres">
      <dgm:prSet presAssocID="{EB69AB6C-C764-4E0E-9606-69003ADD3A53}" presName="imgShp" presStyleLbl="fgImgPlace1" presStyleIdx="1" presStyleCnt="2" custLinFactNeighborX="-38250" custLinFactNeighborY="-7269"/>
      <dgm:spPr>
        <a:blipFill dpi="0" rotWithShape="1">
          <a:blip xmlns:r="http://schemas.openxmlformats.org/officeDocument/2006/relationships"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/>
          <a:stretch>
            <a:fillRect l="4511" t="7254" r="2929" b="6238"/>
          </a:stretch>
        </a:blipFill>
      </dgm:spPr>
      <dgm:t>
        <a:bodyPr/>
        <a:lstStyle/>
        <a:p>
          <a:endParaRPr lang="ru-RU"/>
        </a:p>
      </dgm:t>
    </dgm:pt>
    <dgm:pt modelId="{8B529CA1-8B81-42E3-B3EE-6D936A6A0446}" type="pres">
      <dgm:prSet presAssocID="{EB69AB6C-C764-4E0E-9606-69003ADD3A53}" presName="txShp" presStyleLbl="node1" presStyleIdx="1" presStyleCnt="2" custLinFactY="-17478" custLinFactNeighborX="12688" custLinFactNeighborY="-10000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879F451A-E787-4172-9CA6-F1E58A11E3A5}" type="presOf" srcId="{501430D3-82E5-4576-A44B-1E52A10567B8}" destId="{8AF7D4EA-1540-4D1C-8B9A-95991E89A5DC}" srcOrd="0" destOrd="0" presId="urn:microsoft.com/office/officeart/2005/8/layout/vList3"/>
    <dgm:cxn modelId="{2CBCEA5E-8151-4661-96DA-A140FAB30791}" srcId="{33699CC7-FFC7-46A4-B543-70D791E09D9C}" destId="{501430D3-82E5-4576-A44B-1E52A10567B8}" srcOrd="0" destOrd="0" parTransId="{07585189-1A20-49C8-A76C-FF41049C9D4D}" sibTransId="{E9D14C5D-7200-40A9-9A3D-80F59DF04571}"/>
    <dgm:cxn modelId="{92F5C5BB-E46C-4D35-99E4-880B475632AB}" type="presOf" srcId="{B44646E7-8008-44EE-8383-54A396F6F447}" destId="{8AF7D4EA-1540-4D1C-8B9A-95991E89A5DC}" srcOrd="0" destOrd="1" presId="urn:microsoft.com/office/officeart/2005/8/layout/vList3"/>
    <dgm:cxn modelId="{8FD55FFA-0E56-47C1-A91B-58E6C87220B4}" type="presOf" srcId="{33699CC7-FFC7-46A4-B543-70D791E09D9C}" destId="{4059A363-D374-4527-AB0B-74CF9C58C93A}" srcOrd="0" destOrd="0" presId="urn:microsoft.com/office/officeart/2005/8/layout/vList3"/>
    <dgm:cxn modelId="{348D30BC-1BD6-4F32-9CC7-FBA3584E9300}" srcId="{501430D3-82E5-4576-A44B-1E52A10567B8}" destId="{B44646E7-8008-44EE-8383-54A396F6F447}" srcOrd="0" destOrd="0" parTransId="{06961C86-2FDA-4B1A-A249-2A3A1E20688D}" sibTransId="{6041EB70-CE48-4F19-9D80-C1CAC57A6B41}"/>
    <dgm:cxn modelId="{70F7495C-8C65-4878-A4CF-5C3E69DB93D3}" srcId="{33699CC7-FFC7-46A4-B543-70D791E09D9C}" destId="{EB69AB6C-C764-4E0E-9606-69003ADD3A53}" srcOrd="1" destOrd="0" parTransId="{22470598-46E6-4820-8600-F0029B363C2F}" sibTransId="{74C968BF-2884-40C2-8A00-31EA82E0652B}"/>
    <dgm:cxn modelId="{6CAB8B38-BE6B-40EB-BD5A-69B761E0F68D}" type="presOf" srcId="{EB69AB6C-C764-4E0E-9606-69003ADD3A53}" destId="{8B529CA1-8B81-42E3-B3EE-6D936A6A0446}" srcOrd="0" destOrd="0" presId="urn:microsoft.com/office/officeart/2005/8/layout/vList3"/>
    <dgm:cxn modelId="{3C73F66E-A54A-4B98-ACB7-CA8AEFEE8CD0}" type="presParOf" srcId="{4059A363-D374-4527-AB0B-74CF9C58C93A}" destId="{AF0460E7-B460-47B0-9370-3608AB87388B}" srcOrd="0" destOrd="0" presId="urn:microsoft.com/office/officeart/2005/8/layout/vList3"/>
    <dgm:cxn modelId="{1E1B1588-2652-40BE-9814-3C9EA344916B}" type="presParOf" srcId="{AF0460E7-B460-47B0-9370-3608AB87388B}" destId="{B50AB46E-547B-497E-BF62-06B15B1B2068}" srcOrd="0" destOrd="0" presId="urn:microsoft.com/office/officeart/2005/8/layout/vList3"/>
    <dgm:cxn modelId="{C97C8E2E-C8D6-4C11-AF60-7354BE39987C}" type="presParOf" srcId="{AF0460E7-B460-47B0-9370-3608AB87388B}" destId="{8AF7D4EA-1540-4D1C-8B9A-95991E89A5DC}" srcOrd="1" destOrd="0" presId="urn:microsoft.com/office/officeart/2005/8/layout/vList3"/>
    <dgm:cxn modelId="{264464D4-EDE6-4D36-9B9D-3A1C119337B8}" type="presParOf" srcId="{4059A363-D374-4527-AB0B-74CF9C58C93A}" destId="{A8BC3C6E-244F-462A-BB0C-D28B7214393F}" srcOrd="1" destOrd="0" presId="urn:microsoft.com/office/officeart/2005/8/layout/vList3"/>
    <dgm:cxn modelId="{3F309C4B-0479-4206-A6B2-0D3694C33BC6}" type="presParOf" srcId="{4059A363-D374-4527-AB0B-74CF9C58C93A}" destId="{17202C54-90EC-4236-8F4C-AE7073F265A7}" srcOrd="2" destOrd="0" presId="urn:microsoft.com/office/officeart/2005/8/layout/vList3"/>
    <dgm:cxn modelId="{93DA9A8E-C218-4899-8609-7428C9F6E867}" type="presParOf" srcId="{17202C54-90EC-4236-8F4C-AE7073F265A7}" destId="{268CD6AF-2B04-4092-AADE-D3EC5C018107}" srcOrd="0" destOrd="0" presId="urn:microsoft.com/office/officeart/2005/8/layout/vList3"/>
    <dgm:cxn modelId="{778B6F14-6A55-4E64-9CEE-E85160E57BBD}" type="presParOf" srcId="{17202C54-90EC-4236-8F4C-AE7073F265A7}" destId="{8B529CA1-8B81-42E3-B3EE-6D936A6A0446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22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AF7D4EA-1540-4D1C-8B9A-95991E89A5DC}">
      <dsp:nvSpPr>
        <dsp:cNvPr id="0" name=""/>
        <dsp:cNvSpPr/>
      </dsp:nvSpPr>
      <dsp:spPr>
        <a:xfrm rot="10800000">
          <a:off x="2642439" y="2915774"/>
          <a:ext cx="5405120" cy="2355929"/>
        </a:xfrm>
        <a:prstGeom prst="homePlat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38899" tIns="1080000" rIns="227584" bIns="121920" numCol="1" spcCol="1270" anchor="ctr" anchorCtr="1">
          <a:noAutofit/>
        </a:bodyPr>
        <a:lstStyle/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200" kern="1200" dirty="0" smtClean="0"/>
            <a:t>Воспользоваться сервисом ФНС России «Выбор типового устава»</a:t>
          </a:r>
        </a:p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3200" kern="1200" dirty="0"/>
        </a:p>
        <a:p>
          <a:pPr marL="285750" lvl="1" indent="-285750" algn="l" defTabSz="1600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ru-RU" sz="3600" kern="1200" dirty="0"/>
        </a:p>
      </dsp:txBody>
      <dsp:txXfrm rot="10800000">
        <a:off x="3231421" y="2915774"/>
        <a:ext cx="4816138" cy="2355929"/>
      </dsp:txXfrm>
    </dsp:sp>
    <dsp:sp modelId="{B50AB46E-547B-497E-BF62-06B15B1B2068}">
      <dsp:nvSpPr>
        <dsp:cNvPr id="0" name=""/>
        <dsp:cNvSpPr/>
      </dsp:nvSpPr>
      <dsp:spPr>
        <a:xfrm>
          <a:off x="0" y="476633"/>
          <a:ext cx="2355929" cy="2355929"/>
        </a:xfrm>
        <a:prstGeom prst="ellipse">
          <a:avLst/>
        </a:prstGeom>
        <a:blipFill rotWithShape="1">
          <a:blip xmlns:r="http://schemas.openxmlformats.org/officeDocument/2006/relationships" r:embed="rId1"/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8B529CA1-8B81-42E3-B3EE-6D936A6A0446}">
      <dsp:nvSpPr>
        <dsp:cNvPr id="0" name=""/>
        <dsp:cNvSpPr/>
      </dsp:nvSpPr>
      <dsp:spPr>
        <a:xfrm rot="10800000">
          <a:off x="2636223" y="293266"/>
          <a:ext cx="5405120" cy="2355929"/>
        </a:xfrm>
        <a:prstGeom prst="homePlat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38899" tIns="125730" rIns="234696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300" kern="1200" dirty="0" smtClean="0"/>
            <a:t>Самостоятельно</a:t>
          </a:r>
        </a:p>
      </dsp:txBody>
      <dsp:txXfrm rot="10800000">
        <a:off x="3225205" y="293266"/>
        <a:ext cx="4816138" cy="2355929"/>
      </dsp:txXfrm>
    </dsp:sp>
    <dsp:sp modelId="{268CD6AF-2B04-4092-AADE-D3EC5C018107}">
      <dsp:nvSpPr>
        <dsp:cNvPr id="0" name=""/>
        <dsp:cNvSpPr/>
      </dsp:nvSpPr>
      <dsp:spPr>
        <a:xfrm>
          <a:off x="0" y="2889712"/>
          <a:ext cx="2355929" cy="2355929"/>
        </a:xfrm>
        <a:prstGeom prst="ellipse">
          <a:avLst/>
        </a:prstGeom>
        <a:blipFill dpi="0" rotWithShape="1">
          <a:blip xmlns:r="http://schemas.openxmlformats.org/officeDocument/2006/relationships"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/>
          <a:stretch>
            <a:fillRect l="4511" t="7254" r="2929" b="6238"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AA78F288-5E3C-4F81-AD43-7789565D295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8982D620-2592-455C-9AF4-8E2D0C2F79A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6737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FFCE6C-E7E6-4C35-A8B5-8F9784AA6873}" type="datetimeFigureOut">
              <a:rPr lang="en-US" smtClean="0"/>
              <a:t>5/26/2023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F55628E3-CFC5-471A-B6A2-9F949B2E814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24586937-338C-4D39-8822-B1F000CF62F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6737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E77762-F59A-4FB1-90F9-50BE76F033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55885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6737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CD46D5B-6567-794D-8CBA-5CCA973D6774}" type="datetimeFigureOut">
              <a:t>26.05.2023</a:t>
            </a:fld>
            <a:endParaRPr lang="ru-R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3863" y="1243013"/>
            <a:ext cx="5961062" cy="3354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879" y="4784070"/>
            <a:ext cx="5447030" cy="391423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6737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CEDE2F8-02D4-C448-B364-7246A6689E7F}" type="slidenum"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879344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в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94574" cy="775597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Нижний колонтитул 1">
            <a:extLst>
              <a:ext uri="{FF2B5EF4-FFF2-40B4-BE49-F238E27FC236}">
                <a16:creationId xmlns:a16="http://schemas.microsoft.com/office/drawing/2014/main" xmlns="" id="{DE8FF58D-40E2-4D46-B8F1-77153DED84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xmlns="" id="{A506B722-741E-4C4F-8510-675EF3FB09AF}"/>
              </a:ext>
            </a:extLst>
          </p:cNvPr>
          <p:cNvCxnSpPr>
            <a:cxnSpLocks/>
          </p:cNvCxnSpPr>
          <p:nvPr/>
        </p:nvCxnSpPr>
        <p:spPr>
          <a:xfrm>
            <a:off x="550863" y="1332789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2591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вертикальных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Рисунок 7">
            <a:extLst>
              <a:ext uri="{FF2B5EF4-FFF2-40B4-BE49-F238E27FC236}">
                <a16:creationId xmlns:a16="http://schemas.microsoft.com/office/drawing/2014/main" xmlns="" id="{850BD052-FCA5-445A-935E-491B722DC3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1780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032698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3087297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вертикальных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Рисунок 7">
            <a:extLst>
              <a:ext uri="{FF2B5EF4-FFF2-40B4-BE49-F238E27FC236}">
                <a16:creationId xmlns:a16="http://schemas.microsoft.com/office/drawing/2014/main" xmlns="" id="{850BD052-FCA5-445A-935E-491B722DC3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1780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032698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3214518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3 вертикальных картинки на слайде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40673" y="481860"/>
            <a:ext cx="3047200" cy="2946871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587874" y="481860"/>
            <a:ext cx="3047200" cy="2946871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8" name="Рисунок 7">
            <a:extLst>
              <a:ext uri="{FF2B5EF4-FFF2-40B4-BE49-F238E27FC236}">
                <a16:creationId xmlns:a16="http://schemas.microsoft.com/office/drawing/2014/main" xmlns="" id="{D87DFB36-E6C6-4D1F-846D-45A18F2F717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40672" y="3429015"/>
            <a:ext cx="3047201" cy="2946872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9" name="Рисунок 7">
            <a:extLst>
              <a:ext uri="{FF2B5EF4-FFF2-40B4-BE49-F238E27FC236}">
                <a16:creationId xmlns:a16="http://schemas.microsoft.com/office/drawing/2014/main" xmlns="" id="{DDA490E2-B01B-4AC1-AECA-F70596EFD12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587873" y="3429015"/>
            <a:ext cx="3053265" cy="2952736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588227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горизонтальные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Рисунок 7">
            <a:extLst>
              <a:ext uri="{FF2B5EF4-FFF2-40B4-BE49-F238E27FC236}">
                <a16:creationId xmlns:a16="http://schemas.microsoft.com/office/drawing/2014/main" xmlns="" id="{79BCDD96-399E-004C-AEC2-55F355B538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96000" y="968503"/>
            <a:ext cx="6096000" cy="5889498"/>
          </a:xfrm>
          <a:prstGeom prst="rect">
            <a:avLst/>
          </a:prstGeom>
          <a:noFill/>
          <a:effectLst>
            <a:innerShdw blurRad="736600" dist="558800" dir="10800000">
              <a:prstClr val="black">
                <a:alpha val="6000"/>
              </a:prstClr>
            </a:innerShdw>
          </a:effectLst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199" name="Нижний колонтитул 1">
            <a:extLst>
              <a:ext uri="{FF2B5EF4-FFF2-40B4-BE49-F238E27FC236}">
                <a16:creationId xmlns:a16="http://schemas.microsoft.com/office/drawing/2014/main" xmlns="" id="{2498197F-7D45-CC44-8247-CEDB3AEAECC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25462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4580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в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94574" cy="775597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Нижний колонтитул 1">
            <a:extLst>
              <a:ext uri="{FF2B5EF4-FFF2-40B4-BE49-F238E27FC236}">
                <a16:creationId xmlns:a16="http://schemas.microsoft.com/office/drawing/2014/main" xmlns="" id="{DE8FF58D-40E2-4D46-B8F1-77153DED84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xmlns="" id="{A506B722-741E-4C4F-8510-675EF3FB09AF}"/>
              </a:ext>
            </a:extLst>
          </p:cNvPr>
          <p:cNvCxnSpPr>
            <a:cxnSpLocks/>
          </p:cNvCxnSpPr>
          <p:nvPr/>
        </p:nvCxnSpPr>
        <p:spPr>
          <a:xfrm>
            <a:off x="550863" y="1332789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8577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по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59F07B40-27E0-D149-80D5-B78D32E3C5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t>‹#›</a:t>
            </a:fld>
            <a:endParaRPr lang="ru-RU"/>
          </a:p>
        </p:txBody>
      </p:sp>
      <p:sp>
        <p:nvSpPr>
          <p:cNvPr id="5" name="Title Placeholder 6">
            <a:extLst>
              <a:ext uri="{FF2B5EF4-FFF2-40B4-BE49-F238E27FC236}">
                <a16:creationId xmlns:a16="http://schemas.microsoft.com/office/drawing/2014/main" xmlns="" id="{1952CC9C-8F41-4935-9750-9B8914E02A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2" y="407976"/>
            <a:ext cx="9611447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xmlns="" id="{F6BA31BB-5E19-4E2D-A2BC-54207FEBD3C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864" y="849948"/>
            <a:ext cx="9611446" cy="293687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ru-RU" dirty="0"/>
              <a:t>Подзаголовок слайда</a:t>
            </a:r>
          </a:p>
        </p:txBody>
      </p:sp>
      <p:sp>
        <p:nvSpPr>
          <p:cNvPr id="7" name="Нижний колонтитул 1">
            <a:extLst>
              <a:ext uri="{FF2B5EF4-FFF2-40B4-BE49-F238E27FC236}">
                <a16:creationId xmlns:a16="http://schemas.microsoft.com/office/drawing/2014/main" xmlns="" id="{E876FAB5-8564-F549-BB66-14C9D5D0EA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5DFE1A63-85AE-364A-8542-A8DCDAA43103}"/>
              </a:ext>
            </a:extLst>
          </p:cNvPr>
          <p:cNvCxnSpPr>
            <a:cxnSpLocks/>
          </p:cNvCxnSpPr>
          <p:nvPr/>
        </p:nvCxnSpPr>
        <p:spPr>
          <a:xfrm>
            <a:off x="550863" y="1223605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805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 горизонтальные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Рисунок 7">
            <a:extLst>
              <a:ext uri="{FF2B5EF4-FFF2-40B4-BE49-F238E27FC236}">
                <a16:creationId xmlns:a16="http://schemas.microsoft.com/office/drawing/2014/main" xmlns="" id="{79BCDD96-399E-004C-AEC2-55F355B538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658678" y="980661"/>
            <a:ext cx="6533322" cy="5877339"/>
          </a:xfrm>
          <a:prstGeom prst="rect">
            <a:avLst/>
          </a:prstGeom>
          <a:noFill/>
          <a:effectLst>
            <a:innerShdw blurRad="736600" dist="558800" dir="10800000">
              <a:prstClr val="black">
                <a:alpha val="6000"/>
              </a:prstClr>
            </a:innerShdw>
          </a:effectLst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2383932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99503" y="1833841"/>
            <a:ext cx="1770286" cy="1771284"/>
          </a:xfrm>
          <a:prstGeom prst="ellipse">
            <a:avLst/>
          </a:prstGeom>
          <a:noFill/>
          <a:ln w="15875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595578" y="1833841"/>
            <a:ext cx="1770286" cy="1771284"/>
          </a:xfrm>
          <a:prstGeom prst="ellipse">
            <a:avLst/>
          </a:prstGeom>
          <a:noFill/>
          <a:ln w="15875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32350F14-9676-854C-9625-AF78DE8F33EB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466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0613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02206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99828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61EC6621-F1CA-FD4B-961F-A1E30FE8584D}"/>
              </a:ext>
            </a:extLst>
          </p:cNvPr>
          <p:cNvCxnSpPr>
            <a:cxnSpLocks/>
          </p:cNvCxnSpPr>
          <p:nvPr userDrawn="1"/>
        </p:nvCxnSpPr>
        <p:spPr>
          <a:xfrm flipV="1">
            <a:off x="4689311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3A9A9117-B9BF-3148-8BCC-4E597852BFB8}"/>
              </a:ext>
            </a:extLst>
          </p:cNvPr>
          <p:cNvCxnSpPr>
            <a:cxnSpLocks/>
          </p:cNvCxnSpPr>
          <p:nvPr userDrawn="1"/>
        </p:nvCxnSpPr>
        <p:spPr>
          <a:xfrm flipV="1">
            <a:off x="7485386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7629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по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59F07B40-27E0-D149-80D5-B78D32E3C5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t>‹#›</a:t>
            </a:fld>
            <a:endParaRPr lang="ru-RU"/>
          </a:p>
        </p:txBody>
      </p:sp>
      <p:sp>
        <p:nvSpPr>
          <p:cNvPr id="5" name="Title Placeholder 6">
            <a:extLst>
              <a:ext uri="{FF2B5EF4-FFF2-40B4-BE49-F238E27FC236}">
                <a16:creationId xmlns:a16="http://schemas.microsoft.com/office/drawing/2014/main" xmlns="" id="{1952CC9C-8F41-4935-9750-9B8914E02A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2" y="407976"/>
            <a:ext cx="9611447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xmlns="" id="{F6BA31BB-5E19-4E2D-A2BC-54207FEBD3C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864" y="849948"/>
            <a:ext cx="9611446" cy="293687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ru-RU" dirty="0"/>
              <a:t>Подзаголовок слайда</a:t>
            </a:r>
          </a:p>
        </p:txBody>
      </p:sp>
      <p:sp>
        <p:nvSpPr>
          <p:cNvPr id="7" name="Нижний колонтитул 1">
            <a:extLst>
              <a:ext uri="{FF2B5EF4-FFF2-40B4-BE49-F238E27FC236}">
                <a16:creationId xmlns:a16="http://schemas.microsoft.com/office/drawing/2014/main" xmlns="" id="{E876FAB5-8564-F549-BB66-14C9D5D0EA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5DFE1A63-85AE-364A-8542-A8DCDAA43103}"/>
              </a:ext>
            </a:extLst>
          </p:cNvPr>
          <p:cNvCxnSpPr>
            <a:cxnSpLocks/>
          </p:cNvCxnSpPr>
          <p:nvPr/>
        </p:nvCxnSpPr>
        <p:spPr>
          <a:xfrm>
            <a:off x="550863" y="1223605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794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0193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79801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9408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7" name="Рисунок 13">
            <a:extLst>
              <a:ext uri="{FF2B5EF4-FFF2-40B4-BE49-F238E27FC236}">
                <a16:creationId xmlns:a16="http://schemas.microsoft.com/office/drawing/2014/main" xmlns="" id="{EE468D95-4C8D-9A43-AED2-3BCFBE38287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9016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C05BD5AA-697B-F64B-AA3E-DF95885EA10E}"/>
              </a:ext>
            </a:extLst>
          </p:cNvPr>
          <p:cNvCxnSpPr>
            <a:cxnSpLocks/>
          </p:cNvCxnSpPr>
          <p:nvPr userDrawn="1"/>
        </p:nvCxnSpPr>
        <p:spPr>
          <a:xfrm flipV="1">
            <a:off x="328511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FD8D6C6D-E1D5-154F-A609-A7505AF502D9}"/>
              </a:ext>
            </a:extLst>
          </p:cNvPr>
          <p:cNvCxnSpPr>
            <a:cxnSpLocks/>
          </p:cNvCxnSpPr>
          <p:nvPr userDrawn="1"/>
        </p:nvCxnSpPr>
        <p:spPr>
          <a:xfrm flipV="1">
            <a:off x="6081193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xmlns="" id="{4CD357D7-ACC0-2D4A-94C7-75081A211877}"/>
              </a:ext>
            </a:extLst>
          </p:cNvPr>
          <p:cNvCxnSpPr>
            <a:cxnSpLocks/>
          </p:cNvCxnSpPr>
          <p:nvPr userDrawn="1"/>
        </p:nvCxnSpPr>
        <p:spPr>
          <a:xfrm flipV="1">
            <a:off x="887726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0701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0863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50863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2013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6 фото в круге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22" name="Рисунок 13">
            <a:extLst>
              <a:ext uri="{FF2B5EF4-FFF2-40B4-BE49-F238E27FC236}">
                <a16:creationId xmlns:a16="http://schemas.microsoft.com/office/drawing/2014/main" xmlns="" id="{095BFAF1-EC78-4DF9-9FF4-2EDC3B2F92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0863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3" name="Рисунок 13">
            <a:extLst>
              <a:ext uri="{FF2B5EF4-FFF2-40B4-BE49-F238E27FC236}">
                <a16:creationId xmlns:a16="http://schemas.microsoft.com/office/drawing/2014/main" xmlns="" id="{3977FF31-0AF6-4719-8D63-345E5967C05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50863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4" name="Рисунок 13">
            <a:extLst>
              <a:ext uri="{FF2B5EF4-FFF2-40B4-BE49-F238E27FC236}">
                <a16:creationId xmlns:a16="http://schemas.microsoft.com/office/drawing/2014/main" xmlns="" id="{333EB43C-E707-4E6D-BD37-ECDCBB326D3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47621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25" name="Рисунок 13">
            <a:extLst>
              <a:ext uri="{FF2B5EF4-FFF2-40B4-BE49-F238E27FC236}">
                <a16:creationId xmlns:a16="http://schemas.microsoft.com/office/drawing/2014/main" xmlns="" id="{2207C35B-770E-43CA-8181-B6E2D6CFFD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47621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6" name="Рисунок 13">
            <a:extLst>
              <a:ext uri="{FF2B5EF4-FFF2-40B4-BE49-F238E27FC236}">
                <a16:creationId xmlns:a16="http://schemas.microsoft.com/office/drawing/2014/main" xmlns="" id="{35221451-7FEA-4F1D-ABC6-D644F2E497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944379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7" name="Рисунок 13">
            <a:extLst>
              <a:ext uri="{FF2B5EF4-FFF2-40B4-BE49-F238E27FC236}">
                <a16:creationId xmlns:a16="http://schemas.microsoft.com/office/drawing/2014/main" xmlns="" id="{D3163103-6AD1-4C73-B569-0A1ECA30469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944379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47311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фото 1 стро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Text Placeholder 9">
            <a:extLst>
              <a:ext uri="{FF2B5EF4-FFF2-40B4-BE49-F238E27FC236}">
                <a16:creationId xmlns:a16="http://schemas.microsoft.com/office/drawing/2014/main" xmlns="" id="{B93A5E0A-C7B0-3148-9A54-16329B3B60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4599" y="388302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5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01</a:t>
            </a:r>
          </a:p>
        </p:txBody>
      </p:sp>
      <p:sp>
        <p:nvSpPr>
          <p:cNvPr id="221" name="Title 1">
            <a:extLst>
              <a:ext uri="{FF2B5EF4-FFF2-40B4-BE49-F238E27FC236}">
                <a16:creationId xmlns:a16="http://schemas.microsoft.com/office/drawing/2014/main" xmlns="" id="{C8C80D56-FB23-2E4B-A3FD-477EE65ABF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2469" y="2463731"/>
            <a:ext cx="4336327" cy="553998"/>
          </a:xfrm>
        </p:spPr>
        <p:txBody>
          <a:bodyPr anchor="t">
            <a:spAutoFit/>
          </a:bodyPr>
          <a:lstStyle>
            <a:lvl1pPr>
              <a:defRPr sz="4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Заголовок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4421BE84-D4C5-4839-A377-94D5B9508628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8" name="Полилиния 10">
              <a:extLst>
                <a:ext uri="{FF2B5EF4-FFF2-40B4-BE49-F238E27FC236}">
                  <a16:creationId xmlns:a16="http://schemas.microsoft.com/office/drawing/2014/main" xmlns="" id="{62F8AAA3-7AFA-4BF4-9461-5D77E2AD9E7D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 11">
              <a:extLst>
                <a:ext uri="{FF2B5EF4-FFF2-40B4-BE49-F238E27FC236}">
                  <a16:creationId xmlns:a16="http://schemas.microsoft.com/office/drawing/2014/main" xmlns="" id="{D394E407-A830-42A7-A08B-5A8C3E8E158E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" name="Полилиния 12">
              <a:extLst>
                <a:ext uri="{FF2B5EF4-FFF2-40B4-BE49-F238E27FC236}">
                  <a16:creationId xmlns:a16="http://schemas.microsoft.com/office/drawing/2014/main" xmlns="" id="{C9977F6D-1B82-4B3F-AB51-B85FCE115F0A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 13">
              <a:extLst>
                <a:ext uri="{FF2B5EF4-FFF2-40B4-BE49-F238E27FC236}">
                  <a16:creationId xmlns:a16="http://schemas.microsoft.com/office/drawing/2014/main" xmlns="" id="{50EFA13D-3538-4E7E-9532-C310FAE9AEE5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 14">
              <a:extLst>
                <a:ext uri="{FF2B5EF4-FFF2-40B4-BE49-F238E27FC236}">
                  <a16:creationId xmlns:a16="http://schemas.microsoft.com/office/drawing/2014/main" xmlns="" id="{4CC0E286-85F2-4BAB-8C3C-59061811FE9F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 15">
              <a:extLst>
                <a:ext uri="{FF2B5EF4-FFF2-40B4-BE49-F238E27FC236}">
                  <a16:creationId xmlns:a16="http://schemas.microsoft.com/office/drawing/2014/main" xmlns="" id="{333EA24B-2B7F-4EEF-99AD-FA535F051A7F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 16">
              <a:extLst>
                <a:ext uri="{FF2B5EF4-FFF2-40B4-BE49-F238E27FC236}">
                  <a16:creationId xmlns:a16="http://schemas.microsoft.com/office/drawing/2014/main" xmlns="" id="{9C95A006-6EC9-42BA-980A-CD100C226E17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7">
              <a:extLst>
                <a:ext uri="{FF2B5EF4-FFF2-40B4-BE49-F238E27FC236}">
                  <a16:creationId xmlns:a16="http://schemas.microsoft.com/office/drawing/2014/main" xmlns="" id="{CD244129-E450-40E9-A045-F08AE56616FD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8">
              <a:extLst>
                <a:ext uri="{FF2B5EF4-FFF2-40B4-BE49-F238E27FC236}">
                  <a16:creationId xmlns:a16="http://schemas.microsoft.com/office/drawing/2014/main" xmlns="" id="{777DAD9B-35DA-4D3E-B806-9765BA21553A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9">
              <a:extLst>
                <a:ext uri="{FF2B5EF4-FFF2-40B4-BE49-F238E27FC236}">
                  <a16:creationId xmlns:a16="http://schemas.microsoft.com/office/drawing/2014/main" xmlns="" id="{FA8839E5-B71D-4A08-9722-D94FE0ABB5CA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20">
              <a:extLst>
                <a:ext uri="{FF2B5EF4-FFF2-40B4-BE49-F238E27FC236}">
                  <a16:creationId xmlns:a16="http://schemas.microsoft.com/office/drawing/2014/main" xmlns="" id="{82A23700-CF83-42ED-A183-8D94DFAA2B56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21">
              <a:extLst>
                <a:ext uri="{FF2B5EF4-FFF2-40B4-BE49-F238E27FC236}">
                  <a16:creationId xmlns:a16="http://schemas.microsoft.com/office/drawing/2014/main" xmlns="" id="{041B4CF2-98D8-4D35-85AB-F3A815FC942C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22">
              <a:extLst>
                <a:ext uri="{FF2B5EF4-FFF2-40B4-BE49-F238E27FC236}">
                  <a16:creationId xmlns:a16="http://schemas.microsoft.com/office/drawing/2014/main" xmlns="" id="{BC7FB113-D81A-4E7C-89F7-1239192037DD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23">
              <a:extLst>
                <a:ext uri="{FF2B5EF4-FFF2-40B4-BE49-F238E27FC236}">
                  <a16:creationId xmlns:a16="http://schemas.microsoft.com/office/drawing/2014/main" xmlns="" id="{7DE13BD4-63AD-4550-A508-637C0390269C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24">
              <a:extLst>
                <a:ext uri="{FF2B5EF4-FFF2-40B4-BE49-F238E27FC236}">
                  <a16:creationId xmlns:a16="http://schemas.microsoft.com/office/drawing/2014/main" xmlns="" id="{B7396C5D-514D-4539-A63C-A3411BD3C21F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5">
              <a:extLst>
                <a:ext uri="{FF2B5EF4-FFF2-40B4-BE49-F238E27FC236}">
                  <a16:creationId xmlns:a16="http://schemas.microsoft.com/office/drawing/2014/main" xmlns="" id="{BDE6C558-AF20-44DE-AC23-59BDA4DE0E70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26">
              <a:extLst>
                <a:ext uri="{FF2B5EF4-FFF2-40B4-BE49-F238E27FC236}">
                  <a16:creationId xmlns:a16="http://schemas.microsoft.com/office/drawing/2014/main" xmlns="" id="{6F88273C-D151-42F7-8483-210D13568EB0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7">
              <a:extLst>
                <a:ext uri="{FF2B5EF4-FFF2-40B4-BE49-F238E27FC236}">
                  <a16:creationId xmlns:a16="http://schemas.microsoft.com/office/drawing/2014/main" xmlns="" id="{30E8ED57-6254-4339-969B-888DE36324D9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8">
              <a:extLst>
                <a:ext uri="{FF2B5EF4-FFF2-40B4-BE49-F238E27FC236}">
                  <a16:creationId xmlns:a16="http://schemas.microsoft.com/office/drawing/2014/main" xmlns="" id="{1BE68805-CDBE-4825-A50D-2D6AE9F9F6D8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9">
              <a:extLst>
                <a:ext uri="{FF2B5EF4-FFF2-40B4-BE49-F238E27FC236}">
                  <a16:creationId xmlns:a16="http://schemas.microsoft.com/office/drawing/2014/main" xmlns="" id="{3692E610-AE5C-4FC6-9014-DEC74F237D9A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30">
              <a:extLst>
                <a:ext uri="{FF2B5EF4-FFF2-40B4-BE49-F238E27FC236}">
                  <a16:creationId xmlns:a16="http://schemas.microsoft.com/office/drawing/2014/main" xmlns="" id="{158F0FD4-3726-408A-94B1-E15B4472849A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31">
              <a:extLst>
                <a:ext uri="{FF2B5EF4-FFF2-40B4-BE49-F238E27FC236}">
                  <a16:creationId xmlns:a16="http://schemas.microsoft.com/office/drawing/2014/main" xmlns="" id="{EE52A0D1-4549-496D-9196-629792A1A456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32">
              <a:extLst>
                <a:ext uri="{FF2B5EF4-FFF2-40B4-BE49-F238E27FC236}">
                  <a16:creationId xmlns:a16="http://schemas.microsoft.com/office/drawing/2014/main" xmlns="" id="{612CC284-8155-4258-A39D-00B47A810ACD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33">
              <a:extLst>
                <a:ext uri="{FF2B5EF4-FFF2-40B4-BE49-F238E27FC236}">
                  <a16:creationId xmlns:a16="http://schemas.microsoft.com/office/drawing/2014/main" xmlns="" id="{75195F89-8FBC-4326-8F9A-1C71AAC1E0F0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4">
              <a:extLst>
                <a:ext uri="{FF2B5EF4-FFF2-40B4-BE49-F238E27FC236}">
                  <a16:creationId xmlns:a16="http://schemas.microsoft.com/office/drawing/2014/main" xmlns="" id="{739C5474-18C6-4369-82CC-28C5508F472C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5">
              <a:extLst>
                <a:ext uri="{FF2B5EF4-FFF2-40B4-BE49-F238E27FC236}">
                  <a16:creationId xmlns:a16="http://schemas.microsoft.com/office/drawing/2014/main" xmlns="" id="{831B350B-D21B-4696-ADA6-1494E0B6E358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6">
              <a:extLst>
                <a:ext uri="{FF2B5EF4-FFF2-40B4-BE49-F238E27FC236}">
                  <a16:creationId xmlns:a16="http://schemas.microsoft.com/office/drawing/2014/main" xmlns="" id="{0188F345-BD51-4BFA-ABAB-6CA5388C17C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7">
              <a:extLst>
                <a:ext uri="{FF2B5EF4-FFF2-40B4-BE49-F238E27FC236}">
                  <a16:creationId xmlns:a16="http://schemas.microsoft.com/office/drawing/2014/main" xmlns="" id="{7D8261BE-2BED-49EB-8738-9B1886F09883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8">
              <a:extLst>
                <a:ext uri="{FF2B5EF4-FFF2-40B4-BE49-F238E27FC236}">
                  <a16:creationId xmlns:a16="http://schemas.microsoft.com/office/drawing/2014/main" xmlns="" id="{B1CC0B74-5429-4E8F-B88A-7EEC6EBA127E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9">
              <a:extLst>
                <a:ext uri="{FF2B5EF4-FFF2-40B4-BE49-F238E27FC236}">
                  <a16:creationId xmlns:a16="http://schemas.microsoft.com/office/drawing/2014/main" xmlns="" id="{4D30DED8-4A47-48C9-B482-C9E912FAFB9A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40">
              <a:extLst>
                <a:ext uri="{FF2B5EF4-FFF2-40B4-BE49-F238E27FC236}">
                  <a16:creationId xmlns:a16="http://schemas.microsoft.com/office/drawing/2014/main" xmlns="" id="{EDFDA2E5-0279-44F3-9EF9-8C74B35E7EBE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41">
              <a:extLst>
                <a:ext uri="{FF2B5EF4-FFF2-40B4-BE49-F238E27FC236}">
                  <a16:creationId xmlns:a16="http://schemas.microsoft.com/office/drawing/2014/main" xmlns="" id="{D02B9B25-FFD4-4B00-8B6A-7AB89D854B50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42">
              <a:extLst>
                <a:ext uri="{FF2B5EF4-FFF2-40B4-BE49-F238E27FC236}">
                  <a16:creationId xmlns:a16="http://schemas.microsoft.com/office/drawing/2014/main" xmlns="" id="{CCEF484D-5B63-451D-AD65-0511CBE6344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43">
              <a:extLst>
                <a:ext uri="{FF2B5EF4-FFF2-40B4-BE49-F238E27FC236}">
                  <a16:creationId xmlns:a16="http://schemas.microsoft.com/office/drawing/2014/main" xmlns="" id="{9EBF85AE-ADDD-4D83-BB7A-55A9167B6CA6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44">
              <a:extLst>
                <a:ext uri="{FF2B5EF4-FFF2-40B4-BE49-F238E27FC236}">
                  <a16:creationId xmlns:a16="http://schemas.microsoft.com/office/drawing/2014/main" xmlns="" id="{CB61E0E9-21E0-4573-BCF3-CF269220E1C8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45">
              <a:extLst>
                <a:ext uri="{FF2B5EF4-FFF2-40B4-BE49-F238E27FC236}">
                  <a16:creationId xmlns:a16="http://schemas.microsoft.com/office/drawing/2014/main" xmlns="" id="{288238C0-0F88-4645-ABF5-3FAC1D6FB4B0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6">
              <a:extLst>
                <a:ext uri="{FF2B5EF4-FFF2-40B4-BE49-F238E27FC236}">
                  <a16:creationId xmlns:a16="http://schemas.microsoft.com/office/drawing/2014/main" xmlns="" id="{53F7A0A1-BC81-4235-99A9-D8DB5587B8D6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7">
              <a:extLst>
                <a:ext uri="{FF2B5EF4-FFF2-40B4-BE49-F238E27FC236}">
                  <a16:creationId xmlns:a16="http://schemas.microsoft.com/office/drawing/2014/main" xmlns="" id="{FB0A51D9-0D58-4E09-B52F-D27CAE572168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8">
              <a:extLst>
                <a:ext uri="{FF2B5EF4-FFF2-40B4-BE49-F238E27FC236}">
                  <a16:creationId xmlns:a16="http://schemas.microsoft.com/office/drawing/2014/main" xmlns="" id="{863EF68A-BB06-42EA-A6AA-0AFC1B13E83A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9">
              <a:extLst>
                <a:ext uri="{FF2B5EF4-FFF2-40B4-BE49-F238E27FC236}">
                  <a16:creationId xmlns:a16="http://schemas.microsoft.com/office/drawing/2014/main" xmlns="" id="{B2FC8661-1F0B-4482-91DB-598DA4C5EF5E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50">
              <a:extLst>
                <a:ext uri="{FF2B5EF4-FFF2-40B4-BE49-F238E27FC236}">
                  <a16:creationId xmlns:a16="http://schemas.microsoft.com/office/drawing/2014/main" xmlns="" id="{E11AA0A0-7A78-40CC-8A75-135DD68AB5D2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51">
              <a:extLst>
                <a:ext uri="{FF2B5EF4-FFF2-40B4-BE49-F238E27FC236}">
                  <a16:creationId xmlns:a16="http://schemas.microsoft.com/office/drawing/2014/main" xmlns="" id="{A596BFBF-0A19-447D-BF34-A7C8C631D70F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52">
              <a:extLst>
                <a:ext uri="{FF2B5EF4-FFF2-40B4-BE49-F238E27FC236}">
                  <a16:creationId xmlns:a16="http://schemas.microsoft.com/office/drawing/2014/main" xmlns="" id="{5C1AB8C5-0436-4CDC-8F8F-29F7E657D2E7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3">
              <a:extLst>
                <a:ext uri="{FF2B5EF4-FFF2-40B4-BE49-F238E27FC236}">
                  <a16:creationId xmlns:a16="http://schemas.microsoft.com/office/drawing/2014/main" xmlns="" id="{89F33C81-6338-430A-BB11-7896BA33DD27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4">
              <a:extLst>
                <a:ext uri="{FF2B5EF4-FFF2-40B4-BE49-F238E27FC236}">
                  <a16:creationId xmlns:a16="http://schemas.microsoft.com/office/drawing/2014/main" xmlns="" id="{5A277D32-25C7-48F8-84AF-26D5A330E672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5">
              <a:extLst>
                <a:ext uri="{FF2B5EF4-FFF2-40B4-BE49-F238E27FC236}">
                  <a16:creationId xmlns:a16="http://schemas.microsoft.com/office/drawing/2014/main" xmlns="" id="{A0E1280B-C705-4815-9C0B-BBB6D4266B68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6">
              <a:extLst>
                <a:ext uri="{FF2B5EF4-FFF2-40B4-BE49-F238E27FC236}">
                  <a16:creationId xmlns:a16="http://schemas.microsoft.com/office/drawing/2014/main" xmlns="" id="{E37B7C5A-1260-436E-9185-D345D3E69157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7">
              <a:extLst>
                <a:ext uri="{FF2B5EF4-FFF2-40B4-BE49-F238E27FC236}">
                  <a16:creationId xmlns:a16="http://schemas.microsoft.com/office/drawing/2014/main" xmlns="" id="{C6DFEE51-F170-45CF-8C01-A8FD1D56CE06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8">
              <a:extLst>
                <a:ext uri="{FF2B5EF4-FFF2-40B4-BE49-F238E27FC236}">
                  <a16:creationId xmlns:a16="http://schemas.microsoft.com/office/drawing/2014/main" xmlns="" id="{321D95E0-B818-4DE4-9D98-839BF3B869BB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9">
              <a:extLst>
                <a:ext uri="{FF2B5EF4-FFF2-40B4-BE49-F238E27FC236}">
                  <a16:creationId xmlns:a16="http://schemas.microsoft.com/office/drawing/2014/main" xmlns="" id="{9A4B487D-0918-401C-B626-D8FC2B741E45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60">
              <a:extLst>
                <a:ext uri="{FF2B5EF4-FFF2-40B4-BE49-F238E27FC236}">
                  <a16:creationId xmlns:a16="http://schemas.microsoft.com/office/drawing/2014/main" xmlns="" id="{80E55205-185A-4723-8DEB-0B0E0FE2DDCD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61">
              <a:extLst>
                <a:ext uri="{FF2B5EF4-FFF2-40B4-BE49-F238E27FC236}">
                  <a16:creationId xmlns:a16="http://schemas.microsoft.com/office/drawing/2014/main" xmlns="" id="{9B791E54-8A03-4F1F-8CF3-BD67168A56E6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62">
              <a:extLst>
                <a:ext uri="{FF2B5EF4-FFF2-40B4-BE49-F238E27FC236}">
                  <a16:creationId xmlns:a16="http://schemas.microsoft.com/office/drawing/2014/main" xmlns="" id="{D83C21D6-EF58-41D8-AB4D-4E24BDF8A9D0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63">
              <a:extLst>
                <a:ext uri="{FF2B5EF4-FFF2-40B4-BE49-F238E27FC236}">
                  <a16:creationId xmlns:a16="http://schemas.microsoft.com/office/drawing/2014/main" xmlns="" id="{AA2C1CC6-9394-4092-9A5B-F7E79AED4D2A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64">
              <a:extLst>
                <a:ext uri="{FF2B5EF4-FFF2-40B4-BE49-F238E27FC236}">
                  <a16:creationId xmlns:a16="http://schemas.microsoft.com/office/drawing/2014/main" xmlns="" id="{366B346C-C3B9-4E87-83CF-94377B0092AC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65">
              <a:extLst>
                <a:ext uri="{FF2B5EF4-FFF2-40B4-BE49-F238E27FC236}">
                  <a16:creationId xmlns:a16="http://schemas.microsoft.com/office/drawing/2014/main" xmlns="" id="{AE42BA2B-51EE-486C-BB05-407C639DF343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66">
              <a:extLst>
                <a:ext uri="{FF2B5EF4-FFF2-40B4-BE49-F238E27FC236}">
                  <a16:creationId xmlns:a16="http://schemas.microsoft.com/office/drawing/2014/main" xmlns="" id="{1FAE50AD-029A-4EE4-8352-800CB42B72B5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7">
              <a:extLst>
                <a:ext uri="{FF2B5EF4-FFF2-40B4-BE49-F238E27FC236}">
                  <a16:creationId xmlns:a16="http://schemas.microsoft.com/office/drawing/2014/main" xmlns="" id="{32F1F195-E254-4620-B330-592C3259CDE7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8">
              <a:extLst>
                <a:ext uri="{FF2B5EF4-FFF2-40B4-BE49-F238E27FC236}">
                  <a16:creationId xmlns:a16="http://schemas.microsoft.com/office/drawing/2014/main" xmlns="" id="{B58FA610-9B18-42C3-8ABD-9FCF95105ADC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9">
              <a:extLst>
                <a:ext uri="{FF2B5EF4-FFF2-40B4-BE49-F238E27FC236}">
                  <a16:creationId xmlns:a16="http://schemas.microsoft.com/office/drawing/2014/main" xmlns="" id="{484E2D7B-E191-4882-9104-1A7353A2ABC7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70">
              <a:extLst>
                <a:ext uri="{FF2B5EF4-FFF2-40B4-BE49-F238E27FC236}">
                  <a16:creationId xmlns:a16="http://schemas.microsoft.com/office/drawing/2014/main" xmlns="" id="{FBB5CE6E-7869-4857-9485-A9C2528B2A0F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71">
              <a:extLst>
                <a:ext uri="{FF2B5EF4-FFF2-40B4-BE49-F238E27FC236}">
                  <a16:creationId xmlns:a16="http://schemas.microsoft.com/office/drawing/2014/main" xmlns="" id="{C5912FA0-8079-43FB-913D-F2A1EDBE1925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72">
              <a:extLst>
                <a:ext uri="{FF2B5EF4-FFF2-40B4-BE49-F238E27FC236}">
                  <a16:creationId xmlns:a16="http://schemas.microsoft.com/office/drawing/2014/main" xmlns="" id="{FFDE14FC-8077-4954-B6CD-F5CB5F4E32E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73">
              <a:extLst>
                <a:ext uri="{FF2B5EF4-FFF2-40B4-BE49-F238E27FC236}">
                  <a16:creationId xmlns:a16="http://schemas.microsoft.com/office/drawing/2014/main" xmlns="" id="{3BA76CAA-52F7-4952-8322-EEF4B3281570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74">
              <a:extLst>
                <a:ext uri="{FF2B5EF4-FFF2-40B4-BE49-F238E27FC236}">
                  <a16:creationId xmlns:a16="http://schemas.microsoft.com/office/drawing/2014/main" xmlns="" id="{98BEAA7A-7E51-498C-AD3D-EF7DA1DF0D85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xmlns="" id="{70ED468F-D770-432F-AAE0-F4657D45C847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xmlns="" id="{29EC4ECB-F215-4925-8615-3DE35D712F8A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xmlns="" id="{B93BF8BC-9E7F-4DA8-9BEF-3E04D63B04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xmlns="" id="{A032671C-995B-4B77-9DCC-0AE48836D9F2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xmlns="" id="{40B8B7B2-2625-4614-A227-E0420A60DF97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xmlns="" id="{4824BE58-28E9-4867-8498-839BBD91383D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81">
              <a:extLst>
                <a:ext uri="{FF2B5EF4-FFF2-40B4-BE49-F238E27FC236}">
                  <a16:creationId xmlns:a16="http://schemas.microsoft.com/office/drawing/2014/main" xmlns="" id="{18B1A854-A4FC-4E49-8CC7-4DCE51430ACD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82">
              <a:extLst>
                <a:ext uri="{FF2B5EF4-FFF2-40B4-BE49-F238E27FC236}">
                  <a16:creationId xmlns:a16="http://schemas.microsoft.com/office/drawing/2014/main" xmlns="" id="{7D0F290F-DE48-400A-90B3-1A6F9450738B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3">
              <a:extLst>
                <a:ext uri="{FF2B5EF4-FFF2-40B4-BE49-F238E27FC236}">
                  <a16:creationId xmlns:a16="http://schemas.microsoft.com/office/drawing/2014/main" xmlns="" id="{A483D5CD-0CCE-4562-9810-96B524883837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4">
              <a:extLst>
                <a:ext uri="{FF2B5EF4-FFF2-40B4-BE49-F238E27FC236}">
                  <a16:creationId xmlns:a16="http://schemas.microsoft.com/office/drawing/2014/main" xmlns="" id="{3D76D050-8F03-4EDD-8657-935186C1DB43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85">
              <a:extLst>
                <a:ext uri="{FF2B5EF4-FFF2-40B4-BE49-F238E27FC236}">
                  <a16:creationId xmlns:a16="http://schemas.microsoft.com/office/drawing/2014/main" xmlns="" id="{FFCA20F3-C50D-4F5F-85F9-1B830A0A249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86">
              <a:extLst>
                <a:ext uri="{FF2B5EF4-FFF2-40B4-BE49-F238E27FC236}">
                  <a16:creationId xmlns:a16="http://schemas.microsoft.com/office/drawing/2014/main" xmlns="" id="{D744A5BE-8085-4CE5-AC69-E2FCC5414090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7">
              <a:extLst>
                <a:ext uri="{FF2B5EF4-FFF2-40B4-BE49-F238E27FC236}">
                  <a16:creationId xmlns:a16="http://schemas.microsoft.com/office/drawing/2014/main" xmlns="" id="{D2A51C1E-90FA-489C-A3B9-FFD73685D9FF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8">
              <a:extLst>
                <a:ext uri="{FF2B5EF4-FFF2-40B4-BE49-F238E27FC236}">
                  <a16:creationId xmlns:a16="http://schemas.microsoft.com/office/drawing/2014/main" xmlns="" id="{7A30E83B-67F9-4B3B-8CD4-0E61707EF464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9">
              <a:extLst>
                <a:ext uri="{FF2B5EF4-FFF2-40B4-BE49-F238E27FC236}">
                  <a16:creationId xmlns:a16="http://schemas.microsoft.com/office/drawing/2014/main" xmlns="" id="{3DFB1757-8D67-41AB-9D40-7FBD0C8ADADD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0">
              <a:extLst>
                <a:ext uri="{FF2B5EF4-FFF2-40B4-BE49-F238E27FC236}">
                  <a16:creationId xmlns:a16="http://schemas.microsoft.com/office/drawing/2014/main" xmlns="" id="{DC8133C8-36A2-4144-A15E-F70AB70BA81D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91">
              <a:extLst>
                <a:ext uri="{FF2B5EF4-FFF2-40B4-BE49-F238E27FC236}">
                  <a16:creationId xmlns:a16="http://schemas.microsoft.com/office/drawing/2014/main" xmlns="" id="{4595E45F-C44B-4D46-B36D-FD773D891AAC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92">
              <a:extLst>
                <a:ext uri="{FF2B5EF4-FFF2-40B4-BE49-F238E27FC236}">
                  <a16:creationId xmlns:a16="http://schemas.microsoft.com/office/drawing/2014/main" xmlns="" id="{4226649E-353D-4FBB-8742-377FD06C886E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3">
              <a:extLst>
                <a:ext uri="{FF2B5EF4-FFF2-40B4-BE49-F238E27FC236}">
                  <a16:creationId xmlns:a16="http://schemas.microsoft.com/office/drawing/2014/main" xmlns="" id="{306BAEB1-DDB0-4A05-B961-9F7C97086118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94">
              <a:extLst>
                <a:ext uri="{FF2B5EF4-FFF2-40B4-BE49-F238E27FC236}">
                  <a16:creationId xmlns:a16="http://schemas.microsoft.com/office/drawing/2014/main" xmlns="" id="{0A6F40AF-9DF5-4FEB-AD8D-9B6D373ADDE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95">
              <a:extLst>
                <a:ext uri="{FF2B5EF4-FFF2-40B4-BE49-F238E27FC236}">
                  <a16:creationId xmlns:a16="http://schemas.microsoft.com/office/drawing/2014/main" xmlns="" id="{B80EDFD9-07E2-4601-9F63-A939CE1A5B56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96">
              <a:extLst>
                <a:ext uri="{FF2B5EF4-FFF2-40B4-BE49-F238E27FC236}">
                  <a16:creationId xmlns:a16="http://schemas.microsoft.com/office/drawing/2014/main" xmlns="" id="{4B862E2E-D5D7-4589-BD18-969F5B889A8B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7">
              <a:extLst>
                <a:ext uri="{FF2B5EF4-FFF2-40B4-BE49-F238E27FC236}">
                  <a16:creationId xmlns:a16="http://schemas.microsoft.com/office/drawing/2014/main" xmlns="" id="{DAEBB45B-9A49-4934-BF36-F43BDFB8A2E6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8">
              <a:extLst>
                <a:ext uri="{FF2B5EF4-FFF2-40B4-BE49-F238E27FC236}">
                  <a16:creationId xmlns:a16="http://schemas.microsoft.com/office/drawing/2014/main" xmlns="" id="{4FAD9486-0CDC-432A-99B5-8875AACD4B42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9">
              <a:extLst>
                <a:ext uri="{FF2B5EF4-FFF2-40B4-BE49-F238E27FC236}">
                  <a16:creationId xmlns:a16="http://schemas.microsoft.com/office/drawing/2014/main" xmlns="" id="{375F6711-99EA-4660-AA63-2A85D233D6FF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100">
              <a:extLst>
                <a:ext uri="{FF2B5EF4-FFF2-40B4-BE49-F238E27FC236}">
                  <a16:creationId xmlns:a16="http://schemas.microsoft.com/office/drawing/2014/main" xmlns="" id="{5461667C-7CA0-4CEC-A186-858549CC1D00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101">
              <a:extLst>
                <a:ext uri="{FF2B5EF4-FFF2-40B4-BE49-F238E27FC236}">
                  <a16:creationId xmlns:a16="http://schemas.microsoft.com/office/drawing/2014/main" xmlns="" id="{DE03DC2E-4FC3-4332-A1A5-A9F9C8515CFC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102">
              <a:extLst>
                <a:ext uri="{FF2B5EF4-FFF2-40B4-BE49-F238E27FC236}">
                  <a16:creationId xmlns:a16="http://schemas.microsoft.com/office/drawing/2014/main" xmlns="" id="{E716C3FA-0D11-48D3-8951-9E0941C8EB30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103">
              <a:extLst>
                <a:ext uri="{FF2B5EF4-FFF2-40B4-BE49-F238E27FC236}">
                  <a16:creationId xmlns:a16="http://schemas.microsoft.com/office/drawing/2014/main" xmlns="" id="{F765E4A3-2240-431E-9A2F-F5ABA6F14AE6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104">
              <a:extLst>
                <a:ext uri="{FF2B5EF4-FFF2-40B4-BE49-F238E27FC236}">
                  <a16:creationId xmlns:a16="http://schemas.microsoft.com/office/drawing/2014/main" xmlns="" id="{1CE81CC3-5E0A-41EF-9488-3E9525B55E7C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105">
              <a:extLst>
                <a:ext uri="{FF2B5EF4-FFF2-40B4-BE49-F238E27FC236}">
                  <a16:creationId xmlns:a16="http://schemas.microsoft.com/office/drawing/2014/main" xmlns="" id="{29C6F5D8-C4B6-461E-B437-7670173B8E10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106">
              <a:extLst>
                <a:ext uri="{FF2B5EF4-FFF2-40B4-BE49-F238E27FC236}">
                  <a16:creationId xmlns:a16="http://schemas.microsoft.com/office/drawing/2014/main" xmlns="" id="{EE0B148F-0D75-4C3A-B6B4-800647D2544F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7">
              <a:extLst>
                <a:ext uri="{FF2B5EF4-FFF2-40B4-BE49-F238E27FC236}">
                  <a16:creationId xmlns:a16="http://schemas.microsoft.com/office/drawing/2014/main" xmlns="" id="{488A25F7-26FD-406A-8789-4FEBB56038C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8">
              <a:extLst>
                <a:ext uri="{FF2B5EF4-FFF2-40B4-BE49-F238E27FC236}">
                  <a16:creationId xmlns:a16="http://schemas.microsoft.com/office/drawing/2014/main" xmlns="" id="{AA5D70A4-9DAA-46E8-9C08-DD623CC9A1FE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11">
              <a:extLst>
                <a:ext uri="{FF2B5EF4-FFF2-40B4-BE49-F238E27FC236}">
                  <a16:creationId xmlns:a16="http://schemas.microsoft.com/office/drawing/2014/main" xmlns="" id="{AA4F71D8-8973-4965-BB53-FDC8E3FA444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12">
              <a:extLst>
                <a:ext uri="{FF2B5EF4-FFF2-40B4-BE49-F238E27FC236}">
                  <a16:creationId xmlns:a16="http://schemas.microsoft.com/office/drawing/2014/main" xmlns="" id="{5CEFF26D-97EA-4722-B2E8-46B272AB5BF5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13">
              <a:extLst>
                <a:ext uri="{FF2B5EF4-FFF2-40B4-BE49-F238E27FC236}">
                  <a16:creationId xmlns:a16="http://schemas.microsoft.com/office/drawing/2014/main" xmlns="" id="{A90B32B7-B977-4153-A9DC-C3E283A162AD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14">
              <a:extLst>
                <a:ext uri="{FF2B5EF4-FFF2-40B4-BE49-F238E27FC236}">
                  <a16:creationId xmlns:a16="http://schemas.microsoft.com/office/drawing/2014/main" xmlns="" id="{CE12F6FC-DA91-4551-B675-5F541A7EF3E8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15">
              <a:extLst>
                <a:ext uri="{FF2B5EF4-FFF2-40B4-BE49-F238E27FC236}">
                  <a16:creationId xmlns:a16="http://schemas.microsoft.com/office/drawing/2014/main" xmlns="" id="{E4B1C0FC-AFE6-4595-BE13-EEA6A4219D0E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16">
              <a:extLst>
                <a:ext uri="{FF2B5EF4-FFF2-40B4-BE49-F238E27FC236}">
                  <a16:creationId xmlns:a16="http://schemas.microsoft.com/office/drawing/2014/main" xmlns="" id="{FCFF8329-79CB-45E2-A141-BC2DE0269CF4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17">
              <a:extLst>
                <a:ext uri="{FF2B5EF4-FFF2-40B4-BE49-F238E27FC236}">
                  <a16:creationId xmlns:a16="http://schemas.microsoft.com/office/drawing/2014/main" xmlns="" id="{1D75C622-FAA7-472C-8474-DB94782A6B1C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18">
              <a:extLst>
                <a:ext uri="{FF2B5EF4-FFF2-40B4-BE49-F238E27FC236}">
                  <a16:creationId xmlns:a16="http://schemas.microsoft.com/office/drawing/2014/main" xmlns="" id="{AC274AE4-1B14-495A-AA5B-5B044F545EF2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19">
              <a:extLst>
                <a:ext uri="{FF2B5EF4-FFF2-40B4-BE49-F238E27FC236}">
                  <a16:creationId xmlns:a16="http://schemas.microsoft.com/office/drawing/2014/main" xmlns="" id="{80DACF31-5E21-4D73-BA1B-DCD6E4F02360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23">
              <a:extLst>
                <a:ext uri="{FF2B5EF4-FFF2-40B4-BE49-F238E27FC236}">
                  <a16:creationId xmlns:a16="http://schemas.microsoft.com/office/drawing/2014/main" xmlns="" id="{C77E35A7-4D44-4CAC-8202-59BE86D58D1A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24">
              <a:extLst>
                <a:ext uri="{FF2B5EF4-FFF2-40B4-BE49-F238E27FC236}">
                  <a16:creationId xmlns:a16="http://schemas.microsoft.com/office/drawing/2014/main" xmlns="" id="{375917B2-5833-487E-89BC-D6FC83843E3D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25">
              <a:extLst>
                <a:ext uri="{FF2B5EF4-FFF2-40B4-BE49-F238E27FC236}">
                  <a16:creationId xmlns:a16="http://schemas.microsoft.com/office/drawing/2014/main" xmlns="" id="{4BFE82F6-0E4D-451F-9BA0-001C848EB738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26">
              <a:extLst>
                <a:ext uri="{FF2B5EF4-FFF2-40B4-BE49-F238E27FC236}">
                  <a16:creationId xmlns:a16="http://schemas.microsoft.com/office/drawing/2014/main" xmlns="" id="{C7513570-3F4C-4352-8DB7-6D477F78A50F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27">
              <a:extLst>
                <a:ext uri="{FF2B5EF4-FFF2-40B4-BE49-F238E27FC236}">
                  <a16:creationId xmlns:a16="http://schemas.microsoft.com/office/drawing/2014/main" xmlns="" id="{781526ED-6404-4901-9A7F-85ED6405BF93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28">
              <a:extLst>
                <a:ext uri="{FF2B5EF4-FFF2-40B4-BE49-F238E27FC236}">
                  <a16:creationId xmlns:a16="http://schemas.microsoft.com/office/drawing/2014/main" xmlns="" id="{FE04020A-E7BD-42D5-B5E3-399CAE54F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29">
              <a:extLst>
                <a:ext uri="{FF2B5EF4-FFF2-40B4-BE49-F238E27FC236}">
                  <a16:creationId xmlns:a16="http://schemas.microsoft.com/office/drawing/2014/main" xmlns="" id="{0FD45491-1DE7-447C-83FF-413E11B1B07A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30">
              <a:extLst>
                <a:ext uri="{FF2B5EF4-FFF2-40B4-BE49-F238E27FC236}">
                  <a16:creationId xmlns:a16="http://schemas.microsoft.com/office/drawing/2014/main" xmlns="" id="{512B8A6F-E251-4CA3-B5A3-D59CDD030B61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35">
              <a:extLst>
                <a:ext uri="{FF2B5EF4-FFF2-40B4-BE49-F238E27FC236}">
                  <a16:creationId xmlns:a16="http://schemas.microsoft.com/office/drawing/2014/main" xmlns="" id="{4397F74F-6D57-4CFF-9F11-C0B012F29E05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36">
              <a:extLst>
                <a:ext uri="{FF2B5EF4-FFF2-40B4-BE49-F238E27FC236}">
                  <a16:creationId xmlns:a16="http://schemas.microsoft.com/office/drawing/2014/main" xmlns="" id="{F639EF65-ECBC-42F6-847B-CC97853354EE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37">
              <a:extLst>
                <a:ext uri="{FF2B5EF4-FFF2-40B4-BE49-F238E27FC236}">
                  <a16:creationId xmlns:a16="http://schemas.microsoft.com/office/drawing/2014/main" xmlns="" id="{756F6990-7BBF-4328-9F51-62366D0B005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38">
              <a:extLst>
                <a:ext uri="{FF2B5EF4-FFF2-40B4-BE49-F238E27FC236}">
                  <a16:creationId xmlns:a16="http://schemas.microsoft.com/office/drawing/2014/main" xmlns="" id="{70C916F8-B436-42F3-A309-936F6A8CA8AA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39">
              <a:extLst>
                <a:ext uri="{FF2B5EF4-FFF2-40B4-BE49-F238E27FC236}">
                  <a16:creationId xmlns:a16="http://schemas.microsoft.com/office/drawing/2014/main" xmlns="" id="{664BA2C8-D8EF-41CA-B022-EA5E647CFE0A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40">
              <a:extLst>
                <a:ext uri="{FF2B5EF4-FFF2-40B4-BE49-F238E27FC236}">
                  <a16:creationId xmlns:a16="http://schemas.microsoft.com/office/drawing/2014/main" xmlns="" id="{1D5CCC3B-5E37-420B-A4B9-FEC44F47748F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48">
              <a:extLst>
                <a:ext uri="{FF2B5EF4-FFF2-40B4-BE49-F238E27FC236}">
                  <a16:creationId xmlns:a16="http://schemas.microsoft.com/office/drawing/2014/main" xmlns="" id="{0C8E5536-357D-458C-9362-7B774ED309D2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49">
              <a:extLst>
                <a:ext uri="{FF2B5EF4-FFF2-40B4-BE49-F238E27FC236}">
                  <a16:creationId xmlns:a16="http://schemas.microsoft.com/office/drawing/2014/main" xmlns="" id="{48996D23-3D57-4626-8279-2F735ECE1E01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50">
              <a:extLst>
                <a:ext uri="{FF2B5EF4-FFF2-40B4-BE49-F238E27FC236}">
                  <a16:creationId xmlns:a16="http://schemas.microsoft.com/office/drawing/2014/main" xmlns="" id="{F73ABDDB-5F3C-4D98-A1ED-3B69DE618A3F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60">
              <a:extLst>
                <a:ext uri="{FF2B5EF4-FFF2-40B4-BE49-F238E27FC236}">
                  <a16:creationId xmlns:a16="http://schemas.microsoft.com/office/drawing/2014/main" xmlns="" id="{AE604428-99E1-4728-AE8C-4DA84FD21901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892598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фото 2 строки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Text Placeholder 9">
            <a:extLst>
              <a:ext uri="{FF2B5EF4-FFF2-40B4-BE49-F238E27FC236}">
                <a16:creationId xmlns:a16="http://schemas.microsoft.com/office/drawing/2014/main" xmlns="" id="{B93A5E0A-C7B0-3148-9A54-16329B3B60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4599" y="388302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5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01</a:t>
            </a:r>
          </a:p>
        </p:txBody>
      </p:sp>
      <p:sp>
        <p:nvSpPr>
          <p:cNvPr id="221" name="Title 1">
            <a:extLst>
              <a:ext uri="{FF2B5EF4-FFF2-40B4-BE49-F238E27FC236}">
                <a16:creationId xmlns:a16="http://schemas.microsoft.com/office/drawing/2014/main" xmlns="" id="{C8C80D56-FB23-2E4B-A3FD-477EE65ABF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2469" y="2463730"/>
            <a:ext cx="4336327" cy="1107996"/>
          </a:xfrm>
        </p:spPr>
        <p:txBody>
          <a:bodyPr anchor="t">
            <a:spAutoFit/>
          </a:bodyPr>
          <a:lstStyle>
            <a:lvl1pPr>
              <a:defRPr sz="4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Заголовок</a:t>
            </a:r>
            <a:br>
              <a:rPr lang="ru-RU" dirty="0"/>
            </a:br>
            <a:r>
              <a:rPr lang="ru-RU" dirty="0"/>
              <a:t>в 2 строки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CAB31A03-3A06-44A4-9365-02B6D5E18B95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8" name="Полилиния 10">
              <a:extLst>
                <a:ext uri="{FF2B5EF4-FFF2-40B4-BE49-F238E27FC236}">
                  <a16:creationId xmlns:a16="http://schemas.microsoft.com/office/drawing/2014/main" xmlns="" id="{C419986E-BCB7-4C74-84AC-69C1421C428F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 11">
              <a:extLst>
                <a:ext uri="{FF2B5EF4-FFF2-40B4-BE49-F238E27FC236}">
                  <a16:creationId xmlns:a16="http://schemas.microsoft.com/office/drawing/2014/main" xmlns="" id="{86BF1B7A-4EDA-46D4-8835-91B3AB273C7C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" name="Полилиния 12">
              <a:extLst>
                <a:ext uri="{FF2B5EF4-FFF2-40B4-BE49-F238E27FC236}">
                  <a16:creationId xmlns:a16="http://schemas.microsoft.com/office/drawing/2014/main" xmlns="" id="{16D37D83-0292-430D-A46F-E0C9FE607F7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 13">
              <a:extLst>
                <a:ext uri="{FF2B5EF4-FFF2-40B4-BE49-F238E27FC236}">
                  <a16:creationId xmlns:a16="http://schemas.microsoft.com/office/drawing/2014/main" xmlns="" id="{4B875C58-0171-4256-92FF-9773A6E96DFA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 14">
              <a:extLst>
                <a:ext uri="{FF2B5EF4-FFF2-40B4-BE49-F238E27FC236}">
                  <a16:creationId xmlns:a16="http://schemas.microsoft.com/office/drawing/2014/main" xmlns="" id="{5FE526A3-F544-4B57-9D6D-F25F19FC0B1F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 15">
              <a:extLst>
                <a:ext uri="{FF2B5EF4-FFF2-40B4-BE49-F238E27FC236}">
                  <a16:creationId xmlns:a16="http://schemas.microsoft.com/office/drawing/2014/main" xmlns="" id="{DBD02DAB-BFBE-49FF-81C9-361017CB2530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 16">
              <a:extLst>
                <a:ext uri="{FF2B5EF4-FFF2-40B4-BE49-F238E27FC236}">
                  <a16:creationId xmlns:a16="http://schemas.microsoft.com/office/drawing/2014/main" xmlns="" id="{2B49E4A1-3220-4FD7-A490-0A9409237762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7">
              <a:extLst>
                <a:ext uri="{FF2B5EF4-FFF2-40B4-BE49-F238E27FC236}">
                  <a16:creationId xmlns:a16="http://schemas.microsoft.com/office/drawing/2014/main" xmlns="" id="{D6D90CF5-9169-4B6E-8B48-6A133173B1FC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8">
              <a:extLst>
                <a:ext uri="{FF2B5EF4-FFF2-40B4-BE49-F238E27FC236}">
                  <a16:creationId xmlns:a16="http://schemas.microsoft.com/office/drawing/2014/main" xmlns="" id="{9C113D2E-07CB-4E26-9D23-6E4C208C33AB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9">
              <a:extLst>
                <a:ext uri="{FF2B5EF4-FFF2-40B4-BE49-F238E27FC236}">
                  <a16:creationId xmlns:a16="http://schemas.microsoft.com/office/drawing/2014/main" xmlns="" id="{29011A50-B18A-44E0-AD4A-230E14542BA9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20">
              <a:extLst>
                <a:ext uri="{FF2B5EF4-FFF2-40B4-BE49-F238E27FC236}">
                  <a16:creationId xmlns:a16="http://schemas.microsoft.com/office/drawing/2014/main" xmlns="" id="{2D9A85C6-8524-4D3D-A425-46ADA96F7DD3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21">
              <a:extLst>
                <a:ext uri="{FF2B5EF4-FFF2-40B4-BE49-F238E27FC236}">
                  <a16:creationId xmlns:a16="http://schemas.microsoft.com/office/drawing/2014/main" xmlns="" id="{8F67FB05-79E7-489C-A15D-775C2E93ACBC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22">
              <a:extLst>
                <a:ext uri="{FF2B5EF4-FFF2-40B4-BE49-F238E27FC236}">
                  <a16:creationId xmlns:a16="http://schemas.microsoft.com/office/drawing/2014/main" xmlns="" id="{293C4C2B-B553-4492-A3C0-9CAD77108DE5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23">
              <a:extLst>
                <a:ext uri="{FF2B5EF4-FFF2-40B4-BE49-F238E27FC236}">
                  <a16:creationId xmlns:a16="http://schemas.microsoft.com/office/drawing/2014/main" xmlns="" id="{451F8E19-6F3D-4F85-8D86-FDB725952DBB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24">
              <a:extLst>
                <a:ext uri="{FF2B5EF4-FFF2-40B4-BE49-F238E27FC236}">
                  <a16:creationId xmlns:a16="http://schemas.microsoft.com/office/drawing/2014/main" xmlns="" id="{73C4A49B-1837-4BB4-B335-82BE5D843115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5">
              <a:extLst>
                <a:ext uri="{FF2B5EF4-FFF2-40B4-BE49-F238E27FC236}">
                  <a16:creationId xmlns:a16="http://schemas.microsoft.com/office/drawing/2014/main" xmlns="" id="{4F431467-74B4-4DE5-B4F1-5FE03DCA20B2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26">
              <a:extLst>
                <a:ext uri="{FF2B5EF4-FFF2-40B4-BE49-F238E27FC236}">
                  <a16:creationId xmlns:a16="http://schemas.microsoft.com/office/drawing/2014/main" xmlns="" id="{F6FD031D-7F88-4ADF-B2AB-1475549D2677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7">
              <a:extLst>
                <a:ext uri="{FF2B5EF4-FFF2-40B4-BE49-F238E27FC236}">
                  <a16:creationId xmlns:a16="http://schemas.microsoft.com/office/drawing/2014/main" xmlns="" id="{1AAE004C-BA49-4241-AF70-2AC046236E1A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8">
              <a:extLst>
                <a:ext uri="{FF2B5EF4-FFF2-40B4-BE49-F238E27FC236}">
                  <a16:creationId xmlns:a16="http://schemas.microsoft.com/office/drawing/2014/main" xmlns="" id="{A2E932D0-CE47-4A6A-BDF6-ECF068DF8933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9">
              <a:extLst>
                <a:ext uri="{FF2B5EF4-FFF2-40B4-BE49-F238E27FC236}">
                  <a16:creationId xmlns:a16="http://schemas.microsoft.com/office/drawing/2014/main" xmlns="" id="{47479BD8-2F9B-4791-B4C7-3B3280FB1FCE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30">
              <a:extLst>
                <a:ext uri="{FF2B5EF4-FFF2-40B4-BE49-F238E27FC236}">
                  <a16:creationId xmlns:a16="http://schemas.microsoft.com/office/drawing/2014/main" xmlns="" id="{B5E317EC-6CCD-47EF-B21A-3038BF440531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31">
              <a:extLst>
                <a:ext uri="{FF2B5EF4-FFF2-40B4-BE49-F238E27FC236}">
                  <a16:creationId xmlns:a16="http://schemas.microsoft.com/office/drawing/2014/main" xmlns="" id="{49E983BE-DD4F-4273-A96C-2EBD7E1D003C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32">
              <a:extLst>
                <a:ext uri="{FF2B5EF4-FFF2-40B4-BE49-F238E27FC236}">
                  <a16:creationId xmlns:a16="http://schemas.microsoft.com/office/drawing/2014/main" xmlns="" id="{99309577-32CA-408A-905E-0662C9672E1C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33">
              <a:extLst>
                <a:ext uri="{FF2B5EF4-FFF2-40B4-BE49-F238E27FC236}">
                  <a16:creationId xmlns:a16="http://schemas.microsoft.com/office/drawing/2014/main" xmlns="" id="{7D6C8F99-4DF5-4E2D-A004-1C0DF019A5FC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4">
              <a:extLst>
                <a:ext uri="{FF2B5EF4-FFF2-40B4-BE49-F238E27FC236}">
                  <a16:creationId xmlns:a16="http://schemas.microsoft.com/office/drawing/2014/main" xmlns="" id="{24574269-F266-4C00-B6FD-F9C4324A765D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5">
              <a:extLst>
                <a:ext uri="{FF2B5EF4-FFF2-40B4-BE49-F238E27FC236}">
                  <a16:creationId xmlns:a16="http://schemas.microsoft.com/office/drawing/2014/main" xmlns="" id="{27083AD3-9EBF-42D6-9B2B-F4155679A28C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6">
              <a:extLst>
                <a:ext uri="{FF2B5EF4-FFF2-40B4-BE49-F238E27FC236}">
                  <a16:creationId xmlns:a16="http://schemas.microsoft.com/office/drawing/2014/main" xmlns="" id="{A3517B4D-B2B0-41A3-B9E2-87DCBA20A317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7">
              <a:extLst>
                <a:ext uri="{FF2B5EF4-FFF2-40B4-BE49-F238E27FC236}">
                  <a16:creationId xmlns:a16="http://schemas.microsoft.com/office/drawing/2014/main" xmlns="" id="{CED5F82E-5EA9-45EF-B9C0-1A7827E123B4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8">
              <a:extLst>
                <a:ext uri="{FF2B5EF4-FFF2-40B4-BE49-F238E27FC236}">
                  <a16:creationId xmlns:a16="http://schemas.microsoft.com/office/drawing/2014/main" xmlns="" id="{3BC6CD4F-A448-4FD8-9CC7-52740E32F363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9">
              <a:extLst>
                <a:ext uri="{FF2B5EF4-FFF2-40B4-BE49-F238E27FC236}">
                  <a16:creationId xmlns:a16="http://schemas.microsoft.com/office/drawing/2014/main" xmlns="" id="{0BD8B7D5-66C5-4137-9570-8495BF859125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40">
              <a:extLst>
                <a:ext uri="{FF2B5EF4-FFF2-40B4-BE49-F238E27FC236}">
                  <a16:creationId xmlns:a16="http://schemas.microsoft.com/office/drawing/2014/main" xmlns="" id="{862CCAB0-925F-4F16-A699-D44C1C88782B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41">
              <a:extLst>
                <a:ext uri="{FF2B5EF4-FFF2-40B4-BE49-F238E27FC236}">
                  <a16:creationId xmlns:a16="http://schemas.microsoft.com/office/drawing/2014/main" xmlns="" id="{5447127D-3BEB-4D5D-8825-89C715795D34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42">
              <a:extLst>
                <a:ext uri="{FF2B5EF4-FFF2-40B4-BE49-F238E27FC236}">
                  <a16:creationId xmlns:a16="http://schemas.microsoft.com/office/drawing/2014/main" xmlns="" id="{B22C6778-C17A-4E27-9186-CFD519F34EE7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43">
              <a:extLst>
                <a:ext uri="{FF2B5EF4-FFF2-40B4-BE49-F238E27FC236}">
                  <a16:creationId xmlns:a16="http://schemas.microsoft.com/office/drawing/2014/main" xmlns="" id="{AF30EEB2-4E4E-4DB2-ADFB-BA78E255B893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44">
              <a:extLst>
                <a:ext uri="{FF2B5EF4-FFF2-40B4-BE49-F238E27FC236}">
                  <a16:creationId xmlns:a16="http://schemas.microsoft.com/office/drawing/2014/main" xmlns="" id="{6A8C050E-B3A6-42FA-8A1C-0C820F534AF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45">
              <a:extLst>
                <a:ext uri="{FF2B5EF4-FFF2-40B4-BE49-F238E27FC236}">
                  <a16:creationId xmlns:a16="http://schemas.microsoft.com/office/drawing/2014/main" xmlns="" id="{9C2646CC-D12C-42C9-B46F-A33EA3A42E1E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6">
              <a:extLst>
                <a:ext uri="{FF2B5EF4-FFF2-40B4-BE49-F238E27FC236}">
                  <a16:creationId xmlns:a16="http://schemas.microsoft.com/office/drawing/2014/main" xmlns="" id="{00A264E5-D697-48C4-A858-D05719608B6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7">
              <a:extLst>
                <a:ext uri="{FF2B5EF4-FFF2-40B4-BE49-F238E27FC236}">
                  <a16:creationId xmlns:a16="http://schemas.microsoft.com/office/drawing/2014/main" xmlns="" id="{962380DE-F8CA-4A57-B374-4F9FC5A99C4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8">
              <a:extLst>
                <a:ext uri="{FF2B5EF4-FFF2-40B4-BE49-F238E27FC236}">
                  <a16:creationId xmlns:a16="http://schemas.microsoft.com/office/drawing/2014/main" xmlns="" id="{90EC468E-7707-445F-A0B6-326594EA6C09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9">
              <a:extLst>
                <a:ext uri="{FF2B5EF4-FFF2-40B4-BE49-F238E27FC236}">
                  <a16:creationId xmlns:a16="http://schemas.microsoft.com/office/drawing/2014/main" xmlns="" id="{31C1C98D-3B74-44CB-9B12-A01B26379528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50">
              <a:extLst>
                <a:ext uri="{FF2B5EF4-FFF2-40B4-BE49-F238E27FC236}">
                  <a16:creationId xmlns:a16="http://schemas.microsoft.com/office/drawing/2014/main" xmlns="" id="{EF2BEA59-B0D7-49A1-A4D8-D1CB65074B95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51">
              <a:extLst>
                <a:ext uri="{FF2B5EF4-FFF2-40B4-BE49-F238E27FC236}">
                  <a16:creationId xmlns:a16="http://schemas.microsoft.com/office/drawing/2014/main" xmlns="" id="{B5988F51-64D0-4D0E-B898-CE10DD9C93BB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52">
              <a:extLst>
                <a:ext uri="{FF2B5EF4-FFF2-40B4-BE49-F238E27FC236}">
                  <a16:creationId xmlns:a16="http://schemas.microsoft.com/office/drawing/2014/main" xmlns="" id="{99D4ADC0-AC30-4AED-BA23-23E21B42160C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3">
              <a:extLst>
                <a:ext uri="{FF2B5EF4-FFF2-40B4-BE49-F238E27FC236}">
                  <a16:creationId xmlns:a16="http://schemas.microsoft.com/office/drawing/2014/main" xmlns="" id="{CF63AC72-AF08-4A0C-90FC-C751B11E8EC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4">
              <a:extLst>
                <a:ext uri="{FF2B5EF4-FFF2-40B4-BE49-F238E27FC236}">
                  <a16:creationId xmlns:a16="http://schemas.microsoft.com/office/drawing/2014/main" xmlns="" id="{2674A9BA-66F3-43B8-A1B9-4DB02F581D7A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5">
              <a:extLst>
                <a:ext uri="{FF2B5EF4-FFF2-40B4-BE49-F238E27FC236}">
                  <a16:creationId xmlns:a16="http://schemas.microsoft.com/office/drawing/2014/main" xmlns="" id="{131E916B-9E75-4F90-B998-A8AAA4C36FD1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6">
              <a:extLst>
                <a:ext uri="{FF2B5EF4-FFF2-40B4-BE49-F238E27FC236}">
                  <a16:creationId xmlns:a16="http://schemas.microsoft.com/office/drawing/2014/main" xmlns="" id="{266ACEC5-4599-4AC3-A569-FB42BC6FB53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7">
              <a:extLst>
                <a:ext uri="{FF2B5EF4-FFF2-40B4-BE49-F238E27FC236}">
                  <a16:creationId xmlns:a16="http://schemas.microsoft.com/office/drawing/2014/main" xmlns="" id="{F7984DE3-DFE5-45E6-B741-1C209D197AF3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8">
              <a:extLst>
                <a:ext uri="{FF2B5EF4-FFF2-40B4-BE49-F238E27FC236}">
                  <a16:creationId xmlns:a16="http://schemas.microsoft.com/office/drawing/2014/main" xmlns="" id="{DFFC5546-A71F-4A14-99F6-70ECD0358F33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9">
              <a:extLst>
                <a:ext uri="{FF2B5EF4-FFF2-40B4-BE49-F238E27FC236}">
                  <a16:creationId xmlns:a16="http://schemas.microsoft.com/office/drawing/2014/main" xmlns="" id="{16D1ECA9-21C6-47A3-95E1-9360EE73DDB6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60">
              <a:extLst>
                <a:ext uri="{FF2B5EF4-FFF2-40B4-BE49-F238E27FC236}">
                  <a16:creationId xmlns:a16="http://schemas.microsoft.com/office/drawing/2014/main" xmlns="" id="{C92EE3D2-A6B3-4DC9-81F7-72F1E726F596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61">
              <a:extLst>
                <a:ext uri="{FF2B5EF4-FFF2-40B4-BE49-F238E27FC236}">
                  <a16:creationId xmlns:a16="http://schemas.microsoft.com/office/drawing/2014/main" xmlns="" id="{29EA95C9-2818-4BCD-9B19-40E66807906D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62">
              <a:extLst>
                <a:ext uri="{FF2B5EF4-FFF2-40B4-BE49-F238E27FC236}">
                  <a16:creationId xmlns:a16="http://schemas.microsoft.com/office/drawing/2014/main" xmlns="" id="{276F41B8-E422-48EE-A1D8-BDABAE09AA48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63">
              <a:extLst>
                <a:ext uri="{FF2B5EF4-FFF2-40B4-BE49-F238E27FC236}">
                  <a16:creationId xmlns:a16="http://schemas.microsoft.com/office/drawing/2014/main" xmlns="" id="{532E1367-60BA-4382-80A1-215EBB448320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64">
              <a:extLst>
                <a:ext uri="{FF2B5EF4-FFF2-40B4-BE49-F238E27FC236}">
                  <a16:creationId xmlns:a16="http://schemas.microsoft.com/office/drawing/2014/main" xmlns="" id="{E543B2A7-D7C9-4E7A-9AD0-4C67E3263C0A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65">
              <a:extLst>
                <a:ext uri="{FF2B5EF4-FFF2-40B4-BE49-F238E27FC236}">
                  <a16:creationId xmlns:a16="http://schemas.microsoft.com/office/drawing/2014/main" xmlns="" id="{D7F76879-F298-478B-86A4-6388CE6B17FE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66">
              <a:extLst>
                <a:ext uri="{FF2B5EF4-FFF2-40B4-BE49-F238E27FC236}">
                  <a16:creationId xmlns:a16="http://schemas.microsoft.com/office/drawing/2014/main" xmlns="" id="{8E4A4F3A-87F4-4CC9-AA07-3CB215C931C6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7">
              <a:extLst>
                <a:ext uri="{FF2B5EF4-FFF2-40B4-BE49-F238E27FC236}">
                  <a16:creationId xmlns:a16="http://schemas.microsoft.com/office/drawing/2014/main" xmlns="" id="{C4FBF0E8-3FBE-4B54-8BF8-A9EB82617426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8">
              <a:extLst>
                <a:ext uri="{FF2B5EF4-FFF2-40B4-BE49-F238E27FC236}">
                  <a16:creationId xmlns:a16="http://schemas.microsoft.com/office/drawing/2014/main" xmlns="" id="{4D23A4DA-34A5-4662-A7CF-3C3D2291BBDE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9">
              <a:extLst>
                <a:ext uri="{FF2B5EF4-FFF2-40B4-BE49-F238E27FC236}">
                  <a16:creationId xmlns:a16="http://schemas.microsoft.com/office/drawing/2014/main" xmlns="" id="{B10F8B23-175C-4F84-9C0F-FCA725EF8900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70">
              <a:extLst>
                <a:ext uri="{FF2B5EF4-FFF2-40B4-BE49-F238E27FC236}">
                  <a16:creationId xmlns:a16="http://schemas.microsoft.com/office/drawing/2014/main" xmlns="" id="{AC2A2E11-E993-4717-AA71-46160122F887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71">
              <a:extLst>
                <a:ext uri="{FF2B5EF4-FFF2-40B4-BE49-F238E27FC236}">
                  <a16:creationId xmlns:a16="http://schemas.microsoft.com/office/drawing/2014/main" xmlns="" id="{BB6E16F5-290C-4DE4-97EE-C5B366E9B3D5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72">
              <a:extLst>
                <a:ext uri="{FF2B5EF4-FFF2-40B4-BE49-F238E27FC236}">
                  <a16:creationId xmlns:a16="http://schemas.microsoft.com/office/drawing/2014/main" xmlns="" id="{152D8C23-611F-48E7-8D5E-D353A934EC7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73">
              <a:extLst>
                <a:ext uri="{FF2B5EF4-FFF2-40B4-BE49-F238E27FC236}">
                  <a16:creationId xmlns:a16="http://schemas.microsoft.com/office/drawing/2014/main" xmlns="" id="{C07B3B2C-3E3B-4C01-9237-6885EB1AC46C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74">
              <a:extLst>
                <a:ext uri="{FF2B5EF4-FFF2-40B4-BE49-F238E27FC236}">
                  <a16:creationId xmlns:a16="http://schemas.microsoft.com/office/drawing/2014/main" xmlns="" id="{FEE1FEB4-A3C8-4BD4-8A92-BC57B4A088B0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xmlns="" id="{58A887D5-88A7-4D29-A6E7-A53142F0DD16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xmlns="" id="{06E673A7-829E-451F-89C2-89496226F80E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xmlns="" id="{376534A9-55C0-4C8E-98C4-E25D650E9BB4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xmlns="" id="{02FB5867-FD50-4A98-9517-031B48E4A8BC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xmlns="" id="{B69598CD-5D90-4EBB-9428-5155BA122B93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xmlns="" id="{4BA8936D-F019-494C-B58C-9C05CD8858F7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81">
              <a:extLst>
                <a:ext uri="{FF2B5EF4-FFF2-40B4-BE49-F238E27FC236}">
                  <a16:creationId xmlns:a16="http://schemas.microsoft.com/office/drawing/2014/main" xmlns="" id="{3B1F45E7-ABEA-4BBC-B518-603B08BFDD65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82">
              <a:extLst>
                <a:ext uri="{FF2B5EF4-FFF2-40B4-BE49-F238E27FC236}">
                  <a16:creationId xmlns:a16="http://schemas.microsoft.com/office/drawing/2014/main" xmlns="" id="{0BDE22FC-0491-4D05-957B-76767B8BD9A9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3">
              <a:extLst>
                <a:ext uri="{FF2B5EF4-FFF2-40B4-BE49-F238E27FC236}">
                  <a16:creationId xmlns:a16="http://schemas.microsoft.com/office/drawing/2014/main" xmlns="" id="{705DB694-E3CB-470B-8D0B-23026C9A6138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4">
              <a:extLst>
                <a:ext uri="{FF2B5EF4-FFF2-40B4-BE49-F238E27FC236}">
                  <a16:creationId xmlns:a16="http://schemas.microsoft.com/office/drawing/2014/main" xmlns="" id="{FF737363-7273-4131-A21F-FBB5F8C25A42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85">
              <a:extLst>
                <a:ext uri="{FF2B5EF4-FFF2-40B4-BE49-F238E27FC236}">
                  <a16:creationId xmlns:a16="http://schemas.microsoft.com/office/drawing/2014/main" xmlns="" id="{337744A6-0AE7-4659-9ABE-4EC2A9B5B237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86">
              <a:extLst>
                <a:ext uri="{FF2B5EF4-FFF2-40B4-BE49-F238E27FC236}">
                  <a16:creationId xmlns:a16="http://schemas.microsoft.com/office/drawing/2014/main" xmlns="" id="{B162763B-5B29-4C97-A809-7709F1270F1D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7">
              <a:extLst>
                <a:ext uri="{FF2B5EF4-FFF2-40B4-BE49-F238E27FC236}">
                  <a16:creationId xmlns:a16="http://schemas.microsoft.com/office/drawing/2014/main" xmlns="" id="{EC43ACDA-34DA-499E-86A1-EDCEF5E9F139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8">
              <a:extLst>
                <a:ext uri="{FF2B5EF4-FFF2-40B4-BE49-F238E27FC236}">
                  <a16:creationId xmlns:a16="http://schemas.microsoft.com/office/drawing/2014/main" xmlns="" id="{1BFF2639-6AE2-4429-9BBA-53E8E0F2458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9">
              <a:extLst>
                <a:ext uri="{FF2B5EF4-FFF2-40B4-BE49-F238E27FC236}">
                  <a16:creationId xmlns:a16="http://schemas.microsoft.com/office/drawing/2014/main" xmlns="" id="{79D0CBC2-C4B1-4B5B-B525-A71C3581C976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0">
              <a:extLst>
                <a:ext uri="{FF2B5EF4-FFF2-40B4-BE49-F238E27FC236}">
                  <a16:creationId xmlns:a16="http://schemas.microsoft.com/office/drawing/2014/main" xmlns="" id="{81358D4E-AD46-4191-9DFD-A0C6BAD12E15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91">
              <a:extLst>
                <a:ext uri="{FF2B5EF4-FFF2-40B4-BE49-F238E27FC236}">
                  <a16:creationId xmlns:a16="http://schemas.microsoft.com/office/drawing/2014/main" xmlns="" id="{DADFD4D8-2CE1-4A6B-A536-F352C0C16B43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92">
              <a:extLst>
                <a:ext uri="{FF2B5EF4-FFF2-40B4-BE49-F238E27FC236}">
                  <a16:creationId xmlns:a16="http://schemas.microsoft.com/office/drawing/2014/main" xmlns="" id="{C8E0FFDD-4A14-4A82-A1B8-D89C0FBE4C56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3">
              <a:extLst>
                <a:ext uri="{FF2B5EF4-FFF2-40B4-BE49-F238E27FC236}">
                  <a16:creationId xmlns:a16="http://schemas.microsoft.com/office/drawing/2014/main" xmlns="" id="{8871EBFF-FECE-4702-8B95-272AAB701FE7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94">
              <a:extLst>
                <a:ext uri="{FF2B5EF4-FFF2-40B4-BE49-F238E27FC236}">
                  <a16:creationId xmlns:a16="http://schemas.microsoft.com/office/drawing/2014/main" xmlns="" id="{6E4B1F56-538C-4485-924B-2F3140BAE5B3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95">
              <a:extLst>
                <a:ext uri="{FF2B5EF4-FFF2-40B4-BE49-F238E27FC236}">
                  <a16:creationId xmlns:a16="http://schemas.microsoft.com/office/drawing/2014/main" xmlns="" id="{DF1CE1EE-EBEA-48C7-AF2C-5B22E6E44090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96">
              <a:extLst>
                <a:ext uri="{FF2B5EF4-FFF2-40B4-BE49-F238E27FC236}">
                  <a16:creationId xmlns:a16="http://schemas.microsoft.com/office/drawing/2014/main" xmlns="" id="{D8F30501-DA66-4EC8-BB32-1D63BCEE4ECC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7">
              <a:extLst>
                <a:ext uri="{FF2B5EF4-FFF2-40B4-BE49-F238E27FC236}">
                  <a16:creationId xmlns:a16="http://schemas.microsoft.com/office/drawing/2014/main" xmlns="" id="{7AAD7052-8DAC-4F4A-BBC3-98A5DA9F01CF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8">
              <a:extLst>
                <a:ext uri="{FF2B5EF4-FFF2-40B4-BE49-F238E27FC236}">
                  <a16:creationId xmlns:a16="http://schemas.microsoft.com/office/drawing/2014/main" xmlns="" id="{50674206-543C-4948-8096-FB08E034DA3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9">
              <a:extLst>
                <a:ext uri="{FF2B5EF4-FFF2-40B4-BE49-F238E27FC236}">
                  <a16:creationId xmlns:a16="http://schemas.microsoft.com/office/drawing/2014/main" xmlns="" id="{D605E4C5-D8DA-4846-BAF5-B6B612CDD12C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100">
              <a:extLst>
                <a:ext uri="{FF2B5EF4-FFF2-40B4-BE49-F238E27FC236}">
                  <a16:creationId xmlns:a16="http://schemas.microsoft.com/office/drawing/2014/main" xmlns="" id="{361C1C54-61FA-4D2E-8D32-AC2038C5B0FE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101">
              <a:extLst>
                <a:ext uri="{FF2B5EF4-FFF2-40B4-BE49-F238E27FC236}">
                  <a16:creationId xmlns:a16="http://schemas.microsoft.com/office/drawing/2014/main" xmlns="" id="{E131B0AC-8B8F-4F34-8EEE-B8BCFDB6B3F5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102">
              <a:extLst>
                <a:ext uri="{FF2B5EF4-FFF2-40B4-BE49-F238E27FC236}">
                  <a16:creationId xmlns:a16="http://schemas.microsoft.com/office/drawing/2014/main" xmlns="" id="{405B305D-0E31-44D2-B538-B7B85EBBA46E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103">
              <a:extLst>
                <a:ext uri="{FF2B5EF4-FFF2-40B4-BE49-F238E27FC236}">
                  <a16:creationId xmlns:a16="http://schemas.microsoft.com/office/drawing/2014/main" xmlns="" id="{25A057B1-B515-4E9E-8CA1-EBE7E1CFD4BA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104">
              <a:extLst>
                <a:ext uri="{FF2B5EF4-FFF2-40B4-BE49-F238E27FC236}">
                  <a16:creationId xmlns:a16="http://schemas.microsoft.com/office/drawing/2014/main" xmlns="" id="{7B50C8EC-393D-40A2-91A7-4DA227A792B9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105">
              <a:extLst>
                <a:ext uri="{FF2B5EF4-FFF2-40B4-BE49-F238E27FC236}">
                  <a16:creationId xmlns:a16="http://schemas.microsoft.com/office/drawing/2014/main" xmlns="" id="{3D38C34B-DE0D-4EC1-99FE-ABDCBA137060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106">
              <a:extLst>
                <a:ext uri="{FF2B5EF4-FFF2-40B4-BE49-F238E27FC236}">
                  <a16:creationId xmlns:a16="http://schemas.microsoft.com/office/drawing/2014/main" xmlns="" id="{24D6E8D8-673E-400C-A909-9DF1396EED66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7">
              <a:extLst>
                <a:ext uri="{FF2B5EF4-FFF2-40B4-BE49-F238E27FC236}">
                  <a16:creationId xmlns:a16="http://schemas.microsoft.com/office/drawing/2014/main" xmlns="" id="{E40AAA52-8A19-4FD9-990B-2FEDE657E7D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8">
              <a:extLst>
                <a:ext uri="{FF2B5EF4-FFF2-40B4-BE49-F238E27FC236}">
                  <a16:creationId xmlns:a16="http://schemas.microsoft.com/office/drawing/2014/main" xmlns="" id="{00FEC1CE-A47E-4CCB-8D5A-79A5968C60CE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11">
              <a:extLst>
                <a:ext uri="{FF2B5EF4-FFF2-40B4-BE49-F238E27FC236}">
                  <a16:creationId xmlns:a16="http://schemas.microsoft.com/office/drawing/2014/main" xmlns="" id="{EEC990FF-CAAB-4A95-83D3-C8A88300958B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12">
              <a:extLst>
                <a:ext uri="{FF2B5EF4-FFF2-40B4-BE49-F238E27FC236}">
                  <a16:creationId xmlns:a16="http://schemas.microsoft.com/office/drawing/2014/main" xmlns="" id="{B39B02FA-DF4B-4C16-A494-3E6DBA9EC61C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13">
              <a:extLst>
                <a:ext uri="{FF2B5EF4-FFF2-40B4-BE49-F238E27FC236}">
                  <a16:creationId xmlns:a16="http://schemas.microsoft.com/office/drawing/2014/main" xmlns="" id="{EB0B8F3E-2729-498F-A3CB-72D9B09F733D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14">
              <a:extLst>
                <a:ext uri="{FF2B5EF4-FFF2-40B4-BE49-F238E27FC236}">
                  <a16:creationId xmlns:a16="http://schemas.microsoft.com/office/drawing/2014/main" xmlns="" id="{D743FC4C-1F4F-4510-83CD-D8E4784BA05F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15">
              <a:extLst>
                <a:ext uri="{FF2B5EF4-FFF2-40B4-BE49-F238E27FC236}">
                  <a16:creationId xmlns:a16="http://schemas.microsoft.com/office/drawing/2014/main" xmlns="" id="{3908BF7E-8B67-4C78-978A-5CB3021E73F0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16">
              <a:extLst>
                <a:ext uri="{FF2B5EF4-FFF2-40B4-BE49-F238E27FC236}">
                  <a16:creationId xmlns:a16="http://schemas.microsoft.com/office/drawing/2014/main" xmlns="" id="{92EE79E0-665D-427D-AD15-7151C5659B40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17">
              <a:extLst>
                <a:ext uri="{FF2B5EF4-FFF2-40B4-BE49-F238E27FC236}">
                  <a16:creationId xmlns:a16="http://schemas.microsoft.com/office/drawing/2014/main" xmlns="" id="{7D5FBF34-FF88-407A-A36B-CFA1F7FD32D3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18">
              <a:extLst>
                <a:ext uri="{FF2B5EF4-FFF2-40B4-BE49-F238E27FC236}">
                  <a16:creationId xmlns:a16="http://schemas.microsoft.com/office/drawing/2014/main" xmlns="" id="{1E1654D4-D1DE-43EB-9113-C34432BF626D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19">
              <a:extLst>
                <a:ext uri="{FF2B5EF4-FFF2-40B4-BE49-F238E27FC236}">
                  <a16:creationId xmlns:a16="http://schemas.microsoft.com/office/drawing/2014/main" xmlns="" id="{D0144322-1D63-4601-B945-7C7651481EDB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23">
              <a:extLst>
                <a:ext uri="{FF2B5EF4-FFF2-40B4-BE49-F238E27FC236}">
                  <a16:creationId xmlns:a16="http://schemas.microsoft.com/office/drawing/2014/main" xmlns="" id="{BF22EC42-C3AE-4D96-BBFB-CB74C55EDC3C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24">
              <a:extLst>
                <a:ext uri="{FF2B5EF4-FFF2-40B4-BE49-F238E27FC236}">
                  <a16:creationId xmlns:a16="http://schemas.microsoft.com/office/drawing/2014/main" xmlns="" id="{FA90C9DC-70F5-4C24-8A03-EC3C36EAEDCF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25">
              <a:extLst>
                <a:ext uri="{FF2B5EF4-FFF2-40B4-BE49-F238E27FC236}">
                  <a16:creationId xmlns:a16="http://schemas.microsoft.com/office/drawing/2014/main" xmlns="" id="{2ABDFD41-DC21-4299-8910-ABDA5328C5DA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26">
              <a:extLst>
                <a:ext uri="{FF2B5EF4-FFF2-40B4-BE49-F238E27FC236}">
                  <a16:creationId xmlns:a16="http://schemas.microsoft.com/office/drawing/2014/main" xmlns="" id="{E6DCCB0C-41E6-4963-AFCA-2B75F5C920E1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27">
              <a:extLst>
                <a:ext uri="{FF2B5EF4-FFF2-40B4-BE49-F238E27FC236}">
                  <a16:creationId xmlns:a16="http://schemas.microsoft.com/office/drawing/2014/main" xmlns="" id="{C7CCEC9B-B330-45E6-B32A-29A77CBC5DCC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28">
              <a:extLst>
                <a:ext uri="{FF2B5EF4-FFF2-40B4-BE49-F238E27FC236}">
                  <a16:creationId xmlns:a16="http://schemas.microsoft.com/office/drawing/2014/main" xmlns="" id="{E7FC1F61-8CF9-4F23-BB22-D5FDC107C9C5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29">
              <a:extLst>
                <a:ext uri="{FF2B5EF4-FFF2-40B4-BE49-F238E27FC236}">
                  <a16:creationId xmlns:a16="http://schemas.microsoft.com/office/drawing/2014/main" xmlns="" id="{96C24ADF-58E9-4767-AFAF-B2C71B5A920C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30">
              <a:extLst>
                <a:ext uri="{FF2B5EF4-FFF2-40B4-BE49-F238E27FC236}">
                  <a16:creationId xmlns:a16="http://schemas.microsoft.com/office/drawing/2014/main" xmlns="" id="{E5DCCBF6-7C08-4806-AB35-10009BD31975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35">
              <a:extLst>
                <a:ext uri="{FF2B5EF4-FFF2-40B4-BE49-F238E27FC236}">
                  <a16:creationId xmlns:a16="http://schemas.microsoft.com/office/drawing/2014/main" xmlns="" id="{004B302D-C586-4F94-B460-C60296F31A2F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36">
              <a:extLst>
                <a:ext uri="{FF2B5EF4-FFF2-40B4-BE49-F238E27FC236}">
                  <a16:creationId xmlns:a16="http://schemas.microsoft.com/office/drawing/2014/main" xmlns="" id="{4243D839-8699-4C5F-911D-F769CE3F7EDA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37">
              <a:extLst>
                <a:ext uri="{FF2B5EF4-FFF2-40B4-BE49-F238E27FC236}">
                  <a16:creationId xmlns:a16="http://schemas.microsoft.com/office/drawing/2014/main" xmlns="" id="{7FA09CD1-6A5C-40E1-96B2-4B80A473DA2C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38">
              <a:extLst>
                <a:ext uri="{FF2B5EF4-FFF2-40B4-BE49-F238E27FC236}">
                  <a16:creationId xmlns:a16="http://schemas.microsoft.com/office/drawing/2014/main" xmlns="" id="{A1582CB7-2F53-44BF-99EC-77584FA79168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39">
              <a:extLst>
                <a:ext uri="{FF2B5EF4-FFF2-40B4-BE49-F238E27FC236}">
                  <a16:creationId xmlns:a16="http://schemas.microsoft.com/office/drawing/2014/main" xmlns="" id="{45A25590-631C-4662-AA9D-128A6660CC6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40">
              <a:extLst>
                <a:ext uri="{FF2B5EF4-FFF2-40B4-BE49-F238E27FC236}">
                  <a16:creationId xmlns:a16="http://schemas.microsoft.com/office/drawing/2014/main" xmlns="" id="{08B180A9-0BAC-4073-8476-E55163CC4688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48">
              <a:extLst>
                <a:ext uri="{FF2B5EF4-FFF2-40B4-BE49-F238E27FC236}">
                  <a16:creationId xmlns:a16="http://schemas.microsoft.com/office/drawing/2014/main" xmlns="" id="{EA9F4D33-D80A-4009-B352-CB9148E34165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49">
              <a:extLst>
                <a:ext uri="{FF2B5EF4-FFF2-40B4-BE49-F238E27FC236}">
                  <a16:creationId xmlns:a16="http://schemas.microsoft.com/office/drawing/2014/main" xmlns="" id="{72508F14-FDD0-4234-9704-F8514C7FA3A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50">
              <a:extLst>
                <a:ext uri="{FF2B5EF4-FFF2-40B4-BE49-F238E27FC236}">
                  <a16:creationId xmlns:a16="http://schemas.microsoft.com/office/drawing/2014/main" xmlns="" id="{5AE1041B-FEED-4C3B-8E45-7553F9BA7FDA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60">
              <a:extLst>
                <a:ext uri="{FF2B5EF4-FFF2-40B4-BE49-F238E27FC236}">
                  <a16:creationId xmlns:a16="http://schemas.microsoft.com/office/drawing/2014/main" xmlns="" id="{3DF40CF6-3CC8-4F4D-A876-66BCF3AF4EC5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956295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темный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roup 223">
            <a:extLst>
              <a:ext uri="{FF2B5EF4-FFF2-40B4-BE49-F238E27FC236}">
                <a16:creationId xmlns:a16="http://schemas.microsoft.com/office/drawing/2014/main" xmlns="" id="{47B55368-67F1-4E7B-82C7-9FD0E40AD499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15" name="Полилиния 10">
              <a:extLst>
                <a:ext uri="{FF2B5EF4-FFF2-40B4-BE49-F238E27FC236}">
                  <a16:creationId xmlns:a16="http://schemas.microsoft.com/office/drawing/2014/main" xmlns="" id="{B4C21A7E-52C7-4F65-BFEA-8AF07F44F7B9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1">
              <a:extLst>
                <a:ext uri="{FF2B5EF4-FFF2-40B4-BE49-F238E27FC236}">
                  <a16:creationId xmlns:a16="http://schemas.microsoft.com/office/drawing/2014/main" xmlns="" id="{5A7878D2-DF01-4098-B913-3F0668216BFF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2">
              <a:extLst>
                <a:ext uri="{FF2B5EF4-FFF2-40B4-BE49-F238E27FC236}">
                  <a16:creationId xmlns:a16="http://schemas.microsoft.com/office/drawing/2014/main" xmlns="" id="{7176BE4A-AD11-498E-B93B-FBCB7AB4352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3">
              <a:extLst>
                <a:ext uri="{FF2B5EF4-FFF2-40B4-BE49-F238E27FC236}">
                  <a16:creationId xmlns:a16="http://schemas.microsoft.com/office/drawing/2014/main" xmlns="" id="{BC544501-18A3-40F1-8FEB-3EC04DBEDEC0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4">
              <a:extLst>
                <a:ext uri="{FF2B5EF4-FFF2-40B4-BE49-F238E27FC236}">
                  <a16:creationId xmlns:a16="http://schemas.microsoft.com/office/drawing/2014/main" xmlns="" id="{131F6C61-7D47-45A4-A80C-0DB0757AE8B9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5">
              <a:extLst>
                <a:ext uri="{FF2B5EF4-FFF2-40B4-BE49-F238E27FC236}">
                  <a16:creationId xmlns:a16="http://schemas.microsoft.com/office/drawing/2014/main" xmlns="" id="{CB5F24FC-6E13-4750-8790-083336E4B406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16">
              <a:extLst>
                <a:ext uri="{FF2B5EF4-FFF2-40B4-BE49-F238E27FC236}">
                  <a16:creationId xmlns:a16="http://schemas.microsoft.com/office/drawing/2014/main" xmlns="" id="{EB47CFF2-3A11-42AB-9B82-F57329B82D0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7">
              <a:extLst>
                <a:ext uri="{FF2B5EF4-FFF2-40B4-BE49-F238E27FC236}">
                  <a16:creationId xmlns:a16="http://schemas.microsoft.com/office/drawing/2014/main" xmlns="" id="{C6A98CB0-78F1-4F32-B158-E3B0D75948D4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8">
              <a:extLst>
                <a:ext uri="{FF2B5EF4-FFF2-40B4-BE49-F238E27FC236}">
                  <a16:creationId xmlns:a16="http://schemas.microsoft.com/office/drawing/2014/main" xmlns="" id="{C96BFAFB-22E2-4E11-9B48-53850292C7F7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9">
              <a:extLst>
                <a:ext uri="{FF2B5EF4-FFF2-40B4-BE49-F238E27FC236}">
                  <a16:creationId xmlns:a16="http://schemas.microsoft.com/office/drawing/2014/main" xmlns="" id="{C74A90DB-0557-4F05-8E7C-CC3066AAFDB6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0">
              <a:extLst>
                <a:ext uri="{FF2B5EF4-FFF2-40B4-BE49-F238E27FC236}">
                  <a16:creationId xmlns:a16="http://schemas.microsoft.com/office/drawing/2014/main" xmlns="" id="{54F9D64B-6898-4338-90A9-F6376585CCF0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1">
              <a:extLst>
                <a:ext uri="{FF2B5EF4-FFF2-40B4-BE49-F238E27FC236}">
                  <a16:creationId xmlns:a16="http://schemas.microsoft.com/office/drawing/2014/main" xmlns="" id="{69D6618F-ABA9-4656-85F7-D24352826613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2">
              <a:extLst>
                <a:ext uri="{FF2B5EF4-FFF2-40B4-BE49-F238E27FC236}">
                  <a16:creationId xmlns:a16="http://schemas.microsoft.com/office/drawing/2014/main" xmlns="" id="{66AA1FB2-705C-44E0-B8D6-C5ECE99DE423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3">
              <a:extLst>
                <a:ext uri="{FF2B5EF4-FFF2-40B4-BE49-F238E27FC236}">
                  <a16:creationId xmlns:a16="http://schemas.microsoft.com/office/drawing/2014/main" xmlns="" id="{ED9AC542-5908-4768-822D-9E8327676FF6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4">
              <a:extLst>
                <a:ext uri="{FF2B5EF4-FFF2-40B4-BE49-F238E27FC236}">
                  <a16:creationId xmlns:a16="http://schemas.microsoft.com/office/drawing/2014/main" xmlns="" id="{5341C435-C565-4131-A14A-AA656CA54377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5">
              <a:extLst>
                <a:ext uri="{FF2B5EF4-FFF2-40B4-BE49-F238E27FC236}">
                  <a16:creationId xmlns:a16="http://schemas.microsoft.com/office/drawing/2014/main" xmlns="" id="{5BB55851-EE02-415A-ABF0-F2628FCF792F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6">
              <a:extLst>
                <a:ext uri="{FF2B5EF4-FFF2-40B4-BE49-F238E27FC236}">
                  <a16:creationId xmlns:a16="http://schemas.microsoft.com/office/drawing/2014/main" xmlns="" id="{736C9EE4-45AD-4306-A97E-BB8BEFA9B19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7">
              <a:extLst>
                <a:ext uri="{FF2B5EF4-FFF2-40B4-BE49-F238E27FC236}">
                  <a16:creationId xmlns:a16="http://schemas.microsoft.com/office/drawing/2014/main" xmlns="" id="{8DC84185-D295-44CB-A724-86486D1F704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8">
              <a:extLst>
                <a:ext uri="{FF2B5EF4-FFF2-40B4-BE49-F238E27FC236}">
                  <a16:creationId xmlns:a16="http://schemas.microsoft.com/office/drawing/2014/main" xmlns="" id="{3FEB89A7-7F8D-4100-AD81-3C4EE827E67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9">
              <a:extLst>
                <a:ext uri="{FF2B5EF4-FFF2-40B4-BE49-F238E27FC236}">
                  <a16:creationId xmlns:a16="http://schemas.microsoft.com/office/drawing/2014/main" xmlns="" id="{F467C1CD-360F-49F5-8F70-B4944909D809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0">
              <a:extLst>
                <a:ext uri="{FF2B5EF4-FFF2-40B4-BE49-F238E27FC236}">
                  <a16:creationId xmlns:a16="http://schemas.microsoft.com/office/drawing/2014/main" xmlns="" id="{09FC6F47-362D-412E-ADA4-D38AF43BB619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1">
              <a:extLst>
                <a:ext uri="{FF2B5EF4-FFF2-40B4-BE49-F238E27FC236}">
                  <a16:creationId xmlns:a16="http://schemas.microsoft.com/office/drawing/2014/main" xmlns="" id="{59AA44BE-368B-4F0A-B697-27E0183563A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2">
              <a:extLst>
                <a:ext uri="{FF2B5EF4-FFF2-40B4-BE49-F238E27FC236}">
                  <a16:creationId xmlns:a16="http://schemas.microsoft.com/office/drawing/2014/main" xmlns="" id="{EF71F73D-5DEF-4728-A093-8723DABEBEA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3">
              <a:extLst>
                <a:ext uri="{FF2B5EF4-FFF2-40B4-BE49-F238E27FC236}">
                  <a16:creationId xmlns:a16="http://schemas.microsoft.com/office/drawing/2014/main" xmlns="" id="{07B7E907-F2BB-46F6-A75D-F2251D59B9DE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4">
              <a:extLst>
                <a:ext uri="{FF2B5EF4-FFF2-40B4-BE49-F238E27FC236}">
                  <a16:creationId xmlns:a16="http://schemas.microsoft.com/office/drawing/2014/main" xmlns="" id="{FB67A0E2-03E4-4FF8-A222-18DBD8E74931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5">
              <a:extLst>
                <a:ext uri="{FF2B5EF4-FFF2-40B4-BE49-F238E27FC236}">
                  <a16:creationId xmlns:a16="http://schemas.microsoft.com/office/drawing/2014/main" xmlns="" id="{F1B4C49E-D485-477D-8D28-01D1523AE9CF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6">
              <a:extLst>
                <a:ext uri="{FF2B5EF4-FFF2-40B4-BE49-F238E27FC236}">
                  <a16:creationId xmlns:a16="http://schemas.microsoft.com/office/drawing/2014/main" xmlns="" id="{85B476C0-A962-4696-AA6C-8719460B6E7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7">
              <a:extLst>
                <a:ext uri="{FF2B5EF4-FFF2-40B4-BE49-F238E27FC236}">
                  <a16:creationId xmlns:a16="http://schemas.microsoft.com/office/drawing/2014/main" xmlns="" id="{7CE84C2D-8C59-4C06-80B5-A9C8EA925BA7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8">
              <a:extLst>
                <a:ext uri="{FF2B5EF4-FFF2-40B4-BE49-F238E27FC236}">
                  <a16:creationId xmlns:a16="http://schemas.microsoft.com/office/drawing/2014/main" xmlns="" id="{979EB758-0F3D-4D9C-A0B2-35D468C223DC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9">
              <a:extLst>
                <a:ext uri="{FF2B5EF4-FFF2-40B4-BE49-F238E27FC236}">
                  <a16:creationId xmlns:a16="http://schemas.microsoft.com/office/drawing/2014/main" xmlns="" id="{0E8286FA-386F-4C90-9D41-859061F7CCD4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0">
              <a:extLst>
                <a:ext uri="{FF2B5EF4-FFF2-40B4-BE49-F238E27FC236}">
                  <a16:creationId xmlns:a16="http://schemas.microsoft.com/office/drawing/2014/main" xmlns="" id="{72A3A88D-7EAA-4C8D-9100-7C18FBEFD0E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1">
              <a:extLst>
                <a:ext uri="{FF2B5EF4-FFF2-40B4-BE49-F238E27FC236}">
                  <a16:creationId xmlns:a16="http://schemas.microsoft.com/office/drawing/2014/main" xmlns="" id="{03F0CD15-ABC2-4A43-9A8E-7A19F94F256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2">
              <a:extLst>
                <a:ext uri="{FF2B5EF4-FFF2-40B4-BE49-F238E27FC236}">
                  <a16:creationId xmlns:a16="http://schemas.microsoft.com/office/drawing/2014/main" xmlns="" id="{D3F818D7-1783-4DA0-87B9-7F59E5D8355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3">
              <a:extLst>
                <a:ext uri="{FF2B5EF4-FFF2-40B4-BE49-F238E27FC236}">
                  <a16:creationId xmlns:a16="http://schemas.microsoft.com/office/drawing/2014/main" xmlns="" id="{973B9DD1-8D5A-49E5-9E92-FA34875AC554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4">
              <a:extLst>
                <a:ext uri="{FF2B5EF4-FFF2-40B4-BE49-F238E27FC236}">
                  <a16:creationId xmlns:a16="http://schemas.microsoft.com/office/drawing/2014/main" xmlns="" id="{1D52C529-3878-4028-9948-7B83CABE847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5">
              <a:extLst>
                <a:ext uri="{FF2B5EF4-FFF2-40B4-BE49-F238E27FC236}">
                  <a16:creationId xmlns:a16="http://schemas.microsoft.com/office/drawing/2014/main" xmlns="" id="{3AFF76E0-0118-47E6-BBB0-776812C66EA5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6">
              <a:extLst>
                <a:ext uri="{FF2B5EF4-FFF2-40B4-BE49-F238E27FC236}">
                  <a16:creationId xmlns:a16="http://schemas.microsoft.com/office/drawing/2014/main" xmlns="" id="{8D1A3F2B-C9ED-4758-9D42-8FE47D43E75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7">
              <a:extLst>
                <a:ext uri="{FF2B5EF4-FFF2-40B4-BE49-F238E27FC236}">
                  <a16:creationId xmlns:a16="http://schemas.microsoft.com/office/drawing/2014/main" xmlns="" id="{CE53F9CC-25E1-4A41-BBD1-EC100DADB66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8">
              <a:extLst>
                <a:ext uri="{FF2B5EF4-FFF2-40B4-BE49-F238E27FC236}">
                  <a16:creationId xmlns:a16="http://schemas.microsoft.com/office/drawing/2014/main" xmlns="" id="{85E54B5D-ADB6-4C79-B86A-A4094F7F82E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9">
              <a:extLst>
                <a:ext uri="{FF2B5EF4-FFF2-40B4-BE49-F238E27FC236}">
                  <a16:creationId xmlns:a16="http://schemas.microsoft.com/office/drawing/2014/main" xmlns="" id="{095CCEC6-3E55-403B-901F-11FDC44594EA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0">
              <a:extLst>
                <a:ext uri="{FF2B5EF4-FFF2-40B4-BE49-F238E27FC236}">
                  <a16:creationId xmlns:a16="http://schemas.microsoft.com/office/drawing/2014/main" xmlns="" id="{E1928443-0D4B-4A92-90D7-0568CE180E74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1">
              <a:extLst>
                <a:ext uri="{FF2B5EF4-FFF2-40B4-BE49-F238E27FC236}">
                  <a16:creationId xmlns:a16="http://schemas.microsoft.com/office/drawing/2014/main" xmlns="" id="{75D3F36E-3EF2-453E-9CE4-0C1AD491B692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2">
              <a:extLst>
                <a:ext uri="{FF2B5EF4-FFF2-40B4-BE49-F238E27FC236}">
                  <a16:creationId xmlns:a16="http://schemas.microsoft.com/office/drawing/2014/main" xmlns="" id="{35193501-FE6B-459F-9BF4-02C05FB13B71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53">
              <a:extLst>
                <a:ext uri="{FF2B5EF4-FFF2-40B4-BE49-F238E27FC236}">
                  <a16:creationId xmlns:a16="http://schemas.microsoft.com/office/drawing/2014/main" xmlns="" id="{8907D87C-AD2C-4666-ADA4-6F01E41602B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4">
              <a:extLst>
                <a:ext uri="{FF2B5EF4-FFF2-40B4-BE49-F238E27FC236}">
                  <a16:creationId xmlns:a16="http://schemas.microsoft.com/office/drawing/2014/main" xmlns="" id="{AAF52E81-CB9D-4B91-ABD1-7D3619A6E3E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5">
              <a:extLst>
                <a:ext uri="{FF2B5EF4-FFF2-40B4-BE49-F238E27FC236}">
                  <a16:creationId xmlns:a16="http://schemas.microsoft.com/office/drawing/2014/main" xmlns="" id="{38457482-AAF7-4C22-8034-D09C787DEF13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6">
              <a:extLst>
                <a:ext uri="{FF2B5EF4-FFF2-40B4-BE49-F238E27FC236}">
                  <a16:creationId xmlns:a16="http://schemas.microsoft.com/office/drawing/2014/main" xmlns="" id="{7A8DB95D-716B-425A-AB26-36D61CC2497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7">
              <a:extLst>
                <a:ext uri="{FF2B5EF4-FFF2-40B4-BE49-F238E27FC236}">
                  <a16:creationId xmlns:a16="http://schemas.microsoft.com/office/drawing/2014/main" xmlns="" id="{86AE762E-3E4E-4CE1-BB9E-3452602993AE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8">
              <a:extLst>
                <a:ext uri="{FF2B5EF4-FFF2-40B4-BE49-F238E27FC236}">
                  <a16:creationId xmlns:a16="http://schemas.microsoft.com/office/drawing/2014/main" xmlns="" id="{55E18504-D1E1-49C7-AA04-5A9EBABAC754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9">
              <a:extLst>
                <a:ext uri="{FF2B5EF4-FFF2-40B4-BE49-F238E27FC236}">
                  <a16:creationId xmlns:a16="http://schemas.microsoft.com/office/drawing/2014/main" xmlns="" id="{F4F26367-C03C-45C4-8DA3-8C10752012B9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0">
              <a:extLst>
                <a:ext uri="{FF2B5EF4-FFF2-40B4-BE49-F238E27FC236}">
                  <a16:creationId xmlns:a16="http://schemas.microsoft.com/office/drawing/2014/main" xmlns="" id="{14423454-BAC3-465F-AC7C-C9FBF7B4F757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1">
              <a:extLst>
                <a:ext uri="{FF2B5EF4-FFF2-40B4-BE49-F238E27FC236}">
                  <a16:creationId xmlns:a16="http://schemas.microsoft.com/office/drawing/2014/main" xmlns="" id="{3D920027-79A3-4E0A-99E1-0ED0D709387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2">
              <a:extLst>
                <a:ext uri="{FF2B5EF4-FFF2-40B4-BE49-F238E27FC236}">
                  <a16:creationId xmlns:a16="http://schemas.microsoft.com/office/drawing/2014/main" xmlns="" id="{4249E75A-2CD2-4752-98D5-299D8818143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63">
              <a:extLst>
                <a:ext uri="{FF2B5EF4-FFF2-40B4-BE49-F238E27FC236}">
                  <a16:creationId xmlns:a16="http://schemas.microsoft.com/office/drawing/2014/main" xmlns="" id="{BE1A74C0-75E1-4246-B872-E2F726E4877E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4">
              <a:extLst>
                <a:ext uri="{FF2B5EF4-FFF2-40B4-BE49-F238E27FC236}">
                  <a16:creationId xmlns:a16="http://schemas.microsoft.com/office/drawing/2014/main" xmlns="" id="{AD500CBE-1D6A-43C7-8C4E-47CBFF5335EF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5">
              <a:extLst>
                <a:ext uri="{FF2B5EF4-FFF2-40B4-BE49-F238E27FC236}">
                  <a16:creationId xmlns:a16="http://schemas.microsoft.com/office/drawing/2014/main" xmlns="" id="{B19CA718-4EA9-4E81-AEC1-59628D55EF1D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6">
              <a:extLst>
                <a:ext uri="{FF2B5EF4-FFF2-40B4-BE49-F238E27FC236}">
                  <a16:creationId xmlns:a16="http://schemas.microsoft.com/office/drawing/2014/main" xmlns="" id="{E6BA0C16-31DA-4F6A-8256-20B10009FA1B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7">
              <a:extLst>
                <a:ext uri="{FF2B5EF4-FFF2-40B4-BE49-F238E27FC236}">
                  <a16:creationId xmlns:a16="http://schemas.microsoft.com/office/drawing/2014/main" xmlns="" id="{D395C95A-15C1-48C4-ABE5-083C4EC527DD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8">
              <a:extLst>
                <a:ext uri="{FF2B5EF4-FFF2-40B4-BE49-F238E27FC236}">
                  <a16:creationId xmlns:a16="http://schemas.microsoft.com/office/drawing/2014/main" xmlns="" id="{C54EF9B7-821D-410D-B400-1405CD6A9BC1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9">
              <a:extLst>
                <a:ext uri="{FF2B5EF4-FFF2-40B4-BE49-F238E27FC236}">
                  <a16:creationId xmlns:a16="http://schemas.microsoft.com/office/drawing/2014/main" xmlns="" id="{ED3EE8ED-D476-4E4E-BD4C-07044EA382BE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0">
              <a:extLst>
                <a:ext uri="{FF2B5EF4-FFF2-40B4-BE49-F238E27FC236}">
                  <a16:creationId xmlns:a16="http://schemas.microsoft.com/office/drawing/2014/main" xmlns="" id="{9875CFCA-ECF9-4AC4-AA5C-628891F430ED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1">
              <a:extLst>
                <a:ext uri="{FF2B5EF4-FFF2-40B4-BE49-F238E27FC236}">
                  <a16:creationId xmlns:a16="http://schemas.microsoft.com/office/drawing/2014/main" xmlns="" id="{B7BEFCF6-7B99-4CE4-BD82-E292C426335A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2">
              <a:extLst>
                <a:ext uri="{FF2B5EF4-FFF2-40B4-BE49-F238E27FC236}">
                  <a16:creationId xmlns:a16="http://schemas.microsoft.com/office/drawing/2014/main" xmlns="" id="{B49467FE-0D2C-453C-8374-073691295FB9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73">
              <a:extLst>
                <a:ext uri="{FF2B5EF4-FFF2-40B4-BE49-F238E27FC236}">
                  <a16:creationId xmlns:a16="http://schemas.microsoft.com/office/drawing/2014/main" xmlns="" id="{9C3048C6-0335-4365-8214-A03C12CDC0B5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4">
              <a:extLst>
                <a:ext uri="{FF2B5EF4-FFF2-40B4-BE49-F238E27FC236}">
                  <a16:creationId xmlns:a16="http://schemas.microsoft.com/office/drawing/2014/main" xmlns="" id="{A23F140C-3458-4E23-9072-D6255A35B00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5">
              <a:extLst>
                <a:ext uri="{FF2B5EF4-FFF2-40B4-BE49-F238E27FC236}">
                  <a16:creationId xmlns:a16="http://schemas.microsoft.com/office/drawing/2014/main" xmlns="" id="{C3F9FF9B-7154-48DB-B464-2986922F2351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6">
              <a:extLst>
                <a:ext uri="{FF2B5EF4-FFF2-40B4-BE49-F238E27FC236}">
                  <a16:creationId xmlns:a16="http://schemas.microsoft.com/office/drawing/2014/main" xmlns="" id="{067206D3-D6B4-4E61-B243-A612D02AA076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7">
              <a:extLst>
                <a:ext uri="{FF2B5EF4-FFF2-40B4-BE49-F238E27FC236}">
                  <a16:creationId xmlns:a16="http://schemas.microsoft.com/office/drawing/2014/main" xmlns="" id="{17B8CEB6-6F4F-4577-B3A9-183F6BDFCA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8">
              <a:extLst>
                <a:ext uri="{FF2B5EF4-FFF2-40B4-BE49-F238E27FC236}">
                  <a16:creationId xmlns:a16="http://schemas.microsoft.com/office/drawing/2014/main" xmlns="" id="{4590F4FB-2884-438C-8EBD-A391C5DFBD7E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9">
              <a:extLst>
                <a:ext uri="{FF2B5EF4-FFF2-40B4-BE49-F238E27FC236}">
                  <a16:creationId xmlns:a16="http://schemas.microsoft.com/office/drawing/2014/main" xmlns="" id="{E9C99E74-9258-4A6E-A2EC-5FE2E309A806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0">
              <a:extLst>
                <a:ext uri="{FF2B5EF4-FFF2-40B4-BE49-F238E27FC236}">
                  <a16:creationId xmlns:a16="http://schemas.microsoft.com/office/drawing/2014/main" xmlns="" id="{6A7FC5C0-417C-401E-B875-65DC00BA971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1">
              <a:extLst>
                <a:ext uri="{FF2B5EF4-FFF2-40B4-BE49-F238E27FC236}">
                  <a16:creationId xmlns:a16="http://schemas.microsoft.com/office/drawing/2014/main" xmlns="" id="{C1AF1F77-E8F9-4EA7-9DA6-C863E002C754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2">
              <a:extLst>
                <a:ext uri="{FF2B5EF4-FFF2-40B4-BE49-F238E27FC236}">
                  <a16:creationId xmlns:a16="http://schemas.microsoft.com/office/drawing/2014/main" xmlns="" id="{D0D936A9-7AE4-48C7-B89D-E3F86BBB6846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83">
              <a:extLst>
                <a:ext uri="{FF2B5EF4-FFF2-40B4-BE49-F238E27FC236}">
                  <a16:creationId xmlns:a16="http://schemas.microsoft.com/office/drawing/2014/main" xmlns="" id="{9DF748CB-3866-4D84-B094-F186B9027A0D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4">
              <a:extLst>
                <a:ext uri="{FF2B5EF4-FFF2-40B4-BE49-F238E27FC236}">
                  <a16:creationId xmlns:a16="http://schemas.microsoft.com/office/drawing/2014/main" xmlns="" id="{31FB4C2D-5831-4B7F-B49B-80B539EA09EF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5">
              <a:extLst>
                <a:ext uri="{FF2B5EF4-FFF2-40B4-BE49-F238E27FC236}">
                  <a16:creationId xmlns:a16="http://schemas.microsoft.com/office/drawing/2014/main" xmlns="" id="{CB87C596-D2DD-42BB-9B09-07B19248C64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6">
              <a:extLst>
                <a:ext uri="{FF2B5EF4-FFF2-40B4-BE49-F238E27FC236}">
                  <a16:creationId xmlns:a16="http://schemas.microsoft.com/office/drawing/2014/main" xmlns="" id="{65F90557-2221-4A05-B9F9-BC6B9D9D869E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7">
              <a:extLst>
                <a:ext uri="{FF2B5EF4-FFF2-40B4-BE49-F238E27FC236}">
                  <a16:creationId xmlns:a16="http://schemas.microsoft.com/office/drawing/2014/main" xmlns="" id="{CB0D3666-DFE7-470C-9C84-CB42E556B9D7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8">
              <a:extLst>
                <a:ext uri="{FF2B5EF4-FFF2-40B4-BE49-F238E27FC236}">
                  <a16:creationId xmlns:a16="http://schemas.microsoft.com/office/drawing/2014/main" xmlns="" id="{23ECF4D2-A846-42C8-9CC6-EE087B252F5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9">
              <a:extLst>
                <a:ext uri="{FF2B5EF4-FFF2-40B4-BE49-F238E27FC236}">
                  <a16:creationId xmlns:a16="http://schemas.microsoft.com/office/drawing/2014/main" xmlns="" id="{9E8F5038-6D65-4E1D-B8C8-822A230A42DE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0">
              <a:extLst>
                <a:ext uri="{FF2B5EF4-FFF2-40B4-BE49-F238E27FC236}">
                  <a16:creationId xmlns:a16="http://schemas.microsoft.com/office/drawing/2014/main" xmlns="" id="{FAA402CE-7E90-46B8-922A-0A02CE127E23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1">
              <a:extLst>
                <a:ext uri="{FF2B5EF4-FFF2-40B4-BE49-F238E27FC236}">
                  <a16:creationId xmlns:a16="http://schemas.microsoft.com/office/drawing/2014/main" xmlns="" id="{4E92DDE1-C8AC-40BA-AD6B-F8C8771466E8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2">
              <a:extLst>
                <a:ext uri="{FF2B5EF4-FFF2-40B4-BE49-F238E27FC236}">
                  <a16:creationId xmlns:a16="http://schemas.microsoft.com/office/drawing/2014/main" xmlns="" id="{68A03116-CCB9-4BF6-959F-615BE08121BC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93">
              <a:extLst>
                <a:ext uri="{FF2B5EF4-FFF2-40B4-BE49-F238E27FC236}">
                  <a16:creationId xmlns:a16="http://schemas.microsoft.com/office/drawing/2014/main" xmlns="" id="{B2BAC724-35DB-4F0E-B8FC-4A561EBEEA9F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4">
              <a:extLst>
                <a:ext uri="{FF2B5EF4-FFF2-40B4-BE49-F238E27FC236}">
                  <a16:creationId xmlns:a16="http://schemas.microsoft.com/office/drawing/2014/main" xmlns="" id="{7B9C357D-9651-43E3-B31C-5BDF90D2200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5">
              <a:extLst>
                <a:ext uri="{FF2B5EF4-FFF2-40B4-BE49-F238E27FC236}">
                  <a16:creationId xmlns:a16="http://schemas.microsoft.com/office/drawing/2014/main" xmlns="" id="{28F36904-90E8-42A7-B660-C98273A987F7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6">
              <a:extLst>
                <a:ext uri="{FF2B5EF4-FFF2-40B4-BE49-F238E27FC236}">
                  <a16:creationId xmlns:a16="http://schemas.microsoft.com/office/drawing/2014/main" xmlns="" id="{256330A8-0BDD-4615-BB7B-6B139D32DDA6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7">
              <a:extLst>
                <a:ext uri="{FF2B5EF4-FFF2-40B4-BE49-F238E27FC236}">
                  <a16:creationId xmlns:a16="http://schemas.microsoft.com/office/drawing/2014/main" xmlns="" id="{17DE8AE7-A88A-4818-BC45-1FB90965A5F5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8">
              <a:extLst>
                <a:ext uri="{FF2B5EF4-FFF2-40B4-BE49-F238E27FC236}">
                  <a16:creationId xmlns:a16="http://schemas.microsoft.com/office/drawing/2014/main" xmlns="" id="{881C51D6-9959-4BAC-96A4-A67619D9D14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9">
              <a:extLst>
                <a:ext uri="{FF2B5EF4-FFF2-40B4-BE49-F238E27FC236}">
                  <a16:creationId xmlns:a16="http://schemas.microsoft.com/office/drawing/2014/main" xmlns="" id="{ED411C79-E153-45E7-AB51-145FF6326F2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0">
              <a:extLst>
                <a:ext uri="{FF2B5EF4-FFF2-40B4-BE49-F238E27FC236}">
                  <a16:creationId xmlns:a16="http://schemas.microsoft.com/office/drawing/2014/main" xmlns="" id="{0BADE944-7FD2-4CEA-AB21-311466A502E8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1">
              <a:extLst>
                <a:ext uri="{FF2B5EF4-FFF2-40B4-BE49-F238E27FC236}">
                  <a16:creationId xmlns:a16="http://schemas.microsoft.com/office/drawing/2014/main" xmlns="" id="{1F9F3F4E-B286-4D25-987D-7EC3EB8EDC57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02">
              <a:extLst>
                <a:ext uri="{FF2B5EF4-FFF2-40B4-BE49-F238E27FC236}">
                  <a16:creationId xmlns:a16="http://schemas.microsoft.com/office/drawing/2014/main" xmlns="" id="{1CD468A7-507F-4575-89D4-CCE2A27CBEDC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03">
              <a:extLst>
                <a:ext uri="{FF2B5EF4-FFF2-40B4-BE49-F238E27FC236}">
                  <a16:creationId xmlns:a16="http://schemas.microsoft.com/office/drawing/2014/main" xmlns="" id="{A7F26F16-1D95-49C3-A775-5FE5CC1AE9B9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4">
              <a:extLst>
                <a:ext uri="{FF2B5EF4-FFF2-40B4-BE49-F238E27FC236}">
                  <a16:creationId xmlns:a16="http://schemas.microsoft.com/office/drawing/2014/main" xmlns="" id="{B0B329C5-C248-4188-8E61-FB6351EBDDBB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5">
              <a:extLst>
                <a:ext uri="{FF2B5EF4-FFF2-40B4-BE49-F238E27FC236}">
                  <a16:creationId xmlns:a16="http://schemas.microsoft.com/office/drawing/2014/main" xmlns="" id="{7D1E3725-1447-4992-8D62-6DBF4312688E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6">
              <a:extLst>
                <a:ext uri="{FF2B5EF4-FFF2-40B4-BE49-F238E27FC236}">
                  <a16:creationId xmlns:a16="http://schemas.microsoft.com/office/drawing/2014/main" xmlns="" id="{C2CB31C8-C820-4FB3-9963-DC33FF78D89D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7">
              <a:extLst>
                <a:ext uri="{FF2B5EF4-FFF2-40B4-BE49-F238E27FC236}">
                  <a16:creationId xmlns:a16="http://schemas.microsoft.com/office/drawing/2014/main" xmlns="" id="{16DB0C51-4510-4772-ABCF-9039CFF1BA5F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8">
              <a:extLst>
                <a:ext uri="{FF2B5EF4-FFF2-40B4-BE49-F238E27FC236}">
                  <a16:creationId xmlns:a16="http://schemas.microsoft.com/office/drawing/2014/main" xmlns="" id="{F3E4C0CE-A0F6-4DEC-B460-446261874C14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11">
              <a:extLst>
                <a:ext uri="{FF2B5EF4-FFF2-40B4-BE49-F238E27FC236}">
                  <a16:creationId xmlns:a16="http://schemas.microsoft.com/office/drawing/2014/main" xmlns="" id="{DD8E4DFC-ECC7-4BA5-BFAD-E83501D6309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12">
              <a:extLst>
                <a:ext uri="{FF2B5EF4-FFF2-40B4-BE49-F238E27FC236}">
                  <a16:creationId xmlns:a16="http://schemas.microsoft.com/office/drawing/2014/main" xmlns="" id="{4DAEF535-8498-4463-A14B-5480586E7D72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3">
              <a:extLst>
                <a:ext uri="{FF2B5EF4-FFF2-40B4-BE49-F238E27FC236}">
                  <a16:creationId xmlns:a16="http://schemas.microsoft.com/office/drawing/2014/main" xmlns="" id="{E1B4316C-3120-420D-A43E-FD72873258FC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4">
              <a:extLst>
                <a:ext uri="{FF2B5EF4-FFF2-40B4-BE49-F238E27FC236}">
                  <a16:creationId xmlns:a16="http://schemas.microsoft.com/office/drawing/2014/main" xmlns="" id="{A81BD6A4-76C9-434E-B85D-7ACEF20FDB81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5">
              <a:extLst>
                <a:ext uri="{FF2B5EF4-FFF2-40B4-BE49-F238E27FC236}">
                  <a16:creationId xmlns:a16="http://schemas.microsoft.com/office/drawing/2014/main" xmlns="" id="{ED2762EF-0C48-4664-ACBA-2B0AB4225D03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6">
              <a:extLst>
                <a:ext uri="{FF2B5EF4-FFF2-40B4-BE49-F238E27FC236}">
                  <a16:creationId xmlns:a16="http://schemas.microsoft.com/office/drawing/2014/main" xmlns="" id="{F663150B-BAD3-433F-B917-687F5A237C7E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7">
              <a:extLst>
                <a:ext uri="{FF2B5EF4-FFF2-40B4-BE49-F238E27FC236}">
                  <a16:creationId xmlns:a16="http://schemas.microsoft.com/office/drawing/2014/main" xmlns="" id="{44B2C071-5BAE-4488-8D8D-221376DD2A44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8">
              <a:extLst>
                <a:ext uri="{FF2B5EF4-FFF2-40B4-BE49-F238E27FC236}">
                  <a16:creationId xmlns:a16="http://schemas.microsoft.com/office/drawing/2014/main" xmlns="" id="{D4713E2A-5181-4192-8330-F7B05A831891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9">
              <a:extLst>
                <a:ext uri="{FF2B5EF4-FFF2-40B4-BE49-F238E27FC236}">
                  <a16:creationId xmlns:a16="http://schemas.microsoft.com/office/drawing/2014/main" xmlns="" id="{5A0F0636-A567-4860-8338-AF7AA1A6959E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3">
              <a:extLst>
                <a:ext uri="{FF2B5EF4-FFF2-40B4-BE49-F238E27FC236}">
                  <a16:creationId xmlns:a16="http://schemas.microsoft.com/office/drawing/2014/main" xmlns="" id="{59C113AF-B009-4E85-974B-B7C7EDA2612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4">
              <a:extLst>
                <a:ext uri="{FF2B5EF4-FFF2-40B4-BE49-F238E27FC236}">
                  <a16:creationId xmlns:a16="http://schemas.microsoft.com/office/drawing/2014/main" xmlns="" id="{A3D599BD-BCF4-4524-9FC0-A17197516D4E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5">
              <a:extLst>
                <a:ext uri="{FF2B5EF4-FFF2-40B4-BE49-F238E27FC236}">
                  <a16:creationId xmlns:a16="http://schemas.microsoft.com/office/drawing/2014/main" xmlns="" id="{BE0E8A1F-36C1-4027-BDBE-B61DAEF82F33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6">
              <a:extLst>
                <a:ext uri="{FF2B5EF4-FFF2-40B4-BE49-F238E27FC236}">
                  <a16:creationId xmlns:a16="http://schemas.microsoft.com/office/drawing/2014/main" xmlns="" id="{E46A6425-8CD4-489A-9660-480C018CDFBB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7">
              <a:extLst>
                <a:ext uri="{FF2B5EF4-FFF2-40B4-BE49-F238E27FC236}">
                  <a16:creationId xmlns:a16="http://schemas.microsoft.com/office/drawing/2014/main" xmlns="" id="{AA99D616-9773-4CB8-99FF-0E502217B8FF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8">
              <a:extLst>
                <a:ext uri="{FF2B5EF4-FFF2-40B4-BE49-F238E27FC236}">
                  <a16:creationId xmlns:a16="http://schemas.microsoft.com/office/drawing/2014/main" xmlns="" id="{8BB42E23-594F-4B3C-B04A-59DDBF1EA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29">
              <a:extLst>
                <a:ext uri="{FF2B5EF4-FFF2-40B4-BE49-F238E27FC236}">
                  <a16:creationId xmlns:a16="http://schemas.microsoft.com/office/drawing/2014/main" xmlns="" id="{59CB4886-CEEB-4E8B-9647-C07B5A62C01F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 130">
              <a:extLst>
                <a:ext uri="{FF2B5EF4-FFF2-40B4-BE49-F238E27FC236}">
                  <a16:creationId xmlns:a16="http://schemas.microsoft.com/office/drawing/2014/main" xmlns="" id="{5E5963A5-A686-4194-BFC6-6FEE03C1B92B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35">
              <a:extLst>
                <a:ext uri="{FF2B5EF4-FFF2-40B4-BE49-F238E27FC236}">
                  <a16:creationId xmlns:a16="http://schemas.microsoft.com/office/drawing/2014/main" xmlns="" id="{1F89C06C-C6D3-46FE-989E-560FCD7111A6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36">
              <a:extLst>
                <a:ext uri="{FF2B5EF4-FFF2-40B4-BE49-F238E27FC236}">
                  <a16:creationId xmlns:a16="http://schemas.microsoft.com/office/drawing/2014/main" xmlns="" id="{0DF25F92-E276-41CB-AD58-BBD9B7DA6E05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37">
              <a:extLst>
                <a:ext uri="{FF2B5EF4-FFF2-40B4-BE49-F238E27FC236}">
                  <a16:creationId xmlns:a16="http://schemas.microsoft.com/office/drawing/2014/main" xmlns="" id="{65F7E3FE-863E-48D9-AEC7-BF4395C7C32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38">
              <a:extLst>
                <a:ext uri="{FF2B5EF4-FFF2-40B4-BE49-F238E27FC236}">
                  <a16:creationId xmlns:a16="http://schemas.microsoft.com/office/drawing/2014/main" xmlns="" id="{0DD0439C-AF4C-4C79-8F6F-55C3719E3C92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39">
              <a:extLst>
                <a:ext uri="{FF2B5EF4-FFF2-40B4-BE49-F238E27FC236}">
                  <a16:creationId xmlns:a16="http://schemas.microsoft.com/office/drawing/2014/main" xmlns="" id="{7E3ADE76-4507-411D-9802-EFE7FA6F89F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 140">
              <a:extLst>
                <a:ext uri="{FF2B5EF4-FFF2-40B4-BE49-F238E27FC236}">
                  <a16:creationId xmlns:a16="http://schemas.microsoft.com/office/drawing/2014/main" xmlns="" id="{200CDC63-202C-4DF2-9A13-A17B842D5E0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 148">
              <a:extLst>
                <a:ext uri="{FF2B5EF4-FFF2-40B4-BE49-F238E27FC236}">
                  <a16:creationId xmlns:a16="http://schemas.microsoft.com/office/drawing/2014/main" xmlns="" id="{F45F78EA-6D28-4112-A299-4D3A71A582CF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 149">
              <a:extLst>
                <a:ext uri="{FF2B5EF4-FFF2-40B4-BE49-F238E27FC236}">
                  <a16:creationId xmlns:a16="http://schemas.microsoft.com/office/drawing/2014/main" xmlns="" id="{247BFA7D-DD79-46E7-ADB4-3CCEFA137BC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 150">
              <a:extLst>
                <a:ext uri="{FF2B5EF4-FFF2-40B4-BE49-F238E27FC236}">
                  <a16:creationId xmlns:a16="http://schemas.microsoft.com/office/drawing/2014/main" xmlns="" id="{F93EF7BD-9F0B-4DD8-AD4E-D627A18787D2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 160">
              <a:extLst>
                <a:ext uri="{FF2B5EF4-FFF2-40B4-BE49-F238E27FC236}">
                  <a16:creationId xmlns:a16="http://schemas.microsoft.com/office/drawing/2014/main" xmlns="" id="{7997280E-4A78-4998-AA1F-C3D078DC1372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50863" y="1637758"/>
            <a:ext cx="5303554" cy="1661993"/>
          </a:xfrm>
        </p:spPr>
        <p:txBody>
          <a:bodyPr wrap="square">
            <a:spAutoFit/>
          </a:bodyPr>
          <a:lstStyle>
            <a:lvl1pPr>
              <a:defRPr sz="6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220" name="Text Placeholder 219">
            <a:extLst>
              <a:ext uri="{FF2B5EF4-FFF2-40B4-BE49-F238E27FC236}">
                <a16:creationId xmlns:a16="http://schemas.microsoft.com/office/drawing/2014/main" xmlns="" id="{9297EC30-9121-430B-8E67-5BC4B890CA38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550863" y="4568243"/>
            <a:ext cx="5303554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221" name="Text Placeholder 219">
            <a:extLst>
              <a:ext uri="{FF2B5EF4-FFF2-40B4-BE49-F238E27FC236}">
                <a16:creationId xmlns:a16="http://schemas.microsoft.com/office/drawing/2014/main" xmlns="" id="{69E6748D-5EE7-45A6-BDC0-4FFB319F4B9A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550863" y="6151102"/>
            <a:ext cx="5303554" cy="2215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545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светлый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F360F7E1-4C48-475C-8FD7-8907801E4294}"/>
              </a:ext>
            </a:extLst>
          </p:cNvPr>
          <p:cNvGrpSpPr/>
          <p:nvPr userDrawn="1"/>
        </p:nvGrpSpPr>
        <p:grpSpPr>
          <a:xfrm>
            <a:off x="6493680" y="-170530"/>
            <a:ext cx="5884891" cy="5314018"/>
            <a:chOff x="6493680" y="-170530"/>
            <a:chExt cx="5884891" cy="5314018"/>
          </a:xfrm>
        </p:grpSpPr>
        <p:sp>
          <p:nvSpPr>
            <p:cNvPr id="15" name="Полилиния 10">
              <a:extLst>
                <a:ext uri="{FF2B5EF4-FFF2-40B4-BE49-F238E27FC236}">
                  <a16:creationId xmlns:a16="http://schemas.microsoft.com/office/drawing/2014/main" xmlns="" id="{B4C21A7E-52C7-4F65-BFEA-8AF07F44F7B9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1">
              <a:extLst>
                <a:ext uri="{FF2B5EF4-FFF2-40B4-BE49-F238E27FC236}">
                  <a16:creationId xmlns:a16="http://schemas.microsoft.com/office/drawing/2014/main" xmlns="" id="{5A7878D2-DF01-4098-B913-3F0668216BFF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2">
              <a:extLst>
                <a:ext uri="{FF2B5EF4-FFF2-40B4-BE49-F238E27FC236}">
                  <a16:creationId xmlns:a16="http://schemas.microsoft.com/office/drawing/2014/main" xmlns="" id="{7176BE4A-AD11-498E-B93B-FBCB7AB4352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3">
              <a:extLst>
                <a:ext uri="{FF2B5EF4-FFF2-40B4-BE49-F238E27FC236}">
                  <a16:creationId xmlns:a16="http://schemas.microsoft.com/office/drawing/2014/main" xmlns="" id="{BC544501-18A3-40F1-8FEB-3EC04DBEDEC0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4">
              <a:extLst>
                <a:ext uri="{FF2B5EF4-FFF2-40B4-BE49-F238E27FC236}">
                  <a16:creationId xmlns:a16="http://schemas.microsoft.com/office/drawing/2014/main" xmlns="" id="{131F6C61-7D47-45A4-A80C-0DB0757AE8B9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5">
              <a:extLst>
                <a:ext uri="{FF2B5EF4-FFF2-40B4-BE49-F238E27FC236}">
                  <a16:creationId xmlns:a16="http://schemas.microsoft.com/office/drawing/2014/main" xmlns="" id="{CB5F24FC-6E13-4750-8790-083336E4B406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16">
              <a:extLst>
                <a:ext uri="{FF2B5EF4-FFF2-40B4-BE49-F238E27FC236}">
                  <a16:creationId xmlns:a16="http://schemas.microsoft.com/office/drawing/2014/main" xmlns="" id="{EB47CFF2-3A11-42AB-9B82-F57329B82D0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7">
              <a:extLst>
                <a:ext uri="{FF2B5EF4-FFF2-40B4-BE49-F238E27FC236}">
                  <a16:creationId xmlns:a16="http://schemas.microsoft.com/office/drawing/2014/main" xmlns="" id="{C6A98CB0-78F1-4F32-B158-E3B0D75948D4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8">
              <a:extLst>
                <a:ext uri="{FF2B5EF4-FFF2-40B4-BE49-F238E27FC236}">
                  <a16:creationId xmlns:a16="http://schemas.microsoft.com/office/drawing/2014/main" xmlns="" id="{C96BFAFB-22E2-4E11-9B48-53850292C7F7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9">
              <a:extLst>
                <a:ext uri="{FF2B5EF4-FFF2-40B4-BE49-F238E27FC236}">
                  <a16:creationId xmlns:a16="http://schemas.microsoft.com/office/drawing/2014/main" xmlns="" id="{C74A90DB-0557-4F05-8E7C-CC3066AAFDB6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0">
              <a:extLst>
                <a:ext uri="{FF2B5EF4-FFF2-40B4-BE49-F238E27FC236}">
                  <a16:creationId xmlns:a16="http://schemas.microsoft.com/office/drawing/2014/main" xmlns="" id="{54F9D64B-6898-4338-90A9-F6376585CCF0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1">
              <a:extLst>
                <a:ext uri="{FF2B5EF4-FFF2-40B4-BE49-F238E27FC236}">
                  <a16:creationId xmlns:a16="http://schemas.microsoft.com/office/drawing/2014/main" xmlns="" id="{69D6618F-ABA9-4656-85F7-D24352826613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2">
              <a:extLst>
                <a:ext uri="{FF2B5EF4-FFF2-40B4-BE49-F238E27FC236}">
                  <a16:creationId xmlns:a16="http://schemas.microsoft.com/office/drawing/2014/main" xmlns="" id="{66AA1FB2-705C-44E0-B8D6-C5ECE99DE423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3">
              <a:extLst>
                <a:ext uri="{FF2B5EF4-FFF2-40B4-BE49-F238E27FC236}">
                  <a16:creationId xmlns:a16="http://schemas.microsoft.com/office/drawing/2014/main" xmlns="" id="{ED9AC542-5908-4768-822D-9E8327676FF6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4">
              <a:extLst>
                <a:ext uri="{FF2B5EF4-FFF2-40B4-BE49-F238E27FC236}">
                  <a16:creationId xmlns:a16="http://schemas.microsoft.com/office/drawing/2014/main" xmlns="" id="{5341C435-C565-4131-A14A-AA656CA54377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5">
              <a:extLst>
                <a:ext uri="{FF2B5EF4-FFF2-40B4-BE49-F238E27FC236}">
                  <a16:creationId xmlns:a16="http://schemas.microsoft.com/office/drawing/2014/main" xmlns="" id="{5BB55851-EE02-415A-ABF0-F2628FCF792F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6">
              <a:extLst>
                <a:ext uri="{FF2B5EF4-FFF2-40B4-BE49-F238E27FC236}">
                  <a16:creationId xmlns:a16="http://schemas.microsoft.com/office/drawing/2014/main" xmlns="" id="{736C9EE4-45AD-4306-A97E-BB8BEFA9B19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7">
              <a:extLst>
                <a:ext uri="{FF2B5EF4-FFF2-40B4-BE49-F238E27FC236}">
                  <a16:creationId xmlns:a16="http://schemas.microsoft.com/office/drawing/2014/main" xmlns="" id="{8DC84185-D295-44CB-A724-86486D1F704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8">
              <a:extLst>
                <a:ext uri="{FF2B5EF4-FFF2-40B4-BE49-F238E27FC236}">
                  <a16:creationId xmlns:a16="http://schemas.microsoft.com/office/drawing/2014/main" xmlns="" id="{3FEB89A7-7F8D-4100-AD81-3C4EE827E67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9">
              <a:extLst>
                <a:ext uri="{FF2B5EF4-FFF2-40B4-BE49-F238E27FC236}">
                  <a16:creationId xmlns:a16="http://schemas.microsoft.com/office/drawing/2014/main" xmlns="" id="{F467C1CD-360F-49F5-8F70-B4944909D809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0">
              <a:extLst>
                <a:ext uri="{FF2B5EF4-FFF2-40B4-BE49-F238E27FC236}">
                  <a16:creationId xmlns:a16="http://schemas.microsoft.com/office/drawing/2014/main" xmlns="" id="{09FC6F47-362D-412E-ADA4-D38AF43BB619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1">
              <a:extLst>
                <a:ext uri="{FF2B5EF4-FFF2-40B4-BE49-F238E27FC236}">
                  <a16:creationId xmlns:a16="http://schemas.microsoft.com/office/drawing/2014/main" xmlns="" id="{59AA44BE-368B-4F0A-B697-27E0183563A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2">
              <a:extLst>
                <a:ext uri="{FF2B5EF4-FFF2-40B4-BE49-F238E27FC236}">
                  <a16:creationId xmlns:a16="http://schemas.microsoft.com/office/drawing/2014/main" xmlns="" id="{EF71F73D-5DEF-4728-A093-8723DABEBEA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3">
              <a:extLst>
                <a:ext uri="{FF2B5EF4-FFF2-40B4-BE49-F238E27FC236}">
                  <a16:creationId xmlns:a16="http://schemas.microsoft.com/office/drawing/2014/main" xmlns="" id="{07B7E907-F2BB-46F6-A75D-F2251D59B9DE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4">
              <a:extLst>
                <a:ext uri="{FF2B5EF4-FFF2-40B4-BE49-F238E27FC236}">
                  <a16:creationId xmlns:a16="http://schemas.microsoft.com/office/drawing/2014/main" xmlns="" id="{FB67A0E2-03E4-4FF8-A222-18DBD8E74931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5">
              <a:extLst>
                <a:ext uri="{FF2B5EF4-FFF2-40B4-BE49-F238E27FC236}">
                  <a16:creationId xmlns:a16="http://schemas.microsoft.com/office/drawing/2014/main" xmlns="" id="{F1B4C49E-D485-477D-8D28-01D1523AE9CF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6">
              <a:extLst>
                <a:ext uri="{FF2B5EF4-FFF2-40B4-BE49-F238E27FC236}">
                  <a16:creationId xmlns:a16="http://schemas.microsoft.com/office/drawing/2014/main" xmlns="" id="{85B476C0-A962-4696-AA6C-8719460B6E7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7">
              <a:extLst>
                <a:ext uri="{FF2B5EF4-FFF2-40B4-BE49-F238E27FC236}">
                  <a16:creationId xmlns:a16="http://schemas.microsoft.com/office/drawing/2014/main" xmlns="" id="{7CE84C2D-8C59-4C06-80B5-A9C8EA925BA7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8">
              <a:extLst>
                <a:ext uri="{FF2B5EF4-FFF2-40B4-BE49-F238E27FC236}">
                  <a16:creationId xmlns:a16="http://schemas.microsoft.com/office/drawing/2014/main" xmlns="" id="{979EB758-0F3D-4D9C-A0B2-35D468C223DC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9">
              <a:extLst>
                <a:ext uri="{FF2B5EF4-FFF2-40B4-BE49-F238E27FC236}">
                  <a16:creationId xmlns:a16="http://schemas.microsoft.com/office/drawing/2014/main" xmlns="" id="{0E8286FA-386F-4C90-9D41-859061F7CCD4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0">
              <a:extLst>
                <a:ext uri="{FF2B5EF4-FFF2-40B4-BE49-F238E27FC236}">
                  <a16:creationId xmlns:a16="http://schemas.microsoft.com/office/drawing/2014/main" xmlns="" id="{72A3A88D-7EAA-4C8D-9100-7C18FBEFD0E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1">
              <a:extLst>
                <a:ext uri="{FF2B5EF4-FFF2-40B4-BE49-F238E27FC236}">
                  <a16:creationId xmlns:a16="http://schemas.microsoft.com/office/drawing/2014/main" xmlns="" id="{03F0CD15-ABC2-4A43-9A8E-7A19F94F256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2">
              <a:extLst>
                <a:ext uri="{FF2B5EF4-FFF2-40B4-BE49-F238E27FC236}">
                  <a16:creationId xmlns:a16="http://schemas.microsoft.com/office/drawing/2014/main" xmlns="" id="{D3F818D7-1783-4DA0-87B9-7F59E5D8355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3">
              <a:extLst>
                <a:ext uri="{FF2B5EF4-FFF2-40B4-BE49-F238E27FC236}">
                  <a16:creationId xmlns:a16="http://schemas.microsoft.com/office/drawing/2014/main" xmlns="" id="{973B9DD1-8D5A-49E5-9E92-FA34875AC554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4">
              <a:extLst>
                <a:ext uri="{FF2B5EF4-FFF2-40B4-BE49-F238E27FC236}">
                  <a16:creationId xmlns:a16="http://schemas.microsoft.com/office/drawing/2014/main" xmlns="" id="{1D52C529-3878-4028-9948-7B83CABE847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5">
              <a:extLst>
                <a:ext uri="{FF2B5EF4-FFF2-40B4-BE49-F238E27FC236}">
                  <a16:creationId xmlns:a16="http://schemas.microsoft.com/office/drawing/2014/main" xmlns="" id="{3AFF76E0-0118-47E6-BBB0-776812C66EA5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6">
              <a:extLst>
                <a:ext uri="{FF2B5EF4-FFF2-40B4-BE49-F238E27FC236}">
                  <a16:creationId xmlns:a16="http://schemas.microsoft.com/office/drawing/2014/main" xmlns="" id="{8D1A3F2B-C9ED-4758-9D42-8FE47D43E75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7">
              <a:extLst>
                <a:ext uri="{FF2B5EF4-FFF2-40B4-BE49-F238E27FC236}">
                  <a16:creationId xmlns:a16="http://schemas.microsoft.com/office/drawing/2014/main" xmlns="" id="{CE53F9CC-25E1-4A41-BBD1-EC100DADB66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8">
              <a:extLst>
                <a:ext uri="{FF2B5EF4-FFF2-40B4-BE49-F238E27FC236}">
                  <a16:creationId xmlns:a16="http://schemas.microsoft.com/office/drawing/2014/main" xmlns="" id="{85E54B5D-ADB6-4C79-B86A-A4094F7F82E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9">
              <a:extLst>
                <a:ext uri="{FF2B5EF4-FFF2-40B4-BE49-F238E27FC236}">
                  <a16:creationId xmlns:a16="http://schemas.microsoft.com/office/drawing/2014/main" xmlns="" id="{095CCEC6-3E55-403B-901F-11FDC44594EA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0">
              <a:extLst>
                <a:ext uri="{FF2B5EF4-FFF2-40B4-BE49-F238E27FC236}">
                  <a16:creationId xmlns:a16="http://schemas.microsoft.com/office/drawing/2014/main" xmlns="" id="{E1928443-0D4B-4A92-90D7-0568CE180E74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1">
              <a:extLst>
                <a:ext uri="{FF2B5EF4-FFF2-40B4-BE49-F238E27FC236}">
                  <a16:creationId xmlns:a16="http://schemas.microsoft.com/office/drawing/2014/main" xmlns="" id="{75D3F36E-3EF2-453E-9CE4-0C1AD491B692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2">
              <a:extLst>
                <a:ext uri="{FF2B5EF4-FFF2-40B4-BE49-F238E27FC236}">
                  <a16:creationId xmlns:a16="http://schemas.microsoft.com/office/drawing/2014/main" xmlns="" id="{35193501-FE6B-459F-9BF4-02C05FB13B71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53">
              <a:extLst>
                <a:ext uri="{FF2B5EF4-FFF2-40B4-BE49-F238E27FC236}">
                  <a16:creationId xmlns:a16="http://schemas.microsoft.com/office/drawing/2014/main" xmlns="" id="{8907D87C-AD2C-4666-ADA4-6F01E41602B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4">
              <a:extLst>
                <a:ext uri="{FF2B5EF4-FFF2-40B4-BE49-F238E27FC236}">
                  <a16:creationId xmlns:a16="http://schemas.microsoft.com/office/drawing/2014/main" xmlns="" id="{AAF52E81-CB9D-4B91-ABD1-7D3619A6E3E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5">
              <a:extLst>
                <a:ext uri="{FF2B5EF4-FFF2-40B4-BE49-F238E27FC236}">
                  <a16:creationId xmlns:a16="http://schemas.microsoft.com/office/drawing/2014/main" xmlns="" id="{38457482-AAF7-4C22-8034-D09C787DEF13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6">
              <a:extLst>
                <a:ext uri="{FF2B5EF4-FFF2-40B4-BE49-F238E27FC236}">
                  <a16:creationId xmlns:a16="http://schemas.microsoft.com/office/drawing/2014/main" xmlns="" id="{7A8DB95D-716B-425A-AB26-36D61CC2497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7">
              <a:extLst>
                <a:ext uri="{FF2B5EF4-FFF2-40B4-BE49-F238E27FC236}">
                  <a16:creationId xmlns:a16="http://schemas.microsoft.com/office/drawing/2014/main" xmlns="" id="{86AE762E-3E4E-4CE1-BB9E-3452602993AE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8">
              <a:extLst>
                <a:ext uri="{FF2B5EF4-FFF2-40B4-BE49-F238E27FC236}">
                  <a16:creationId xmlns:a16="http://schemas.microsoft.com/office/drawing/2014/main" xmlns="" id="{55E18504-D1E1-49C7-AA04-5A9EBABAC754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9">
              <a:extLst>
                <a:ext uri="{FF2B5EF4-FFF2-40B4-BE49-F238E27FC236}">
                  <a16:creationId xmlns:a16="http://schemas.microsoft.com/office/drawing/2014/main" xmlns="" id="{F4F26367-C03C-45C4-8DA3-8C10752012B9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0">
              <a:extLst>
                <a:ext uri="{FF2B5EF4-FFF2-40B4-BE49-F238E27FC236}">
                  <a16:creationId xmlns:a16="http://schemas.microsoft.com/office/drawing/2014/main" xmlns="" id="{14423454-BAC3-465F-AC7C-C9FBF7B4F757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1">
              <a:extLst>
                <a:ext uri="{FF2B5EF4-FFF2-40B4-BE49-F238E27FC236}">
                  <a16:creationId xmlns:a16="http://schemas.microsoft.com/office/drawing/2014/main" xmlns="" id="{3D920027-79A3-4E0A-99E1-0ED0D709387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2">
              <a:extLst>
                <a:ext uri="{FF2B5EF4-FFF2-40B4-BE49-F238E27FC236}">
                  <a16:creationId xmlns:a16="http://schemas.microsoft.com/office/drawing/2014/main" xmlns="" id="{4249E75A-2CD2-4752-98D5-299D8818143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63">
              <a:extLst>
                <a:ext uri="{FF2B5EF4-FFF2-40B4-BE49-F238E27FC236}">
                  <a16:creationId xmlns:a16="http://schemas.microsoft.com/office/drawing/2014/main" xmlns="" id="{BE1A74C0-75E1-4246-B872-E2F726E4877E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4">
              <a:extLst>
                <a:ext uri="{FF2B5EF4-FFF2-40B4-BE49-F238E27FC236}">
                  <a16:creationId xmlns:a16="http://schemas.microsoft.com/office/drawing/2014/main" xmlns="" id="{AD500CBE-1D6A-43C7-8C4E-47CBFF5335EF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5">
              <a:extLst>
                <a:ext uri="{FF2B5EF4-FFF2-40B4-BE49-F238E27FC236}">
                  <a16:creationId xmlns:a16="http://schemas.microsoft.com/office/drawing/2014/main" xmlns="" id="{B19CA718-4EA9-4E81-AEC1-59628D55EF1D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6">
              <a:extLst>
                <a:ext uri="{FF2B5EF4-FFF2-40B4-BE49-F238E27FC236}">
                  <a16:creationId xmlns:a16="http://schemas.microsoft.com/office/drawing/2014/main" xmlns="" id="{E6BA0C16-31DA-4F6A-8256-20B10009FA1B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7">
              <a:extLst>
                <a:ext uri="{FF2B5EF4-FFF2-40B4-BE49-F238E27FC236}">
                  <a16:creationId xmlns:a16="http://schemas.microsoft.com/office/drawing/2014/main" xmlns="" id="{D395C95A-15C1-48C4-ABE5-083C4EC527DD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8">
              <a:extLst>
                <a:ext uri="{FF2B5EF4-FFF2-40B4-BE49-F238E27FC236}">
                  <a16:creationId xmlns:a16="http://schemas.microsoft.com/office/drawing/2014/main" xmlns="" id="{C54EF9B7-821D-410D-B400-1405CD6A9BC1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9">
              <a:extLst>
                <a:ext uri="{FF2B5EF4-FFF2-40B4-BE49-F238E27FC236}">
                  <a16:creationId xmlns:a16="http://schemas.microsoft.com/office/drawing/2014/main" xmlns="" id="{ED3EE8ED-D476-4E4E-BD4C-07044EA382BE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0">
              <a:extLst>
                <a:ext uri="{FF2B5EF4-FFF2-40B4-BE49-F238E27FC236}">
                  <a16:creationId xmlns:a16="http://schemas.microsoft.com/office/drawing/2014/main" xmlns="" id="{9875CFCA-ECF9-4AC4-AA5C-628891F430ED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1">
              <a:extLst>
                <a:ext uri="{FF2B5EF4-FFF2-40B4-BE49-F238E27FC236}">
                  <a16:creationId xmlns:a16="http://schemas.microsoft.com/office/drawing/2014/main" xmlns="" id="{B7BEFCF6-7B99-4CE4-BD82-E292C426335A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2">
              <a:extLst>
                <a:ext uri="{FF2B5EF4-FFF2-40B4-BE49-F238E27FC236}">
                  <a16:creationId xmlns:a16="http://schemas.microsoft.com/office/drawing/2014/main" xmlns="" id="{B49467FE-0D2C-453C-8374-073691295FB9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73">
              <a:extLst>
                <a:ext uri="{FF2B5EF4-FFF2-40B4-BE49-F238E27FC236}">
                  <a16:creationId xmlns:a16="http://schemas.microsoft.com/office/drawing/2014/main" xmlns="" id="{9C3048C6-0335-4365-8214-A03C12CDC0B5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4">
              <a:extLst>
                <a:ext uri="{FF2B5EF4-FFF2-40B4-BE49-F238E27FC236}">
                  <a16:creationId xmlns:a16="http://schemas.microsoft.com/office/drawing/2014/main" xmlns="" id="{A23F140C-3458-4E23-9072-D6255A35B00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5">
              <a:extLst>
                <a:ext uri="{FF2B5EF4-FFF2-40B4-BE49-F238E27FC236}">
                  <a16:creationId xmlns:a16="http://schemas.microsoft.com/office/drawing/2014/main" xmlns="" id="{C3F9FF9B-7154-48DB-B464-2986922F2351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6">
              <a:extLst>
                <a:ext uri="{FF2B5EF4-FFF2-40B4-BE49-F238E27FC236}">
                  <a16:creationId xmlns:a16="http://schemas.microsoft.com/office/drawing/2014/main" xmlns="" id="{067206D3-D6B4-4E61-B243-A612D02AA076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7">
              <a:extLst>
                <a:ext uri="{FF2B5EF4-FFF2-40B4-BE49-F238E27FC236}">
                  <a16:creationId xmlns:a16="http://schemas.microsoft.com/office/drawing/2014/main" xmlns="" id="{17B8CEB6-6F4F-4577-B3A9-183F6BDFCA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8">
              <a:extLst>
                <a:ext uri="{FF2B5EF4-FFF2-40B4-BE49-F238E27FC236}">
                  <a16:creationId xmlns:a16="http://schemas.microsoft.com/office/drawing/2014/main" xmlns="" id="{4590F4FB-2884-438C-8EBD-A391C5DFBD7E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9">
              <a:extLst>
                <a:ext uri="{FF2B5EF4-FFF2-40B4-BE49-F238E27FC236}">
                  <a16:creationId xmlns:a16="http://schemas.microsoft.com/office/drawing/2014/main" xmlns="" id="{E9C99E74-9258-4A6E-A2EC-5FE2E309A806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0">
              <a:extLst>
                <a:ext uri="{FF2B5EF4-FFF2-40B4-BE49-F238E27FC236}">
                  <a16:creationId xmlns:a16="http://schemas.microsoft.com/office/drawing/2014/main" xmlns="" id="{6A7FC5C0-417C-401E-B875-65DC00BA971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1">
              <a:extLst>
                <a:ext uri="{FF2B5EF4-FFF2-40B4-BE49-F238E27FC236}">
                  <a16:creationId xmlns:a16="http://schemas.microsoft.com/office/drawing/2014/main" xmlns="" id="{C1AF1F77-E8F9-4EA7-9DA6-C863E002C754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2">
              <a:extLst>
                <a:ext uri="{FF2B5EF4-FFF2-40B4-BE49-F238E27FC236}">
                  <a16:creationId xmlns:a16="http://schemas.microsoft.com/office/drawing/2014/main" xmlns="" id="{D0D936A9-7AE4-48C7-B89D-E3F86BBB6846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83">
              <a:extLst>
                <a:ext uri="{FF2B5EF4-FFF2-40B4-BE49-F238E27FC236}">
                  <a16:creationId xmlns:a16="http://schemas.microsoft.com/office/drawing/2014/main" xmlns="" id="{9DF748CB-3866-4D84-B094-F186B9027A0D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4">
              <a:extLst>
                <a:ext uri="{FF2B5EF4-FFF2-40B4-BE49-F238E27FC236}">
                  <a16:creationId xmlns:a16="http://schemas.microsoft.com/office/drawing/2014/main" xmlns="" id="{31FB4C2D-5831-4B7F-B49B-80B539EA09EF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5">
              <a:extLst>
                <a:ext uri="{FF2B5EF4-FFF2-40B4-BE49-F238E27FC236}">
                  <a16:creationId xmlns:a16="http://schemas.microsoft.com/office/drawing/2014/main" xmlns="" id="{CB87C596-D2DD-42BB-9B09-07B19248C64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6">
              <a:extLst>
                <a:ext uri="{FF2B5EF4-FFF2-40B4-BE49-F238E27FC236}">
                  <a16:creationId xmlns:a16="http://schemas.microsoft.com/office/drawing/2014/main" xmlns="" id="{65F90557-2221-4A05-B9F9-BC6B9D9D869E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7">
              <a:extLst>
                <a:ext uri="{FF2B5EF4-FFF2-40B4-BE49-F238E27FC236}">
                  <a16:creationId xmlns:a16="http://schemas.microsoft.com/office/drawing/2014/main" xmlns="" id="{CB0D3666-DFE7-470C-9C84-CB42E556B9D7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8">
              <a:extLst>
                <a:ext uri="{FF2B5EF4-FFF2-40B4-BE49-F238E27FC236}">
                  <a16:creationId xmlns:a16="http://schemas.microsoft.com/office/drawing/2014/main" xmlns="" id="{23ECF4D2-A846-42C8-9CC6-EE087B252F5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9">
              <a:extLst>
                <a:ext uri="{FF2B5EF4-FFF2-40B4-BE49-F238E27FC236}">
                  <a16:creationId xmlns:a16="http://schemas.microsoft.com/office/drawing/2014/main" xmlns="" id="{9E8F5038-6D65-4E1D-B8C8-822A230A42DE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0">
              <a:extLst>
                <a:ext uri="{FF2B5EF4-FFF2-40B4-BE49-F238E27FC236}">
                  <a16:creationId xmlns:a16="http://schemas.microsoft.com/office/drawing/2014/main" xmlns="" id="{FAA402CE-7E90-46B8-922A-0A02CE127E23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1">
              <a:extLst>
                <a:ext uri="{FF2B5EF4-FFF2-40B4-BE49-F238E27FC236}">
                  <a16:creationId xmlns:a16="http://schemas.microsoft.com/office/drawing/2014/main" xmlns="" id="{4E92DDE1-C8AC-40BA-AD6B-F8C8771466E8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2">
              <a:extLst>
                <a:ext uri="{FF2B5EF4-FFF2-40B4-BE49-F238E27FC236}">
                  <a16:creationId xmlns:a16="http://schemas.microsoft.com/office/drawing/2014/main" xmlns="" id="{68A03116-CCB9-4BF6-959F-615BE08121BC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93">
              <a:extLst>
                <a:ext uri="{FF2B5EF4-FFF2-40B4-BE49-F238E27FC236}">
                  <a16:creationId xmlns:a16="http://schemas.microsoft.com/office/drawing/2014/main" xmlns="" id="{B2BAC724-35DB-4F0E-B8FC-4A561EBEEA9F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4">
              <a:extLst>
                <a:ext uri="{FF2B5EF4-FFF2-40B4-BE49-F238E27FC236}">
                  <a16:creationId xmlns:a16="http://schemas.microsoft.com/office/drawing/2014/main" xmlns="" id="{7B9C357D-9651-43E3-B31C-5BDF90D2200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5">
              <a:extLst>
                <a:ext uri="{FF2B5EF4-FFF2-40B4-BE49-F238E27FC236}">
                  <a16:creationId xmlns:a16="http://schemas.microsoft.com/office/drawing/2014/main" xmlns="" id="{28F36904-90E8-42A7-B660-C98273A987F7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6">
              <a:extLst>
                <a:ext uri="{FF2B5EF4-FFF2-40B4-BE49-F238E27FC236}">
                  <a16:creationId xmlns:a16="http://schemas.microsoft.com/office/drawing/2014/main" xmlns="" id="{256330A8-0BDD-4615-BB7B-6B139D32DDA6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7">
              <a:extLst>
                <a:ext uri="{FF2B5EF4-FFF2-40B4-BE49-F238E27FC236}">
                  <a16:creationId xmlns:a16="http://schemas.microsoft.com/office/drawing/2014/main" xmlns="" id="{17DE8AE7-A88A-4818-BC45-1FB90965A5F5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8">
              <a:extLst>
                <a:ext uri="{FF2B5EF4-FFF2-40B4-BE49-F238E27FC236}">
                  <a16:creationId xmlns:a16="http://schemas.microsoft.com/office/drawing/2014/main" xmlns="" id="{881C51D6-9959-4BAC-96A4-A67619D9D14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9">
              <a:extLst>
                <a:ext uri="{FF2B5EF4-FFF2-40B4-BE49-F238E27FC236}">
                  <a16:creationId xmlns:a16="http://schemas.microsoft.com/office/drawing/2014/main" xmlns="" id="{ED411C79-E153-45E7-AB51-145FF6326F2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0">
              <a:extLst>
                <a:ext uri="{FF2B5EF4-FFF2-40B4-BE49-F238E27FC236}">
                  <a16:creationId xmlns:a16="http://schemas.microsoft.com/office/drawing/2014/main" xmlns="" id="{0BADE944-7FD2-4CEA-AB21-311466A502E8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1">
              <a:extLst>
                <a:ext uri="{FF2B5EF4-FFF2-40B4-BE49-F238E27FC236}">
                  <a16:creationId xmlns:a16="http://schemas.microsoft.com/office/drawing/2014/main" xmlns="" id="{1F9F3F4E-B286-4D25-987D-7EC3EB8EDC57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02">
              <a:extLst>
                <a:ext uri="{FF2B5EF4-FFF2-40B4-BE49-F238E27FC236}">
                  <a16:creationId xmlns:a16="http://schemas.microsoft.com/office/drawing/2014/main" xmlns="" id="{1CD468A7-507F-4575-89D4-CCE2A27CBEDC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03">
              <a:extLst>
                <a:ext uri="{FF2B5EF4-FFF2-40B4-BE49-F238E27FC236}">
                  <a16:creationId xmlns:a16="http://schemas.microsoft.com/office/drawing/2014/main" xmlns="" id="{A7F26F16-1D95-49C3-A775-5FE5CC1AE9B9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4">
              <a:extLst>
                <a:ext uri="{FF2B5EF4-FFF2-40B4-BE49-F238E27FC236}">
                  <a16:creationId xmlns:a16="http://schemas.microsoft.com/office/drawing/2014/main" xmlns="" id="{B0B329C5-C248-4188-8E61-FB6351EBDDBB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5">
              <a:extLst>
                <a:ext uri="{FF2B5EF4-FFF2-40B4-BE49-F238E27FC236}">
                  <a16:creationId xmlns:a16="http://schemas.microsoft.com/office/drawing/2014/main" xmlns="" id="{7D1E3725-1447-4992-8D62-6DBF4312688E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6">
              <a:extLst>
                <a:ext uri="{FF2B5EF4-FFF2-40B4-BE49-F238E27FC236}">
                  <a16:creationId xmlns:a16="http://schemas.microsoft.com/office/drawing/2014/main" xmlns="" id="{C2CB31C8-C820-4FB3-9963-DC33FF78D89D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7">
              <a:extLst>
                <a:ext uri="{FF2B5EF4-FFF2-40B4-BE49-F238E27FC236}">
                  <a16:creationId xmlns:a16="http://schemas.microsoft.com/office/drawing/2014/main" xmlns="" id="{16DB0C51-4510-4772-ABCF-9039CFF1BA5F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8">
              <a:extLst>
                <a:ext uri="{FF2B5EF4-FFF2-40B4-BE49-F238E27FC236}">
                  <a16:creationId xmlns:a16="http://schemas.microsoft.com/office/drawing/2014/main" xmlns="" id="{F3E4C0CE-A0F6-4DEC-B460-446261874C14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11">
              <a:extLst>
                <a:ext uri="{FF2B5EF4-FFF2-40B4-BE49-F238E27FC236}">
                  <a16:creationId xmlns:a16="http://schemas.microsoft.com/office/drawing/2014/main" xmlns="" id="{DD8E4DFC-ECC7-4BA5-BFAD-E83501D6309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12">
              <a:extLst>
                <a:ext uri="{FF2B5EF4-FFF2-40B4-BE49-F238E27FC236}">
                  <a16:creationId xmlns:a16="http://schemas.microsoft.com/office/drawing/2014/main" xmlns="" id="{4DAEF535-8498-4463-A14B-5480586E7D72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3">
              <a:extLst>
                <a:ext uri="{FF2B5EF4-FFF2-40B4-BE49-F238E27FC236}">
                  <a16:creationId xmlns:a16="http://schemas.microsoft.com/office/drawing/2014/main" xmlns="" id="{E1B4316C-3120-420D-A43E-FD72873258FC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4">
              <a:extLst>
                <a:ext uri="{FF2B5EF4-FFF2-40B4-BE49-F238E27FC236}">
                  <a16:creationId xmlns:a16="http://schemas.microsoft.com/office/drawing/2014/main" xmlns="" id="{A81BD6A4-76C9-434E-B85D-7ACEF20FDB81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5">
              <a:extLst>
                <a:ext uri="{FF2B5EF4-FFF2-40B4-BE49-F238E27FC236}">
                  <a16:creationId xmlns:a16="http://schemas.microsoft.com/office/drawing/2014/main" xmlns="" id="{ED2762EF-0C48-4664-ACBA-2B0AB4225D03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6">
              <a:extLst>
                <a:ext uri="{FF2B5EF4-FFF2-40B4-BE49-F238E27FC236}">
                  <a16:creationId xmlns:a16="http://schemas.microsoft.com/office/drawing/2014/main" xmlns="" id="{F663150B-BAD3-433F-B917-687F5A237C7E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7">
              <a:extLst>
                <a:ext uri="{FF2B5EF4-FFF2-40B4-BE49-F238E27FC236}">
                  <a16:creationId xmlns:a16="http://schemas.microsoft.com/office/drawing/2014/main" xmlns="" id="{44B2C071-5BAE-4488-8D8D-221376DD2A44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8">
              <a:extLst>
                <a:ext uri="{FF2B5EF4-FFF2-40B4-BE49-F238E27FC236}">
                  <a16:creationId xmlns:a16="http://schemas.microsoft.com/office/drawing/2014/main" xmlns="" id="{D4713E2A-5181-4192-8330-F7B05A831891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9">
              <a:extLst>
                <a:ext uri="{FF2B5EF4-FFF2-40B4-BE49-F238E27FC236}">
                  <a16:creationId xmlns:a16="http://schemas.microsoft.com/office/drawing/2014/main" xmlns="" id="{5A0F0636-A567-4860-8338-AF7AA1A6959E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3">
              <a:extLst>
                <a:ext uri="{FF2B5EF4-FFF2-40B4-BE49-F238E27FC236}">
                  <a16:creationId xmlns:a16="http://schemas.microsoft.com/office/drawing/2014/main" xmlns="" id="{59C113AF-B009-4E85-974B-B7C7EDA2612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4">
              <a:extLst>
                <a:ext uri="{FF2B5EF4-FFF2-40B4-BE49-F238E27FC236}">
                  <a16:creationId xmlns:a16="http://schemas.microsoft.com/office/drawing/2014/main" xmlns="" id="{A3D599BD-BCF4-4524-9FC0-A17197516D4E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5">
              <a:extLst>
                <a:ext uri="{FF2B5EF4-FFF2-40B4-BE49-F238E27FC236}">
                  <a16:creationId xmlns:a16="http://schemas.microsoft.com/office/drawing/2014/main" xmlns="" id="{BE0E8A1F-36C1-4027-BDBE-B61DAEF82F33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6">
              <a:extLst>
                <a:ext uri="{FF2B5EF4-FFF2-40B4-BE49-F238E27FC236}">
                  <a16:creationId xmlns:a16="http://schemas.microsoft.com/office/drawing/2014/main" xmlns="" id="{E46A6425-8CD4-489A-9660-480C018CDFBB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7">
              <a:extLst>
                <a:ext uri="{FF2B5EF4-FFF2-40B4-BE49-F238E27FC236}">
                  <a16:creationId xmlns:a16="http://schemas.microsoft.com/office/drawing/2014/main" xmlns="" id="{AA99D616-9773-4CB8-99FF-0E502217B8FF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8">
              <a:extLst>
                <a:ext uri="{FF2B5EF4-FFF2-40B4-BE49-F238E27FC236}">
                  <a16:creationId xmlns:a16="http://schemas.microsoft.com/office/drawing/2014/main" xmlns="" id="{8BB42E23-594F-4B3C-B04A-59DDBF1EA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29">
              <a:extLst>
                <a:ext uri="{FF2B5EF4-FFF2-40B4-BE49-F238E27FC236}">
                  <a16:creationId xmlns:a16="http://schemas.microsoft.com/office/drawing/2014/main" xmlns="" id="{59CB4886-CEEB-4E8B-9647-C07B5A62C01F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35">
              <a:extLst>
                <a:ext uri="{FF2B5EF4-FFF2-40B4-BE49-F238E27FC236}">
                  <a16:creationId xmlns:a16="http://schemas.microsoft.com/office/drawing/2014/main" xmlns="" id="{1F89C06C-C6D3-46FE-989E-560FCD7111A6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36">
              <a:extLst>
                <a:ext uri="{FF2B5EF4-FFF2-40B4-BE49-F238E27FC236}">
                  <a16:creationId xmlns:a16="http://schemas.microsoft.com/office/drawing/2014/main" xmlns="" id="{0DF25F92-E276-41CB-AD58-BBD9B7DA6E05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37">
              <a:extLst>
                <a:ext uri="{FF2B5EF4-FFF2-40B4-BE49-F238E27FC236}">
                  <a16:creationId xmlns:a16="http://schemas.microsoft.com/office/drawing/2014/main" xmlns="" id="{65F7E3FE-863E-48D9-AEC7-BF4395C7C32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38">
              <a:extLst>
                <a:ext uri="{FF2B5EF4-FFF2-40B4-BE49-F238E27FC236}">
                  <a16:creationId xmlns:a16="http://schemas.microsoft.com/office/drawing/2014/main" xmlns="" id="{0DD0439C-AF4C-4C79-8F6F-55C3719E3C92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39">
              <a:extLst>
                <a:ext uri="{FF2B5EF4-FFF2-40B4-BE49-F238E27FC236}">
                  <a16:creationId xmlns:a16="http://schemas.microsoft.com/office/drawing/2014/main" xmlns="" id="{7E3ADE76-4507-411D-9802-EFE7FA6F89F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 140">
              <a:extLst>
                <a:ext uri="{FF2B5EF4-FFF2-40B4-BE49-F238E27FC236}">
                  <a16:creationId xmlns:a16="http://schemas.microsoft.com/office/drawing/2014/main" xmlns="" id="{200CDC63-202C-4DF2-9A13-A17B842D5E0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 148">
              <a:extLst>
                <a:ext uri="{FF2B5EF4-FFF2-40B4-BE49-F238E27FC236}">
                  <a16:creationId xmlns:a16="http://schemas.microsoft.com/office/drawing/2014/main" xmlns="" id="{F45F78EA-6D28-4112-A299-4D3A71A582CF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 149">
              <a:extLst>
                <a:ext uri="{FF2B5EF4-FFF2-40B4-BE49-F238E27FC236}">
                  <a16:creationId xmlns:a16="http://schemas.microsoft.com/office/drawing/2014/main" xmlns="" id="{247BFA7D-DD79-46E7-ADB4-3CCEFA137BC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 150">
              <a:extLst>
                <a:ext uri="{FF2B5EF4-FFF2-40B4-BE49-F238E27FC236}">
                  <a16:creationId xmlns:a16="http://schemas.microsoft.com/office/drawing/2014/main" xmlns="" id="{F93EF7BD-9F0B-4DD8-AD4E-D627A18787D2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 160">
              <a:extLst>
                <a:ext uri="{FF2B5EF4-FFF2-40B4-BE49-F238E27FC236}">
                  <a16:creationId xmlns:a16="http://schemas.microsoft.com/office/drawing/2014/main" xmlns="" id="{7997280E-4A78-4998-AA1F-C3D078DC1372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50863" y="1637758"/>
            <a:ext cx="5303554" cy="1661993"/>
          </a:xfrm>
        </p:spPr>
        <p:txBody>
          <a:bodyPr wrap="square">
            <a:spAutoFit/>
          </a:bodyPr>
          <a:lstStyle>
            <a:lvl1pPr>
              <a:defRPr sz="6000" b="1" i="0">
                <a:solidFill>
                  <a:schemeClr val="tx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220" name="Text Placeholder 219">
            <a:extLst>
              <a:ext uri="{FF2B5EF4-FFF2-40B4-BE49-F238E27FC236}">
                <a16:creationId xmlns:a16="http://schemas.microsoft.com/office/drawing/2014/main" xmlns="" id="{9297EC30-9121-430B-8E67-5BC4B890CA38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550863" y="4568243"/>
            <a:ext cx="5303554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221" name="Text Placeholder 219">
            <a:extLst>
              <a:ext uri="{FF2B5EF4-FFF2-40B4-BE49-F238E27FC236}">
                <a16:creationId xmlns:a16="http://schemas.microsoft.com/office/drawing/2014/main" xmlns="" id="{69E6748D-5EE7-45A6-BDC0-4FFB319F4B9A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550863" y="6151102"/>
            <a:ext cx="5303554" cy="2215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6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6032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ветлое фото на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4C2D150C-98E8-684C-957C-6C2ECEC3F73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812011"/>
            <a:ext cx="10515600" cy="609398"/>
          </a:xfrm>
        </p:spPr>
        <p:txBody>
          <a:bodyPr>
            <a:spAutoFit/>
          </a:bodyPr>
          <a:lstStyle>
            <a:lvl1pPr>
              <a:defRPr b="1" i="0"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4203796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мное фото на весь слайд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4C2D150C-98E8-684C-957C-6C2ECEC3F73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812011"/>
            <a:ext cx="10515600" cy="609398"/>
          </a:xfrm>
        </p:spPr>
        <p:txBody>
          <a:bodyPr>
            <a:spAutoFit/>
          </a:bodyPr>
          <a:lstStyle>
            <a:lvl1pPr>
              <a:defRPr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3062690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с подписью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0CBE4CFD-CE26-47FA-935C-D7B831C89137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18" name="Полилиния 10">
              <a:extLst>
                <a:ext uri="{FF2B5EF4-FFF2-40B4-BE49-F238E27FC236}">
                  <a16:creationId xmlns:a16="http://schemas.microsoft.com/office/drawing/2014/main" xmlns="" id="{BB8F64FF-94B2-4758-A0FB-C1DF88F3126C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1">
              <a:extLst>
                <a:ext uri="{FF2B5EF4-FFF2-40B4-BE49-F238E27FC236}">
                  <a16:creationId xmlns:a16="http://schemas.microsoft.com/office/drawing/2014/main" xmlns="" id="{11AC2B36-1C06-4A22-9CE5-EAD75DFAB5D3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2">
              <a:extLst>
                <a:ext uri="{FF2B5EF4-FFF2-40B4-BE49-F238E27FC236}">
                  <a16:creationId xmlns:a16="http://schemas.microsoft.com/office/drawing/2014/main" xmlns="" id="{EE6B4B35-CBA4-4755-ABF3-AEA54B8AD896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3">
              <a:extLst>
                <a:ext uri="{FF2B5EF4-FFF2-40B4-BE49-F238E27FC236}">
                  <a16:creationId xmlns:a16="http://schemas.microsoft.com/office/drawing/2014/main" xmlns="" id="{87CA92A4-F430-4AC1-8FA2-56BC34B5B9D2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4">
              <a:extLst>
                <a:ext uri="{FF2B5EF4-FFF2-40B4-BE49-F238E27FC236}">
                  <a16:creationId xmlns:a16="http://schemas.microsoft.com/office/drawing/2014/main" xmlns="" id="{5E47BBDF-597B-4968-8273-504272939DDC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5">
              <a:extLst>
                <a:ext uri="{FF2B5EF4-FFF2-40B4-BE49-F238E27FC236}">
                  <a16:creationId xmlns:a16="http://schemas.microsoft.com/office/drawing/2014/main" xmlns="" id="{6315204F-04A0-4907-B933-517636AB66F4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16">
              <a:extLst>
                <a:ext uri="{FF2B5EF4-FFF2-40B4-BE49-F238E27FC236}">
                  <a16:creationId xmlns:a16="http://schemas.microsoft.com/office/drawing/2014/main" xmlns="" id="{AB20A238-7A9E-4770-8FD1-404C7CAF095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17">
              <a:extLst>
                <a:ext uri="{FF2B5EF4-FFF2-40B4-BE49-F238E27FC236}">
                  <a16:creationId xmlns:a16="http://schemas.microsoft.com/office/drawing/2014/main" xmlns="" id="{04369005-DE27-4F83-9FA6-B41DBE69B62E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18">
              <a:extLst>
                <a:ext uri="{FF2B5EF4-FFF2-40B4-BE49-F238E27FC236}">
                  <a16:creationId xmlns:a16="http://schemas.microsoft.com/office/drawing/2014/main" xmlns="" id="{3AD2AD5E-EA23-41B5-A8D8-27E6E9671A81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19">
              <a:extLst>
                <a:ext uri="{FF2B5EF4-FFF2-40B4-BE49-F238E27FC236}">
                  <a16:creationId xmlns:a16="http://schemas.microsoft.com/office/drawing/2014/main" xmlns="" id="{9F28F4A4-A07B-42F1-8409-DF6F43297EBB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0">
              <a:extLst>
                <a:ext uri="{FF2B5EF4-FFF2-40B4-BE49-F238E27FC236}">
                  <a16:creationId xmlns:a16="http://schemas.microsoft.com/office/drawing/2014/main" xmlns="" id="{B679A0F2-5AE1-4FF4-96A8-17DAA3105D6F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1">
              <a:extLst>
                <a:ext uri="{FF2B5EF4-FFF2-40B4-BE49-F238E27FC236}">
                  <a16:creationId xmlns:a16="http://schemas.microsoft.com/office/drawing/2014/main" xmlns="" id="{BA7F473C-8653-41E4-8530-CF6145CE1F61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2">
              <a:extLst>
                <a:ext uri="{FF2B5EF4-FFF2-40B4-BE49-F238E27FC236}">
                  <a16:creationId xmlns:a16="http://schemas.microsoft.com/office/drawing/2014/main" xmlns="" id="{C39C4957-4598-4713-9719-EBE4F41D7B27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3">
              <a:extLst>
                <a:ext uri="{FF2B5EF4-FFF2-40B4-BE49-F238E27FC236}">
                  <a16:creationId xmlns:a16="http://schemas.microsoft.com/office/drawing/2014/main" xmlns="" id="{7B6FE584-21AF-458C-884D-48A4C44F8090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4">
              <a:extLst>
                <a:ext uri="{FF2B5EF4-FFF2-40B4-BE49-F238E27FC236}">
                  <a16:creationId xmlns:a16="http://schemas.microsoft.com/office/drawing/2014/main" xmlns="" id="{217F7F3B-26C6-4FE0-B4E4-BCC6220C10C9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5">
              <a:extLst>
                <a:ext uri="{FF2B5EF4-FFF2-40B4-BE49-F238E27FC236}">
                  <a16:creationId xmlns:a16="http://schemas.microsoft.com/office/drawing/2014/main" xmlns="" id="{67F50AF4-9F93-43DE-965F-1A8F1ED97DC3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26">
              <a:extLst>
                <a:ext uri="{FF2B5EF4-FFF2-40B4-BE49-F238E27FC236}">
                  <a16:creationId xmlns:a16="http://schemas.microsoft.com/office/drawing/2014/main" xmlns="" id="{BF334F25-C700-4EED-9367-D99369B79D60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27">
              <a:extLst>
                <a:ext uri="{FF2B5EF4-FFF2-40B4-BE49-F238E27FC236}">
                  <a16:creationId xmlns:a16="http://schemas.microsoft.com/office/drawing/2014/main" xmlns="" id="{0F8324ED-382F-480A-9E97-4B846FB7EFA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28">
              <a:extLst>
                <a:ext uri="{FF2B5EF4-FFF2-40B4-BE49-F238E27FC236}">
                  <a16:creationId xmlns:a16="http://schemas.microsoft.com/office/drawing/2014/main" xmlns="" id="{5DB20D7F-04CB-4B3A-B0BB-BF808412A4C5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29">
              <a:extLst>
                <a:ext uri="{FF2B5EF4-FFF2-40B4-BE49-F238E27FC236}">
                  <a16:creationId xmlns:a16="http://schemas.microsoft.com/office/drawing/2014/main" xmlns="" id="{5D76EE6C-3F0C-4650-91A3-9017773901FC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0">
              <a:extLst>
                <a:ext uri="{FF2B5EF4-FFF2-40B4-BE49-F238E27FC236}">
                  <a16:creationId xmlns:a16="http://schemas.microsoft.com/office/drawing/2014/main" xmlns="" id="{BD1DF8DA-A105-459E-B965-4FA6805D669F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1">
              <a:extLst>
                <a:ext uri="{FF2B5EF4-FFF2-40B4-BE49-F238E27FC236}">
                  <a16:creationId xmlns:a16="http://schemas.microsoft.com/office/drawing/2014/main" xmlns="" id="{F7C88962-EDC5-4CCE-94BC-904A7195B6D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2">
              <a:extLst>
                <a:ext uri="{FF2B5EF4-FFF2-40B4-BE49-F238E27FC236}">
                  <a16:creationId xmlns:a16="http://schemas.microsoft.com/office/drawing/2014/main" xmlns="" id="{E7F12CF0-7E57-4FF0-B0D2-40FA53EC93E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3">
              <a:extLst>
                <a:ext uri="{FF2B5EF4-FFF2-40B4-BE49-F238E27FC236}">
                  <a16:creationId xmlns:a16="http://schemas.microsoft.com/office/drawing/2014/main" xmlns="" id="{9B74B877-A0F2-4227-8CD9-EF834896CB07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4">
              <a:extLst>
                <a:ext uri="{FF2B5EF4-FFF2-40B4-BE49-F238E27FC236}">
                  <a16:creationId xmlns:a16="http://schemas.microsoft.com/office/drawing/2014/main" xmlns="" id="{BF527811-B781-46B8-9FEF-B1F29E846FA5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5">
              <a:extLst>
                <a:ext uri="{FF2B5EF4-FFF2-40B4-BE49-F238E27FC236}">
                  <a16:creationId xmlns:a16="http://schemas.microsoft.com/office/drawing/2014/main" xmlns="" id="{3621878C-EB75-4013-B96A-63CB03016535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36">
              <a:extLst>
                <a:ext uri="{FF2B5EF4-FFF2-40B4-BE49-F238E27FC236}">
                  <a16:creationId xmlns:a16="http://schemas.microsoft.com/office/drawing/2014/main" xmlns="" id="{CDE4E03D-BF62-428F-90B9-DFCFC3D2FC6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37">
              <a:extLst>
                <a:ext uri="{FF2B5EF4-FFF2-40B4-BE49-F238E27FC236}">
                  <a16:creationId xmlns:a16="http://schemas.microsoft.com/office/drawing/2014/main" xmlns="" id="{0A4BB98F-A638-4960-8B3C-D6F3D8336CB1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38">
              <a:extLst>
                <a:ext uri="{FF2B5EF4-FFF2-40B4-BE49-F238E27FC236}">
                  <a16:creationId xmlns:a16="http://schemas.microsoft.com/office/drawing/2014/main" xmlns="" id="{24D8AD76-33BC-4F58-B318-3F076EFCA260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39">
              <a:extLst>
                <a:ext uri="{FF2B5EF4-FFF2-40B4-BE49-F238E27FC236}">
                  <a16:creationId xmlns:a16="http://schemas.microsoft.com/office/drawing/2014/main" xmlns="" id="{9A2E25BB-1D43-416E-8077-1F3445016196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0">
              <a:extLst>
                <a:ext uri="{FF2B5EF4-FFF2-40B4-BE49-F238E27FC236}">
                  <a16:creationId xmlns:a16="http://schemas.microsoft.com/office/drawing/2014/main" xmlns="" id="{69F9F6B5-D4CD-4EBD-80A8-790C0D5FCB1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1">
              <a:extLst>
                <a:ext uri="{FF2B5EF4-FFF2-40B4-BE49-F238E27FC236}">
                  <a16:creationId xmlns:a16="http://schemas.microsoft.com/office/drawing/2014/main" xmlns="" id="{F751F3C1-D993-41BC-BDD5-031A6AA2F22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2">
              <a:extLst>
                <a:ext uri="{FF2B5EF4-FFF2-40B4-BE49-F238E27FC236}">
                  <a16:creationId xmlns:a16="http://schemas.microsoft.com/office/drawing/2014/main" xmlns="" id="{4D0E26D1-29EB-4DC2-A05A-0B3F13BC1E85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3">
              <a:extLst>
                <a:ext uri="{FF2B5EF4-FFF2-40B4-BE49-F238E27FC236}">
                  <a16:creationId xmlns:a16="http://schemas.microsoft.com/office/drawing/2014/main" xmlns="" id="{F1EE3CD6-74AD-4E4E-86D8-995FCA97B522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4">
              <a:extLst>
                <a:ext uri="{FF2B5EF4-FFF2-40B4-BE49-F238E27FC236}">
                  <a16:creationId xmlns:a16="http://schemas.microsoft.com/office/drawing/2014/main" xmlns="" id="{DCAFCD07-040A-4131-B0D2-E9DF10AE2E4B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5">
              <a:extLst>
                <a:ext uri="{FF2B5EF4-FFF2-40B4-BE49-F238E27FC236}">
                  <a16:creationId xmlns:a16="http://schemas.microsoft.com/office/drawing/2014/main" xmlns="" id="{8BA572E8-1105-4C9A-B8E5-F94E954E3999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46">
              <a:extLst>
                <a:ext uri="{FF2B5EF4-FFF2-40B4-BE49-F238E27FC236}">
                  <a16:creationId xmlns:a16="http://schemas.microsoft.com/office/drawing/2014/main" xmlns="" id="{2F611290-D828-4128-8CB9-4AD43D305C39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47">
              <a:extLst>
                <a:ext uri="{FF2B5EF4-FFF2-40B4-BE49-F238E27FC236}">
                  <a16:creationId xmlns:a16="http://schemas.microsoft.com/office/drawing/2014/main" xmlns="" id="{118F0703-739D-4610-845F-818FCC79569C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48">
              <a:extLst>
                <a:ext uri="{FF2B5EF4-FFF2-40B4-BE49-F238E27FC236}">
                  <a16:creationId xmlns:a16="http://schemas.microsoft.com/office/drawing/2014/main" xmlns="" id="{929064F4-0DF5-4B35-8C82-BAE3E5DCCE8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49">
              <a:extLst>
                <a:ext uri="{FF2B5EF4-FFF2-40B4-BE49-F238E27FC236}">
                  <a16:creationId xmlns:a16="http://schemas.microsoft.com/office/drawing/2014/main" xmlns="" id="{77F0CBBC-9BC2-43BC-9AD3-35E2BF25DD45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0">
              <a:extLst>
                <a:ext uri="{FF2B5EF4-FFF2-40B4-BE49-F238E27FC236}">
                  <a16:creationId xmlns:a16="http://schemas.microsoft.com/office/drawing/2014/main" xmlns="" id="{AD6E4EBE-1DAF-4339-9C52-84B14D051E72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1">
              <a:extLst>
                <a:ext uri="{FF2B5EF4-FFF2-40B4-BE49-F238E27FC236}">
                  <a16:creationId xmlns:a16="http://schemas.microsoft.com/office/drawing/2014/main" xmlns="" id="{43CDCEF2-FDB2-42B1-BFE5-CF9E7253285A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2">
              <a:extLst>
                <a:ext uri="{FF2B5EF4-FFF2-40B4-BE49-F238E27FC236}">
                  <a16:creationId xmlns:a16="http://schemas.microsoft.com/office/drawing/2014/main" xmlns="" id="{1DAB2644-9A9E-4303-8A5A-2A160093E303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3">
              <a:extLst>
                <a:ext uri="{FF2B5EF4-FFF2-40B4-BE49-F238E27FC236}">
                  <a16:creationId xmlns:a16="http://schemas.microsoft.com/office/drawing/2014/main" xmlns="" id="{8914ED1C-1243-46F3-BA8A-8FA58DD7141E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4">
              <a:extLst>
                <a:ext uri="{FF2B5EF4-FFF2-40B4-BE49-F238E27FC236}">
                  <a16:creationId xmlns:a16="http://schemas.microsoft.com/office/drawing/2014/main" xmlns="" id="{67338C55-D278-4E94-A5AD-282B7801564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5">
              <a:extLst>
                <a:ext uri="{FF2B5EF4-FFF2-40B4-BE49-F238E27FC236}">
                  <a16:creationId xmlns:a16="http://schemas.microsoft.com/office/drawing/2014/main" xmlns="" id="{6D996C3F-665B-4FDB-811C-006E6605396F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56">
              <a:extLst>
                <a:ext uri="{FF2B5EF4-FFF2-40B4-BE49-F238E27FC236}">
                  <a16:creationId xmlns:a16="http://schemas.microsoft.com/office/drawing/2014/main" xmlns="" id="{A69B7B80-61B5-404A-AF94-52E98EA0EAA0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57">
              <a:extLst>
                <a:ext uri="{FF2B5EF4-FFF2-40B4-BE49-F238E27FC236}">
                  <a16:creationId xmlns:a16="http://schemas.microsoft.com/office/drawing/2014/main" xmlns="" id="{41250B2C-8616-4280-8835-798A621AAE26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58">
              <a:extLst>
                <a:ext uri="{FF2B5EF4-FFF2-40B4-BE49-F238E27FC236}">
                  <a16:creationId xmlns:a16="http://schemas.microsoft.com/office/drawing/2014/main" xmlns="" id="{34D8A6CB-FD4C-4F79-8F3A-45519A224630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59">
              <a:extLst>
                <a:ext uri="{FF2B5EF4-FFF2-40B4-BE49-F238E27FC236}">
                  <a16:creationId xmlns:a16="http://schemas.microsoft.com/office/drawing/2014/main" xmlns="" id="{955EC555-9FCA-40EC-85D8-9B75261A8518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0">
              <a:extLst>
                <a:ext uri="{FF2B5EF4-FFF2-40B4-BE49-F238E27FC236}">
                  <a16:creationId xmlns:a16="http://schemas.microsoft.com/office/drawing/2014/main" xmlns="" id="{1F8EA627-5B94-41B9-A024-96D65052A04D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1">
              <a:extLst>
                <a:ext uri="{FF2B5EF4-FFF2-40B4-BE49-F238E27FC236}">
                  <a16:creationId xmlns:a16="http://schemas.microsoft.com/office/drawing/2014/main" xmlns="" id="{AEE559A4-133B-44AF-9D0F-2E589CE29099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2">
              <a:extLst>
                <a:ext uri="{FF2B5EF4-FFF2-40B4-BE49-F238E27FC236}">
                  <a16:creationId xmlns:a16="http://schemas.microsoft.com/office/drawing/2014/main" xmlns="" id="{DC5CCCEF-404B-4819-83F7-295C01C230B7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3">
              <a:extLst>
                <a:ext uri="{FF2B5EF4-FFF2-40B4-BE49-F238E27FC236}">
                  <a16:creationId xmlns:a16="http://schemas.microsoft.com/office/drawing/2014/main" xmlns="" id="{C3271A00-AAFE-48CD-8D4E-72771AFE220C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4">
              <a:extLst>
                <a:ext uri="{FF2B5EF4-FFF2-40B4-BE49-F238E27FC236}">
                  <a16:creationId xmlns:a16="http://schemas.microsoft.com/office/drawing/2014/main" xmlns="" id="{63389023-55BC-40E9-B861-A27E049F34B6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5">
              <a:extLst>
                <a:ext uri="{FF2B5EF4-FFF2-40B4-BE49-F238E27FC236}">
                  <a16:creationId xmlns:a16="http://schemas.microsoft.com/office/drawing/2014/main" xmlns="" id="{210BC6D8-215E-47C0-A797-23DC8EE5D161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66">
              <a:extLst>
                <a:ext uri="{FF2B5EF4-FFF2-40B4-BE49-F238E27FC236}">
                  <a16:creationId xmlns:a16="http://schemas.microsoft.com/office/drawing/2014/main" xmlns="" id="{6AF835B2-F415-4228-84FC-5AE642E7DE96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67">
              <a:extLst>
                <a:ext uri="{FF2B5EF4-FFF2-40B4-BE49-F238E27FC236}">
                  <a16:creationId xmlns:a16="http://schemas.microsoft.com/office/drawing/2014/main" xmlns="" id="{9967655A-2AB0-4D9F-99AB-689C8EEC3561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68">
              <a:extLst>
                <a:ext uri="{FF2B5EF4-FFF2-40B4-BE49-F238E27FC236}">
                  <a16:creationId xmlns:a16="http://schemas.microsoft.com/office/drawing/2014/main" xmlns="" id="{6FE04778-36BF-4788-8BF8-777726A5F7E5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69">
              <a:extLst>
                <a:ext uri="{FF2B5EF4-FFF2-40B4-BE49-F238E27FC236}">
                  <a16:creationId xmlns:a16="http://schemas.microsoft.com/office/drawing/2014/main" xmlns="" id="{75D67273-CC35-494E-BE90-08B4FA55B9AF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0">
              <a:extLst>
                <a:ext uri="{FF2B5EF4-FFF2-40B4-BE49-F238E27FC236}">
                  <a16:creationId xmlns:a16="http://schemas.microsoft.com/office/drawing/2014/main" xmlns="" id="{EBC2D9F0-01D9-4661-AF24-F4577649BD17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1">
              <a:extLst>
                <a:ext uri="{FF2B5EF4-FFF2-40B4-BE49-F238E27FC236}">
                  <a16:creationId xmlns:a16="http://schemas.microsoft.com/office/drawing/2014/main" xmlns="" id="{11945983-16B1-4903-A148-E1F0EB7F6E4C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2">
              <a:extLst>
                <a:ext uri="{FF2B5EF4-FFF2-40B4-BE49-F238E27FC236}">
                  <a16:creationId xmlns:a16="http://schemas.microsoft.com/office/drawing/2014/main" xmlns="" id="{38B24DC6-3DDC-4DC8-B1C4-302156F20041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3">
              <a:extLst>
                <a:ext uri="{FF2B5EF4-FFF2-40B4-BE49-F238E27FC236}">
                  <a16:creationId xmlns:a16="http://schemas.microsoft.com/office/drawing/2014/main" xmlns="" id="{286FC01E-7762-4060-A57A-E322166DAAF9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4">
              <a:extLst>
                <a:ext uri="{FF2B5EF4-FFF2-40B4-BE49-F238E27FC236}">
                  <a16:creationId xmlns:a16="http://schemas.microsoft.com/office/drawing/2014/main" xmlns="" id="{8BFF6037-159B-4A79-AA2B-82AB5AD9D0E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5">
              <a:extLst>
                <a:ext uri="{FF2B5EF4-FFF2-40B4-BE49-F238E27FC236}">
                  <a16:creationId xmlns:a16="http://schemas.microsoft.com/office/drawing/2014/main" xmlns="" id="{13356955-DF06-4B19-952B-AF3FD9BF5A65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76">
              <a:extLst>
                <a:ext uri="{FF2B5EF4-FFF2-40B4-BE49-F238E27FC236}">
                  <a16:creationId xmlns:a16="http://schemas.microsoft.com/office/drawing/2014/main" xmlns="" id="{8F171EF4-EE0A-4E10-BD9A-BF0C769BC81E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77">
              <a:extLst>
                <a:ext uri="{FF2B5EF4-FFF2-40B4-BE49-F238E27FC236}">
                  <a16:creationId xmlns:a16="http://schemas.microsoft.com/office/drawing/2014/main" xmlns="" id="{911C421D-80E1-4802-A210-49B7E06A931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78">
              <a:extLst>
                <a:ext uri="{FF2B5EF4-FFF2-40B4-BE49-F238E27FC236}">
                  <a16:creationId xmlns:a16="http://schemas.microsoft.com/office/drawing/2014/main" xmlns="" id="{79696B9E-097F-4AAA-8387-998F30FEDF86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79">
              <a:extLst>
                <a:ext uri="{FF2B5EF4-FFF2-40B4-BE49-F238E27FC236}">
                  <a16:creationId xmlns:a16="http://schemas.microsoft.com/office/drawing/2014/main" xmlns="" id="{3F8AFE0E-76EE-43A0-AF0C-783E5735BA0D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0">
              <a:extLst>
                <a:ext uri="{FF2B5EF4-FFF2-40B4-BE49-F238E27FC236}">
                  <a16:creationId xmlns:a16="http://schemas.microsoft.com/office/drawing/2014/main" xmlns="" id="{6F407051-B79B-4D0A-81B0-72BF25C850F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1">
              <a:extLst>
                <a:ext uri="{FF2B5EF4-FFF2-40B4-BE49-F238E27FC236}">
                  <a16:creationId xmlns:a16="http://schemas.microsoft.com/office/drawing/2014/main" xmlns="" id="{8F9D08AC-95D8-47FA-8F62-EC3BBC8CC2B9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2">
              <a:extLst>
                <a:ext uri="{FF2B5EF4-FFF2-40B4-BE49-F238E27FC236}">
                  <a16:creationId xmlns:a16="http://schemas.microsoft.com/office/drawing/2014/main" xmlns="" id="{C5C893E0-A571-4C0C-A1FB-8B2DDA375F53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3">
              <a:extLst>
                <a:ext uri="{FF2B5EF4-FFF2-40B4-BE49-F238E27FC236}">
                  <a16:creationId xmlns:a16="http://schemas.microsoft.com/office/drawing/2014/main" xmlns="" id="{15FFF942-171E-4956-B259-BCB364813005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4">
              <a:extLst>
                <a:ext uri="{FF2B5EF4-FFF2-40B4-BE49-F238E27FC236}">
                  <a16:creationId xmlns:a16="http://schemas.microsoft.com/office/drawing/2014/main" xmlns="" id="{4436C63F-62EA-42AF-AAD7-6C3BF03E7AEB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5">
              <a:extLst>
                <a:ext uri="{FF2B5EF4-FFF2-40B4-BE49-F238E27FC236}">
                  <a16:creationId xmlns:a16="http://schemas.microsoft.com/office/drawing/2014/main" xmlns="" id="{0C1E7F4E-9042-4139-95E5-FF34D1D67CA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86">
              <a:extLst>
                <a:ext uri="{FF2B5EF4-FFF2-40B4-BE49-F238E27FC236}">
                  <a16:creationId xmlns:a16="http://schemas.microsoft.com/office/drawing/2014/main" xmlns="" id="{A7989444-E76C-4428-9F6C-6EA33B6C5823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87">
              <a:extLst>
                <a:ext uri="{FF2B5EF4-FFF2-40B4-BE49-F238E27FC236}">
                  <a16:creationId xmlns:a16="http://schemas.microsoft.com/office/drawing/2014/main" xmlns="" id="{088FD53E-474D-4CE0-8D00-C5D3C5E50AD4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88">
              <a:extLst>
                <a:ext uri="{FF2B5EF4-FFF2-40B4-BE49-F238E27FC236}">
                  <a16:creationId xmlns:a16="http://schemas.microsoft.com/office/drawing/2014/main" xmlns="" id="{D48B37BE-D0CF-4C25-AE8E-91D458B42006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89">
              <a:extLst>
                <a:ext uri="{FF2B5EF4-FFF2-40B4-BE49-F238E27FC236}">
                  <a16:creationId xmlns:a16="http://schemas.microsoft.com/office/drawing/2014/main" xmlns="" id="{F21FF948-37B3-4623-B173-0F8079E0BB58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0">
              <a:extLst>
                <a:ext uri="{FF2B5EF4-FFF2-40B4-BE49-F238E27FC236}">
                  <a16:creationId xmlns:a16="http://schemas.microsoft.com/office/drawing/2014/main" xmlns="" id="{BD0F5A24-7D34-4B6F-99C9-0AAF3387EDEE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1">
              <a:extLst>
                <a:ext uri="{FF2B5EF4-FFF2-40B4-BE49-F238E27FC236}">
                  <a16:creationId xmlns:a16="http://schemas.microsoft.com/office/drawing/2014/main" xmlns="" id="{5103FFF0-851A-4A8D-A4F1-84EB14109D47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2">
              <a:extLst>
                <a:ext uri="{FF2B5EF4-FFF2-40B4-BE49-F238E27FC236}">
                  <a16:creationId xmlns:a16="http://schemas.microsoft.com/office/drawing/2014/main" xmlns="" id="{034EDBD1-D5B8-476D-BF24-459A2EC018D0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3">
              <a:extLst>
                <a:ext uri="{FF2B5EF4-FFF2-40B4-BE49-F238E27FC236}">
                  <a16:creationId xmlns:a16="http://schemas.microsoft.com/office/drawing/2014/main" xmlns="" id="{0CAD6C06-DD0C-4C84-A482-10223C3FC646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4">
              <a:extLst>
                <a:ext uri="{FF2B5EF4-FFF2-40B4-BE49-F238E27FC236}">
                  <a16:creationId xmlns:a16="http://schemas.microsoft.com/office/drawing/2014/main" xmlns="" id="{C3FFF8E3-89DA-474A-B793-CC9E5294412C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5">
              <a:extLst>
                <a:ext uri="{FF2B5EF4-FFF2-40B4-BE49-F238E27FC236}">
                  <a16:creationId xmlns:a16="http://schemas.microsoft.com/office/drawing/2014/main" xmlns="" id="{22EA881B-8F2E-4FBB-B823-FB0FE1ABD1B5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96">
              <a:extLst>
                <a:ext uri="{FF2B5EF4-FFF2-40B4-BE49-F238E27FC236}">
                  <a16:creationId xmlns:a16="http://schemas.microsoft.com/office/drawing/2014/main" xmlns="" id="{6E8FD2F0-5478-4E1E-B3D2-92A9DB17E0FD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97">
              <a:extLst>
                <a:ext uri="{FF2B5EF4-FFF2-40B4-BE49-F238E27FC236}">
                  <a16:creationId xmlns:a16="http://schemas.microsoft.com/office/drawing/2014/main" xmlns="" id="{76866777-F0B2-4575-81DD-DEBAF6142E98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98">
              <a:extLst>
                <a:ext uri="{FF2B5EF4-FFF2-40B4-BE49-F238E27FC236}">
                  <a16:creationId xmlns:a16="http://schemas.microsoft.com/office/drawing/2014/main" xmlns="" id="{8CCFAF6A-1EC8-45DA-ACE9-13173D81A2CC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99">
              <a:extLst>
                <a:ext uri="{FF2B5EF4-FFF2-40B4-BE49-F238E27FC236}">
                  <a16:creationId xmlns:a16="http://schemas.microsoft.com/office/drawing/2014/main" xmlns="" id="{48016CE5-E7FC-4B26-8D35-80F425AFEA3D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0">
              <a:extLst>
                <a:ext uri="{FF2B5EF4-FFF2-40B4-BE49-F238E27FC236}">
                  <a16:creationId xmlns:a16="http://schemas.microsoft.com/office/drawing/2014/main" xmlns="" id="{0F7E059F-97E8-4279-BF90-557E750EB6BA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1">
              <a:extLst>
                <a:ext uri="{FF2B5EF4-FFF2-40B4-BE49-F238E27FC236}">
                  <a16:creationId xmlns:a16="http://schemas.microsoft.com/office/drawing/2014/main" xmlns="" id="{9A7C045A-424E-4970-908B-819674E45EFD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2">
              <a:extLst>
                <a:ext uri="{FF2B5EF4-FFF2-40B4-BE49-F238E27FC236}">
                  <a16:creationId xmlns:a16="http://schemas.microsoft.com/office/drawing/2014/main" xmlns="" id="{351E9331-7F21-4648-80FC-DADCA52B6ED6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3">
              <a:extLst>
                <a:ext uri="{FF2B5EF4-FFF2-40B4-BE49-F238E27FC236}">
                  <a16:creationId xmlns:a16="http://schemas.microsoft.com/office/drawing/2014/main" xmlns="" id="{EBB22234-7F56-47B8-B360-2DD15921FAE4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4">
              <a:extLst>
                <a:ext uri="{FF2B5EF4-FFF2-40B4-BE49-F238E27FC236}">
                  <a16:creationId xmlns:a16="http://schemas.microsoft.com/office/drawing/2014/main" xmlns="" id="{2B6C9C5F-D19D-4CB4-89DD-EB8B6CA74499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05">
              <a:extLst>
                <a:ext uri="{FF2B5EF4-FFF2-40B4-BE49-F238E27FC236}">
                  <a16:creationId xmlns:a16="http://schemas.microsoft.com/office/drawing/2014/main" xmlns="" id="{24CEFFE8-86A2-4052-91FC-2DB755996904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06">
              <a:extLst>
                <a:ext uri="{FF2B5EF4-FFF2-40B4-BE49-F238E27FC236}">
                  <a16:creationId xmlns:a16="http://schemas.microsoft.com/office/drawing/2014/main" xmlns="" id="{524E6575-576C-42BA-B891-A822B585DE9C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07">
              <a:extLst>
                <a:ext uri="{FF2B5EF4-FFF2-40B4-BE49-F238E27FC236}">
                  <a16:creationId xmlns:a16="http://schemas.microsoft.com/office/drawing/2014/main" xmlns="" id="{F67223E8-1D43-41FA-BADB-77020278DD0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08">
              <a:extLst>
                <a:ext uri="{FF2B5EF4-FFF2-40B4-BE49-F238E27FC236}">
                  <a16:creationId xmlns:a16="http://schemas.microsoft.com/office/drawing/2014/main" xmlns="" id="{7A35FDDE-D864-4783-880A-EAF42DF06043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1">
              <a:extLst>
                <a:ext uri="{FF2B5EF4-FFF2-40B4-BE49-F238E27FC236}">
                  <a16:creationId xmlns:a16="http://schemas.microsoft.com/office/drawing/2014/main" xmlns="" id="{ACFA7597-C9F2-44EC-B9B9-8570C433F484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2">
              <a:extLst>
                <a:ext uri="{FF2B5EF4-FFF2-40B4-BE49-F238E27FC236}">
                  <a16:creationId xmlns:a16="http://schemas.microsoft.com/office/drawing/2014/main" xmlns="" id="{B386C5A8-A3D1-4088-80CB-5F69D5B726B4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3">
              <a:extLst>
                <a:ext uri="{FF2B5EF4-FFF2-40B4-BE49-F238E27FC236}">
                  <a16:creationId xmlns:a16="http://schemas.microsoft.com/office/drawing/2014/main" xmlns="" id="{DA19B65E-1E3E-4B28-A9F1-DCD02C75C4A3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4">
              <a:extLst>
                <a:ext uri="{FF2B5EF4-FFF2-40B4-BE49-F238E27FC236}">
                  <a16:creationId xmlns:a16="http://schemas.microsoft.com/office/drawing/2014/main" xmlns="" id="{51CBF2EB-DB19-4AC5-84C0-FCDD2F020720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5">
              <a:extLst>
                <a:ext uri="{FF2B5EF4-FFF2-40B4-BE49-F238E27FC236}">
                  <a16:creationId xmlns:a16="http://schemas.microsoft.com/office/drawing/2014/main" xmlns="" id="{BF4FF8BD-2C34-47E7-9841-B2F90A8B088D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6">
              <a:extLst>
                <a:ext uri="{FF2B5EF4-FFF2-40B4-BE49-F238E27FC236}">
                  <a16:creationId xmlns:a16="http://schemas.microsoft.com/office/drawing/2014/main" xmlns="" id="{2E4EEE8C-76C6-459A-B545-09F931B9D57D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7">
              <a:extLst>
                <a:ext uri="{FF2B5EF4-FFF2-40B4-BE49-F238E27FC236}">
                  <a16:creationId xmlns:a16="http://schemas.microsoft.com/office/drawing/2014/main" xmlns="" id="{219CB7C7-11C1-4F31-9696-B095729EEC51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18">
              <a:extLst>
                <a:ext uri="{FF2B5EF4-FFF2-40B4-BE49-F238E27FC236}">
                  <a16:creationId xmlns:a16="http://schemas.microsoft.com/office/drawing/2014/main" xmlns="" id="{7CD10719-C429-433B-800A-D4DB64BEFFE0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19">
              <a:extLst>
                <a:ext uri="{FF2B5EF4-FFF2-40B4-BE49-F238E27FC236}">
                  <a16:creationId xmlns:a16="http://schemas.microsoft.com/office/drawing/2014/main" xmlns="" id="{EAB4E4F8-8B23-46AD-8DA7-7511B20D55E8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23">
              <a:extLst>
                <a:ext uri="{FF2B5EF4-FFF2-40B4-BE49-F238E27FC236}">
                  <a16:creationId xmlns:a16="http://schemas.microsoft.com/office/drawing/2014/main" xmlns="" id="{8CBBAA21-D8FC-45AC-816C-E5518211CFCC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4">
              <a:extLst>
                <a:ext uri="{FF2B5EF4-FFF2-40B4-BE49-F238E27FC236}">
                  <a16:creationId xmlns:a16="http://schemas.microsoft.com/office/drawing/2014/main" xmlns="" id="{6012CA93-2C22-4991-B511-792BD337A1AB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5">
              <a:extLst>
                <a:ext uri="{FF2B5EF4-FFF2-40B4-BE49-F238E27FC236}">
                  <a16:creationId xmlns:a16="http://schemas.microsoft.com/office/drawing/2014/main" xmlns="" id="{1155EE8A-4ACB-4D71-9CFA-D935931AA2F1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6">
              <a:extLst>
                <a:ext uri="{FF2B5EF4-FFF2-40B4-BE49-F238E27FC236}">
                  <a16:creationId xmlns:a16="http://schemas.microsoft.com/office/drawing/2014/main" xmlns="" id="{C7EC6798-5C6D-49EA-AC8C-658CC5FDCDB4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7">
              <a:extLst>
                <a:ext uri="{FF2B5EF4-FFF2-40B4-BE49-F238E27FC236}">
                  <a16:creationId xmlns:a16="http://schemas.microsoft.com/office/drawing/2014/main" xmlns="" id="{3E608FE7-D6EC-4F99-9972-DBC96EA67909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8">
              <a:extLst>
                <a:ext uri="{FF2B5EF4-FFF2-40B4-BE49-F238E27FC236}">
                  <a16:creationId xmlns:a16="http://schemas.microsoft.com/office/drawing/2014/main" xmlns="" id="{240A9CC0-0459-4028-BAA7-A3F87B7F9090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9">
              <a:extLst>
                <a:ext uri="{FF2B5EF4-FFF2-40B4-BE49-F238E27FC236}">
                  <a16:creationId xmlns:a16="http://schemas.microsoft.com/office/drawing/2014/main" xmlns="" id="{980D5076-46BF-4BEA-AB0B-9DBFFAC8726B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30">
              <a:extLst>
                <a:ext uri="{FF2B5EF4-FFF2-40B4-BE49-F238E27FC236}">
                  <a16:creationId xmlns:a16="http://schemas.microsoft.com/office/drawing/2014/main" xmlns="" id="{4E3B1166-5022-4D51-8B44-B1B9151A2D67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 135">
              <a:extLst>
                <a:ext uri="{FF2B5EF4-FFF2-40B4-BE49-F238E27FC236}">
                  <a16:creationId xmlns:a16="http://schemas.microsoft.com/office/drawing/2014/main" xmlns="" id="{27EEE9D6-B3DC-48BB-9FB9-D45C114E549D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6" name="Полилиния 136">
              <a:extLst>
                <a:ext uri="{FF2B5EF4-FFF2-40B4-BE49-F238E27FC236}">
                  <a16:creationId xmlns:a16="http://schemas.microsoft.com/office/drawing/2014/main" xmlns="" id="{07E17885-ECEE-460F-A69F-27CB901960ED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7" name="Полилиния 137">
              <a:extLst>
                <a:ext uri="{FF2B5EF4-FFF2-40B4-BE49-F238E27FC236}">
                  <a16:creationId xmlns:a16="http://schemas.microsoft.com/office/drawing/2014/main" xmlns="" id="{A5C11772-F563-4F09-B5CC-683C47060E1F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8" name="Полилиния 138">
              <a:extLst>
                <a:ext uri="{FF2B5EF4-FFF2-40B4-BE49-F238E27FC236}">
                  <a16:creationId xmlns:a16="http://schemas.microsoft.com/office/drawing/2014/main" xmlns="" id="{A386DEDF-71D3-4D20-886A-E9480074D356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9" name="Полилиния 139">
              <a:extLst>
                <a:ext uri="{FF2B5EF4-FFF2-40B4-BE49-F238E27FC236}">
                  <a16:creationId xmlns:a16="http://schemas.microsoft.com/office/drawing/2014/main" xmlns="" id="{2C93C6F7-DC65-4FC9-8622-14B35C94CA8E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40">
              <a:extLst>
                <a:ext uri="{FF2B5EF4-FFF2-40B4-BE49-F238E27FC236}">
                  <a16:creationId xmlns:a16="http://schemas.microsoft.com/office/drawing/2014/main" xmlns="" id="{5161AC7F-D73E-43FE-BE04-3712815E3EA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48">
              <a:extLst>
                <a:ext uri="{FF2B5EF4-FFF2-40B4-BE49-F238E27FC236}">
                  <a16:creationId xmlns:a16="http://schemas.microsoft.com/office/drawing/2014/main" xmlns="" id="{5102E3C1-54B8-4E87-A8BB-BB07F5C34AD2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49">
              <a:extLst>
                <a:ext uri="{FF2B5EF4-FFF2-40B4-BE49-F238E27FC236}">
                  <a16:creationId xmlns:a16="http://schemas.microsoft.com/office/drawing/2014/main" xmlns="" id="{E9C3E893-D924-4E77-84D3-83ADB4347169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50">
              <a:extLst>
                <a:ext uri="{FF2B5EF4-FFF2-40B4-BE49-F238E27FC236}">
                  <a16:creationId xmlns:a16="http://schemas.microsoft.com/office/drawing/2014/main" xmlns="" id="{CDE5677F-2DDE-4D58-9478-27DC7912736B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60">
              <a:extLst>
                <a:ext uri="{FF2B5EF4-FFF2-40B4-BE49-F238E27FC236}">
                  <a16:creationId xmlns:a16="http://schemas.microsoft.com/office/drawing/2014/main" xmlns="" id="{ABAA4AC1-32D5-47FF-8B8B-CDC702D35254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3323932"/>
            <a:ext cx="10515600" cy="1218795"/>
          </a:xfrm>
        </p:spPr>
        <p:txBody>
          <a:bodyPr anchor="b"/>
          <a:lstStyle>
            <a:lvl1pPr>
              <a:defRPr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xmlns="" id="{9CD75DA9-D633-F747-83CB-75F3B7891E5B}"/>
              </a:ext>
            </a:extLst>
          </p:cNvPr>
          <p:cNvGrpSpPr/>
          <p:nvPr userDrawn="1"/>
        </p:nvGrpSpPr>
        <p:grpSpPr>
          <a:xfrm>
            <a:off x="550863" y="4757641"/>
            <a:ext cx="6916737" cy="0"/>
            <a:chOff x="550863" y="4184069"/>
            <a:chExt cx="6916737" cy="0"/>
          </a:xfrm>
        </p:grpSpPr>
        <p:cxnSp>
          <p:nvCxnSpPr>
            <p:cNvPr id="15" name="Прямая соединительная линия 14">
              <a:extLst>
                <a:ext uri="{FF2B5EF4-FFF2-40B4-BE49-F238E27FC236}">
                  <a16:creationId xmlns:a16="http://schemas.microsoft.com/office/drawing/2014/main" xmlns="" id="{75834EA2-CF8A-1345-80C0-2597F07889B0}"/>
                </a:ext>
              </a:extLst>
            </p:cNvPr>
            <p:cNvCxnSpPr>
              <a:cxnSpLocks/>
            </p:cNvCxnSpPr>
            <p:nvPr/>
          </p:nvCxnSpPr>
          <p:spPr>
            <a:xfrm>
              <a:off x="550863" y="4184069"/>
              <a:ext cx="691673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Прямая соединительная линия 15">
              <a:extLst>
                <a:ext uri="{FF2B5EF4-FFF2-40B4-BE49-F238E27FC236}">
                  <a16:creationId xmlns:a16="http://schemas.microsoft.com/office/drawing/2014/main" xmlns="" id="{868FC01B-5DE7-1B4D-BDFE-4202A7472868}"/>
                </a:ext>
              </a:extLst>
            </p:cNvPr>
            <p:cNvCxnSpPr/>
            <p:nvPr/>
          </p:nvCxnSpPr>
          <p:spPr>
            <a:xfrm>
              <a:off x="550863" y="4184069"/>
              <a:ext cx="765319" cy="0"/>
            </a:xfrm>
            <a:prstGeom prst="line">
              <a:avLst/>
            </a:prstGeom>
            <a:ln w="349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Текст 20">
            <a:extLst>
              <a:ext uri="{FF2B5EF4-FFF2-40B4-BE49-F238E27FC236}">
                <a16:creationId xmlns:a16="http://schemas.microsoft.com/office/drawing/2014/main" xmlns="" id="{B0074FBF-E090-5148-9A8C-0575CC67897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0863" y="4950165"/>
            <a:ext cx="10515600" cy="400110"/>
          </a:xfrm>
          <a:prstGeom prst="rect">
            <a:avLst/>
          </a:prstGeom>
        </p:spPr>
        <p:txBody>
          <a:bodyPr lIns="0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>
                <a:solidFill>
                  <a:schemeClr val="bg1">
                    <a:alpha val="60000"/>
                  </a:schemeClr>
                </a:solidFill>
                <a:latin typeface="Gotham Pro Light" panose="02000503030000020004" pitchFamily="2" charset="0"/>
                <a:cs typeface="Gotham Pro Light" panose="02000503030000020004" pitchFamily="2" charset="0"/>
              </a:defRPr>
            </a:lvl1pPr>
          </a:lstStyle>
          <a:p>
            <a:pPr lvl="0"/>
            <a:r>
              <a:rPr lang="ru-RU" dirty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416480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Логотипы в блока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Picture Placeholder 3">
            <a:extLst>
              <a:ext uri="{FF2B5EF4-FFF2-40B4-BE49-F238E27FC236}">
                <a16:creationId xmlns:a16="http://schemas.microsoft.com/office/drawing/2014/main" xmlns="" id="{CDF58B6B-F160-4AD0-9ECF-E2BA5D236C5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61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xmlns="" id="{D695C422-DC9F-4AA6-99A7-6F0FBB63D85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61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5" name="Picture Placeholder 3">
            <a:extLst>
              <a:ext uri="{FF2B5EF4-FFF2-40B4-BE49-F238E27FC236}">
                <a16:creationId xmlns:a16="http://schemas.microsoft.com/office/drawing/2014/main" xmlns="" id="{BF28993A-F401-4EC2-9E59-02DD432D6BD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061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6" name="Picture Placeholder 3">
            <a:extLst>
              <a:ext uri="{FF2B5EF4-FFF2-40B4-BE49-F238E27FC236}">
                <a16:creationId xmlns:a16="http://schemas.microsoft.com/office/drawing/2014/main" xmlns="" id="{D85980DB-C712-46EE-9101-DF50CEE744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61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xmlns="" id="{63CE767D-2A41-4619-92D4-DDD5167CFEA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0034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8" name="Picture Placeholder 3">
            <a:extLst>
              <a:ext uri="{FF2B5EF4-FFF2-40B4-BE49-F238E27FC236}">
                <a16:creationId xmlns:a16="http://schemas.microsoft.com/office/drawing/2014/main" xmlns="" id="{DFA4AE00-F9D4-47F4-A1A7-30C0F933A70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80034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9" name="Picture Placeholder 3">
            <a:extLst>
              <a:ext uri="{FF2B5EF4-FFF2-40B4-BE49-F238E27FC236}">
                <a16:creationId xmlns:a16="http://schemas.microsoft.com/office/drawing/2014/main" xmlns="" id="{D1DC6709-6C72-4B8C-BF36-4F3B6A50822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280034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40" name="Picture Placeholder 3">
            <a:extLst>
              <a:ext uri="{FF2B5EF4-FFF2-40B4-BE49-F238E27FC236}">
                <a16:creationId xmlns:a16="http://schemas.microsoft.com/office/drawing/2014/main" xmlns="" id="{508B130A-A66A-46E1-89BE-D99B35B37A8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80034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3" name="Picture Placeholder 3">
            <a:extLst>
              <a:ext uri="{FF2B5EF4-FFF2-40B4-BE49-F238E27FC236}">
                <a16:creationId xmlns:a16="http://schemas.microsoft.com/office/drawing/2014/main" xmlns="" id="{F0F08CBB-E8BC-468C-AEFD-C7522E8374B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05007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4" name="Picture Placeholder 3">
            <a:extLst>
              <a:ext uri="{FF2B5EF4-FFF2-40B4-BE49-F238E27FC236}">
                <a16:creationId xmlns:a16="http://schemas.microsoft.com/office/drawing/2014/main" xmlns="" id="{C35A53B8-52BC-4405-B13E-F78C829DA73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05007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5" name="Picture Placeholder 3">
            <a:extLst>
              <a:ext uri="{FF2B5EF4-FFF2-40B4-BE49-F238E27FC236}">
                <a16:creationId xmlns:a16="http://schemas.microsoft.com/office/drawing/2014/main" xmlns="" id="{5124B195-13D6-40F1-8642-F3AB934AB1B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007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6" name="Picture Placeholder 3">
            <a:extLst>
              <a:ext uri="{FF2B5EF4-FFF2-40B4-BE49-F238E27FC236}">
                <a16:creationId xmlns:a16="http://schemas.microsoft.com/office/drawing/2014/main" xmlns="" id="{5E8EB72D-2AB8-4638-8A67-CBDA35BE200D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007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7" name="Picture Placeholder 3">
            <a:extLst>
              <a:ext uri="{FF2B5EF4-FFF2-40B4-BE49-F238E27FC236}">
                <a16:creationId xmlns:a16="http://schemas.microsoft.com/office/drawing/2014/main" xmlns="" id="{336C7AD2-8458-4F2A-B898-D44F4D3B12E1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29980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xmlns="" id="{FCA4D09A-495A-4F3E-99E0-C801958D725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29980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xmlns="" id="{1A09A49F-D5CA-4979-A1DD-171FCF0B2456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29980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xmlns="" id="{074C8885-AFEE-4F6C-99BB-187E814A4E67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29980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xmlns="" id="{CE603D13-2D6F-42B0-8B3A-479FB231BB6A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54953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2" name="Picture Placeholder 3">
            <a:extLst>
              <a:ext uri="{FF2B5EF4-FFF2-40B4-BE49-F238E27FC236}">
                <a16:creationId xmlns:a16="http://schemas.microsoft.com/office/drawing/2014/main" xmlns="" id="{37AAED5F-1E07-426D-9323-453EA4D2654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54953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3" name="Picture Placeholder 3">
            <a:extLst>
              <a:ext uri="{FF2B5EF4-FFF2-40B4-BE49-F238E27FC236}">
                <a16:creationId xmlns:a16="http://schemas.microsoft.com/office/drawing/2014/main" xmlns="" id="{2F050C02-8B9A-44C6-99B9-3C427752E0A0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4953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4" name="Picture Placeholder 3">
            <a:extLst>
              <a:ext uri="{FF2B5EF4-FFF2-40B4-BE49-F238E27FC236}">
                <a16:creationId xmlns:a16="http://schemas.microsoft.com/office/drawing/2014/main" xmlns="" id="{C04D1CCD-5CC6-4274-BBDC-B76859935C35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54953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554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делитель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FC58F32-0856-834B-8565-7E15F7D252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8573" y="3337259"/>
            <a:ext cx="10515600" cy="664797"/>
          </a:xfrm>
        </p:spPr>
        <p:txBody>
          <a:bodyPr>
            <a:spAutoFit/>
          </a:bodyPr>
          <a:lstStyle>
            <a:lvl1pPr>
              <a:defRPr sz="48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CC6B1D0A-F65F-6B46-A8EE-1E5E3EAAC7B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64599" y="1187784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1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ХХ</a:t>
            </a:r>
          </a:p>
        </p:txBody>
      </p:sp>
      <p:grpSp>
        <p:nvGrpSpPr>
          <p:cNvPr id="591" name="Group 590">
            <a:extLst>
              <a:ext uri="{FF2B5EF4-FFF2-40B4-BE49-F238E27FC236}">
                <a16:creationId xmlns:a16="http://schemas.microsoft.com/office/drawing/2014/main" xmlns="" id="{8852AF47-7039-4089-B163-E095AF28CB49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592" name="Полилиния 10">
              <a:extLst>
                <a:ext uri="{FF2B5EF4-FFF2-40B4-BE49-F238E27FC236}">
                  <a16:creationId xmlns:a16="http://schemas.microsoft.com/office/drawing/2014/main" xmlns="" id="{FC9A39EE-E419-4CE7-B76A-9A04A927F05B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3" name="Полилиния 11">
              <a:extLst>
                <a:ext uri="{FF2B5EF4-FFF2-40B4-BE49-F238E27FC236}">
                  <a16:creationId xmlns:a16="http://schemas.microsoft.com/office/drawing/2014/main" xmlns="" id="{7D18FB13-4914-408E-A6D5-8EC60B9D41FC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4" name="Полилиния 12">
              <a:extLst>
                <a:ext uri="{FF2B5EF4-FFF2-40B4-BE49-F238E27FC236}">
                  <a16:creationId xmlns:a16="http://schemas.microsoft.com/office/drawing/2014/main" xmlns="" id="{710AF46B-4DD4-4012-8F10-5B74FE53CD64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5" name="Полилиния 13">
              <a:extLst>
                <a:ext uri="{FF2B5EF4-FFF2-40B4-BE49-F238E27FC236}">
                  <a16:creationId xmlns:a16="http://schemas.microsoft.com/office/drawing/2014/main" xmlns="" id="{E8FEA54F-6165-4359-B152-9D7049E6C6DB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6" name="Полилиния 14">
              <a:extLst>
                <a:ext uri="{FF2B5EF4-FFF2-40B4-BE49-F238E27FC236}">
                  <a16:creationId xmlns:a16="http://schemas.microsoft.com/office/drawing/2014/main" xmlns="" id="{0A88DB71-658F-4AD9-9EC3-C05F46AB4CB1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7" name="Полилиния 15">
              <a:extLst>
                <a:ext uri="{FF2B5EF4-FFF2-40B4-BE49-F238E27FC236}">
                  <a16:creationId xmlns:a16="http://schemas.microsoft.com/office/drawing/2014/main" xmlns="" id="{E2190123-1946-44F8-B51C-146FCF951800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8" name="Полилиния 16">
              <a:extLst>
                <a:ext uri="{FF2B5EF4-FFF2-40B4-BE49-F238E27FC236}">
                  <a16:creationId xmlns:a16="http://schemas.microsoft.com/office/drawing/2014/main" xmlns="" id="{9A3D9964-C053-4506-88AE-F214E6FE6BB0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9" name="Полилиния 17">
              <a:extLst>
                <a:ext uri="{FF2B5EF4-FFF2-40B4-BE49-F238E27FC236}">
                  <a16:creationId xmlns:a16="http://schemas.microsoft.com/office/drawing/2014/main" xmlns="" id="{5669CB15-3502-4E3F-889E-8653DC45B4EB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0" name="Полилиния 18">
              <a:extLst>
                <a:ext uri="{FF2B5EF4-FFF2-40B4-BE49-F238E27FC236}">
                  <a16:creationId xmlns:a16="http://schemas.microsoft.com/office/drawing/2014/main" xmlns="" id="{1483C613-2F93-40AB-8515-FE56C05DAB73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1" name="Полилиния 19">
              <a:extLst>
                <a:ext uri="{FF2B5EF4-FFF2-40B4-BE49-F238E27FC236}">
                  <a16:creationId xmlns:a16="http://schemas.microsoft.com/office/drawing/2014/main" xmlns="" id="{3E89B5A9-3929-4865-A720-1942BC61AD57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2" name="Полилиния 20">
              <a:extLst>
                <a:ext uri="{FF2B5EF4-FFF2-40B4-BE49-F238E27FC236}">
                  <a16:creationId xmlns:a16="http://schemas.microsoft.com/office/drawing/2014/main" xmlns="" id="{D1AD2816-5F04-485B-8268-6D24A1A02D5D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3" name="Полилиния 21">
              <a:extLst>
                <a:ext uri="{FF2B5EF4-FFF2-40B4-BE49-F238E27FC236}">
                  <a16:creationId xmlns:a16="http://schemas.microsoft.com/office/drawing/2014/main" xmlns="" id="{815446D3-FEF2-4B91-A181-E6D171A35851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4" name="Полилиния 22">
              <a:extLst>
                <a:ext uri="{FF2B5EF4-FFF2-40B4-BE49-F238E27FC236}">
                  <a16:creationId xmlns:a16="http://schemas.microsoft.com/office/drawing/2014/main" xmlns="" id="{C72A9004-42BA-486E-9BA1-707D66254552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5" name="Полилиния 23">
              <a:extLst>
                <a:ext uri="{FF2B5EF4-FFF2-40B4-BE49-F238E27FC236}">
                  <a16:creationId xmlns:a16="http://schemas.microsoft.com/office/drawing/2014/main" xmlns="" id="{2CB2347C-FBF5-474F-896E-47B941028D9A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6" name="Полилиния 24">
              <a:extLst>
                <a:ext uri="{FF2B5EF4-FFF2-40B4-BE49-F238E27FC236}">
                  <a16:creationId xmlns:a16="http://schemas.microsoft.com/office/drawing/2014/main" xmlns="" id="{61430681-9337-4715-8243-562A144BAB4D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7" name="Полилиния 25">
              <a:extLst>
                <a:ext uri="{FF2B5EF4-FFF2-40B4-BE49-F238E27FC236}">
                  <a16:creationId xmlns:a16="http://schemas.microsoft.com/office/drawing/2014/main" xmlns="" id="{F1178B09-985A-4935-89CC-715FEB72E903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8" name="Полилиния 26">
              <a:extLst>
                <a:ext uri="{FF2B5EF4-FFF2-40B4-BE49-F238E27FC236}">
                  <a16:creationId xmlns:a16="http://schemas.microsoft.com/office/drawing/2014/main" xmlns="" id="{CD6B8E87-1C0E-42B1-94F0-832EB03C15C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9" name="Полилиния 27">
              <a:extLst>
                <a:ext uri="{FF2B5EF4-FFF2-40B4-BE49-F238E27FC236}">
                  <a16:creationId xmlns:a16="http://schemas.microsoft.com/office/drawing/2014/main" xmlns="" id="{BF0DE319-6B94-43FA-A3D7-C7799420AA77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0" name="Полилиния 28">
              <a:extLst>
                <a:ext uri="{FF2B5EF4-FFF2-40B4-BE49-F238E27FC236}">
                  <a16:creationId xmlns:a16="http://schemas.microsoft.com/office/drawing/2014/main" xmlns="" id="{25728D1A-8F2D-4048-918C-580C99BB9AF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1" name="Полилиния 29">
              <a:extLst>
                <a:ext uri="{FF2B5EF4-FFF2-40B4-BE49-F238E27FC236}">
                  <a16:creationId xmlns:a16="http://schemas.microsoft.com/office/drawing/2014/main" xmlns="" id="{045BA2C8-1366-455C-959E-9B5ECEF6B9C4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2" name="Полилиния 30">
              <a:extLst>
                <a:ext uri="{FF2B5EF4-FFF2-40B4-BE49-F238E27FC236}">
                  <a16:creationId xmlns:a16="http://schemas.microsoft.com/office/drawing/2014/main" xmlns="" id="{69D53C21-8F93-4FC4-91B9-BEACEA40D8DA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3" name="Полилиния 31">
              <a:extLst>
                <a:ext uri="{FF2B5EF4-FFF2-40B4-BE49-F238E27FC236}">
                  <a16:creationId xmlns:a16="http://schemas.microsoft.com/office/drawing/2014/main" xmlns="" id="{4C43849F-43F3-49F3-B480-D4A4582C3FCE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4" name="Полилиния 32">
              <a:extLst>
                <a:ext uri="{FF2B5EF4-FFF2-40B4-BE49-F238E27FC236}">
                  <a16:creationId xmlns:a16="http://schemas.microsoft.com/office/drawing/2014/main" xmlns="" id="{7A206DDD-6CD9-499D-8D84-972A5D7FC991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5" name="Полилиния 33">
              <a:extLst>
                <a:ext uri="{FF2B5EF4-FFF2-40B4-BE49-F238E27FC236}">
                  <a16:creationId xmlns:a16="http://schemas.microsoft.com/office/drawing/2014/main" xmlns="" id="{0E56B0E2-BDAB-4084-91C1-6C1873BD2633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6" name="Полилиния 34">
              <a:extLst>
                <a:ext uri="{FF2B5EF4-FFF2-40B4-BE49-F238E27FC236}">
                  <a16:creationId xmlns:a16="http://schemas.microsoft.com/office/drawing/2014/main" xmlns="" id="{5F9EAF25-5DB1-47C5-8C54-2FB5DEE37555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7" name="Полилиния 35">
              <a:extLst>
                <a:ext uri="{FF2B5EF4-FFF2-40B4-BE49-F238E27FC236}">
                  <a16:creationId xmlns:a16="http://schemas.microsoft.com/office/drawing/2014/main" xmlns="" id="{B0C6DEA0-FF25-4344-8AC9-F300880FEED9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8" name="Полилиния 36">
              <a:extLst>
                <a:ext uri="{FF2B5EF4-FFF2-40B4-BE49-F238E27FC236}">
                  <a16:creationId xmlns:a16="http://schemas.microsoft.com/office/drawing/2014/main" xmlns="" id="{63C20B83-931C-4667-A7AC-4BD472C83242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9" name="Полилиния 37">
              <a:extLst>
                <a:ext uri="{FF2B5EF4-FFF2-40B4-BE49-F238E27FC236}">
                  <a16:creationId xmlns:a16="http://schemas.microsoft.com/office/drawing/2014/main" xmlns="" id="{8E4B32EF-EDD8-4183-8538-23672B3DC128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0" name="Полилиния 38">
              <a:extLst>
                <a:ext uri="{FF2B5EF4-FFF2-40B4-BE49-F238E27FC236}">
                  <a16:creationId xmlns:a16="http://schemas.microsoft.com/office/drawing/2014/main" xmlns="" id="{F4E21BA6-6086-4D9A-B7CE-D54D27714291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1" name="Полилиния 39">
              <a:extLst>
                <a:ext uri="{FF2B5EF4-FFF2-40B4-BE49-F238E27FC236}">
                  <a16:creationId xmlns:a16="http://schemas.microsoft.com/office/drawing/2014/main" xmlns="" id="{4CF220A6-730E-4600-9DBE-7BB88B2AE5AE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2" name="Полилиния 40">
              <a:extLst>
                <a:ext uri="{FF2B5EF4-FFF2-40B4-BE49-F238E27FC236}">
                  <a16:creationId xmlns:a16="http://schemas.microsoft.com/office/drawing/2014/main" xmlns="" id="{15725191-EB13-443F-8A76-D8BD67607874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3" name="Полилиния 41">
              <a:extLst>
                <a:ext uri="{FF2B5EF4-FFF2-40B4-BE49-F238E27FC236}">
                  <a16:creationId xmlns:a16="http://schemas.microsoft.com/office/drawing/2014/main" xmlns="" id="{CCCDA893-6782-46FA-A21C-5EBAE7A03BEF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4" name="Полилиния 42">
              <a:extLst>
                <a:ext uri="{FF2B5EF4-FFF2-40B4-BE49-F238E27FC236}">
                  <a16:creationId xmlns:a16="http://schemas.microsoft.com/office/drawing/2014/main" xmlns="" id="{A392E137-BBB3-4318-8496-6E1F67B80737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5" name="Полилиния 43">
              <a:extLst>
                <a:ext uri="{FF2B5EF4-FFF2-40B4-BE49-F238E27FC236}">
                  <a16:creationId xmlns:a16="http://schemas.microsoft.com/office/drawing/2014/main" xmlns="" id="{F51234B0-636F-4D7B-AD62-99CB637F70A6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6" name="Полилиния 44">
              <a:extLst>
                <a:ext uri="{FF2B5EF4-FFF2-40B4-BE49-F238E27FC236}">
                  <a16:creationId xmlns:a16="http://schemas.microsoft.com/office/drawing/2014/main" xmlns="" id="{DF043EFA-4F06-4F6A-A75D-E756BD71F28F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7" name="Полилиния 45">
              <a:extLst>
                <a:ext uri="{FF2B5EF4-FFF2-40B4-BE49-F238E27FC236}">
                  <a16:creationId xmlns:a16="http://schemas.microsoft.com/office/drawing/2014/main" xmlns="" id="{59AC8D38-0F1E-4EA0-AE7C-B574D6597562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8" name="Полилиния 46">
              <a:extLst>
                <a:ext uri="{FF2B5EF4-FFF2-40B4-BE49-F238E27FC236}">
                  <a16:creationId xmlns:a16="http://schemas.microsoft.com/office/drawing/2014/main" xmlns="" id="{E7828A90-4901-4202-B6CA-469B18C31E8B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9" name="Полилиния 47">
              <a:extLst>
                <a:ext uri="{FF2B5EF4-FFF2-40B4-BE49-F238E27FC236}">
                  <a16:creationId xmlns:a16="http://schemas.microsoft.com/office/drawing/2014/main" xmlns="" id="{AC183874-20D5-4DBF-982E-6614F1BC410C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0" name="Полилиния 48">
              <a:extLst>
                <a:ext uri="{FF2B5EF4-FFF2-40B4-BE49-F238E27FC236}">
                  <a16:creationId xmlns:a16="http://schemas.microsoft.com/office/drawing/2014/main" xmlns="" id="{826B6159-0747-4097-A9FB-2CB623D1B50B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1" name="Полилиния 49">
              <a:extLst>
                <a:ext uri="{FF2B5EF4-FFF2-40B4-BE49-F238E27FC236}">
                  <a16:creationId xmlns:a16="http://schemas.microsoft.com/office/drawing/2014/main" xmlns="" id="{D9E905B3-041D-4DA4-845A-1E7BC6F38B4E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2" name="Полилиния 50">
              <a:extLst>
                <a:ext uri="{FF2B5EF4-FFF2-40B4-BE49-F238E27FC236}">
                  <a16:creationId xmlns:a16="http://schemas.microsoft.com/office/drawing/2014/main" xmlns="" id="{ED7327EB-2CAF-49C0-A541-DE3F5600F42A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3" name="Полилиния 51">
              <a:extLst>
                <a:ext uri="{FF2B5EF4-FFF2-40B4-BE49-F238E27FC236}">
                  <a16:creationId xmlns:a16="http://schemas.microsoft.com/office/drawing/2014/main" xmlns="" id="{FA960B80-C1F6-4191-8985-11C735808A15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4" name="Полилиния 52">
              <a:extLst>
                <a:ext uri="{FF2B5EF4-FFF2-40B4-BE49-F238E27FC236}">
                  <a16:creationId xmlns:a16="http://schemas.microsoft.com/office/drawing/2014/main" xmlns="" id="{A36F9CA8-1C0B-4EC6-A5A5-14587D51AF2B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5" name="Полилиния 53">
              <a:extLst>
                <a:ext uri="{FF2B5EF4-FFF2-40B4-BE49-F238E27FC236}">
                  <a16:creationId xmlns:a16="http://schemas.microsoft.com/office/drawing/2014/main" xmlns="" id="{2A8D9BA5-2C59-4441-B6A4-9151382608D7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6" name="Полилиния 54">
              <a:extLst>
                <a:ext uri="{FF2B5EF4-FFF2-40B4-BE49-F238E27FC236}">
                  <a16:creationId xmlns:a16="http://schemas.microsoft.com/office/drawing/2014/main" xmlns="" id="{EF8BF5BA-F39A-4F3C-8D7A-CD187B88EC18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7" name="Полилиния 55">
              <a:extLst>
                <a:ext uri="{FF2B5EF4-FFF2-40B4-BE49-F238E27FC236}">
                  <a16:creationId xmlns:a16="http://schemas.microsoft.com/office/drawing/2014/main" xmlns="" id="{126C448E-5DBF-481C-A9B5-15DD76EC656A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8" name="Полилиния 56">
              <a:extLst>
                <a:ext uri="{FF2B5EF4-FFF2-40B4-BE49-F238E27FC236}">
                  <a16:creationId xmlns:a16="http://schemas.microsoft.com/office/drawing/2014/main" xmlns="" id="{C62195A3-F677-47D6-B52F-86C32FCB382B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9" name="Полилиния 57">
              <a:extLst>
                <a:ext uri="{FF2B5EF4-FFF2-40B4-BE49-F238E27FC236}">
                  <a16:creationId xmlns:a16="http://schemas.microsoft.com/office/drawing/2014/main" xmlns="" id="{28A91C4F-23CB-45DA-BA5C-4BE78D2375D9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0" name="Полилиния 58">
              <a:extLst>
                <a:ext uri="{FF2B5EF4-FFF2-40B4-BE49-F238E27FC236}">
                  <a16:creationId xmlns:a16="http://schemas.microsoft.com/office/drawing/2014/main" xmlns="" id="{08ED7FC3-3AB9-46A8-893E-2C8B7F4172F3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1" name="Полилиния 59">
              <a:extLst>
                <a:ext uri="{FF2B5EF4-FFF2-40B4-BE49-F238E27FC236}">
                  <a16:creationId xmlns:a16="http://schemas.microsoft.com/office/drawing/2014/main" xmlns="" id="{A63CC794-8D82-49C4-B4EC-1630939E4E38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2" name="Полилиния 60">
              <a:extLst>
                <a:ext uri="{FF2B5EF4-FFF2-40B4-BE49-F238E27FC236}">
                  <a16:creationId xmlns:a16="http://schemas.microsoft.com/office/drawing/2014/main" xmlns="" id="{279FFCA8-410C-4187-A1CA-FEA40AD91010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3" name="Полилиния 61">
              <a:extLst>
                <a:ext uri="{FF2B5EF4-FFF2-40B4-BE49-F238E27FC236}">
                  <a16:creationId xmlns:a16="http://schemas.microsoft.com/office/drawing/2014/main" xmlns="" id="{35D2A156-485E-4D49-9E51-0719DA8F8EA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4" name="Полилиния 62">
              <a:extLst>
                <a:ext uri="{FF2B5EF4-FFF2-40B4-BE49-F238E27FC236}">
                  <a16:creationId xmlns:a16="http://schemas.microsoft.com/office/drawing/2014/main" xmlns="" id="{CAE14789-2088-4A91-A400-443EF491E1D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5" name="Полилиния 63">
              <a:extLst>
                <a:ext uri="{FF2B5EF4-FFF2-40B4-BE49-F238E27FC236}">
                  <a16:creationId xmlns:a16="http://schemas.microsoft.com/office/drawing/2014/main" xmlns="" id="{14AB4DDA-5165-4531-BDEB-5BC5BA61B155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6" name="Полилиния 64">
              <a:extLst>
                <a:ext uri="{FF2B5EF4-FFF2-40B4-BE49-F238E27FC236}">
                  <a16:creationId xmlns:a16="http://schemas.microsoft.com/office/drawing/2014/main" xmlns="" id="{BD6B295B-E1D8-47D9-8AE7-8BBF8C1D8FB5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7" name="Полилиния 65">
              <a:extLst>
                <a:ext uri="{FF2B5EF4-FFF2-40B4-BE49-F238E27FC236}">
                  <a16:creationId xmlns:a16="http://schemas.microsoft.com/office/drawing/2014/main" xmlns="" id="{BC61F259-6EEC-41C7-BFF4-0B4C0777430B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8" name="Полилиния 66">
              <a:extLst>
                <a:ext uri="{FF2B5EF4-FFF2-40B4-BE49-F238E27FC236}">
                  <a16:creationId xmlns:a16="http://schemas.microsoft.com/office/drawing/2014/main" xmlns="" id="{17EF6C54-B935-4AAC-AC43-62CDB29BB6E5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9" name="Полилиния 67">
              <a:extLst>
                <a:ext uri="{FF2B5EF4-FFF2-40B4-BE49-F238E27FC236}">
                  <a16:creationId xmlns:a16="http://schemas.microsoft.com/office/drawing/2014/main" xmlns="" id="{FAB4E4ED-F1A1-4C3B-A201-8C0682A858D9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0" name="Полилиния 68">
              <a:extLst>
                <a:ext uri="{FF2B5EF4-FFF2-40B4-BE49-F238E27FC236}">
                  <a16:creationId xmlns:a16="http://schemas.microsoft.com/office/drawing/2014/main" xmlns="" id="{DBCCDE7B-E949-43AB-86F0-5B823407F417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1" name="Полилиния 69">
              <a:extLst>
                <a:ext uri="{FF2B5EF4-FFF2-40B4-BE49-F238E27FC236}">
                  <a16:creationId xmlns:a16="http://schemas.microsoft.com/office/drawing/2014/main" xmlns="" id="{E6633E01-CC2D-44B6-91E3-2966EBB48E9C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2" name="Полилиния 70">
              <a:extLst>
                <a:ext uri="{FF2B5EF4-FFF2-40B4-BE49-F238E27FC236}">
                  <a16:creationId xmlns:a16="http://schemas.microsoft.com/office/drawing/2014/main" xmlns="" id="{FD0E34C0-179D-4A76-BC23-013B7E65D459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3" name="Полилиния 71">
              <a:extLst>
                <a:ext uri="{FF2B5EF4-FFF2-40B4-BE49-F238E27FC236}">
                  <a16:creationId xmlns:a16="http://schemas.microsoft.com/office/drawing/2014/main" xmlns="" id="{2F80834E-9F63-43C4-BFE5-217FC9CA9DD0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4" name="Полилиния 72">
              <a:extLst>
                <a:ext uri="{FF2B5EF4-FFF2-40B4-BE49-F238E27FC236}">
                  <a16:creationId xmlns:a16="http://schemas.microsoft.com/office/drawing/2014/main" xmlns="" id="{D947AB59-7830-488E-AB66-FC8EC64B9A0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5" name="Полилиния 73">
              <a:extLst>
                <a:ext uri="{FF2B5EF4-FFF2-40B4-BE49-F238E27FC236}">
                  <a16:creationId xmlns:a16="http://schemas.microsoft.com/office/drawing/2014/main" xmlns="" id="{578276E6-EDE0-48ED-B56F-54F37A2E1F68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6" name="Полилиния 74">
              <a:extLst>
                <a:ext uri="{FF2B5EF4-FFF2-40B4-BE49-F238E27FC236}">
                  <a16:creationId xmlns:a16="http://schemas.microsoft.com/office/drawing/2014/main" xmlns="" id="{0B600BDD-7E2D-4F9E-BE9E-9E347402F84A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7" name="Полилиния 75">
              <a:extLst>
                <a:ext uri="{FF2B5EF4-FFF2-40B4-BE49-F238E27FC236}">
                  <a16:creationId xmlns:a16="http://schemas.microsoft.com/office/drawing/2014/main" xmlns="" id="{5F3C9228-25AA-44DB-9AEA-1ADAEA1E9227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8" name="Полилиния 76">
              <a:extLst>
                <a:ext uri="{FF2B5EF4-FFF2-40B4-BE49-F238E27FC236}">
                  <a16:creationId xmlns:a16="http://schemas.microsoft.com/office/drawing/2014/main" xmlns="" id="{9B66D85F-618E-4E50-BE9D-F8187D24510A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9" name="Полилиния 77">
              <a:extLst>
                <a:ext uri="{FF2B5EF4-FFF2-40B4-BE49-F238E27FC236}">
                  <a16:creationId xmlns:a16="http://schemas.microsoft.com/office/drawing/2014/main" xmlns="" id="{DF5D38DB-C50B-4AE3-ADA1-D7C8AB697202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0" name="Полилиния 78">
              <a:extLst>
                <a:ext uri="{FF2B5EF4-FFF2-40B4-BE49-F238E27FC236}">
                  <a16:creationId xmlns:a16="http://schemas.microsoft.com/office/drawing/2014/main" xmlns="" id="{8D8369D9-40B8-4589-8078-119C7BB762FC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1" name="Полилиния 79">
              <a:extLst>
                <a:ext uri="{FF2B5EF4-FFF2-40B4-BE49-F238E27FC236}">
                  <a16:creationId xmlns:a16="http://schemas.microsoft.com/office/drawing/2014/main" xmlns="" id="{F9380D33-8DAB-4FBA-BA90-F2612DE3C993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2" name="Полилиния 80">
              <a:extLst>
                <a:ext uri="{FF2B5EF4-FFF2-40B4-BE49-F238E27FC236}">
                  <a16:creationId xmlns:a16="http://schemas.microsoft.com/office/drawing/2014/main" xmlns="" id="{7AF4C5C4-89B0-4771-A3A7-FDDD9040514A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3" name="Полилиния 81">
              <a:extLst>
                <a:ext uri="{FF2B5EF4-FFF2-40B4-BE49-F238E27FC236}">
                  <a16:creationId xmlns:a16="http://schemas.microsoft.com/office/drawing/2014/main" xmlns="" id="{3FE5F9B4-725B-4F14-8043-C54C04451440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4" name="Полилиния 82">
              <a:extLst>
                <a:ext uri="{FF2B5EF4-FFF2-40B4-BE49-F238E27FC236}">
                  <a16:creationId xmlns:a16="http://schemas.microsoft.com/office/drawing/2014/main" xmlns="" id="{58732989-2B72-4F6C-821D-733572A163AE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5" name="Полилиния 83">
              <a:extLst>
                <a:ext uri="{FF2B5EF4-FFF2-40B4-BE49-F238E27FC236}">
                  <a16:creationId xmlns:a16="http://schemas.microsoft.com/office/drawing/2014/main" xmlns="" id="{E99A1710-D535-47A7-AEDE-363B96613BDC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6" name="Полилиния 84">
              <a:extLst>
                <a:ext uri="{FF2B5EF4-FFF2-40B4-BE49-F238E27FC236}">
                  <a16:creationId xmlns:a16="http://schemas.microsoft.com/office/drawing/2014/main" xmlns="" id="{25CAAD8D-5EDD-45A7-9D75-729B7650AAE2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7" name="Полилиния 85">
              <a:extLst>
                <a:ext uri="{FF2B5EF4-FFF2-40B4-BE49-F238E27FC236}">
                  <a16:creationId xmlns:a16="http://schemas.microsoft.com/office/drawing/2014/main" xmlns="" id="{C4C0AB0A-7292-421F-A9E7-A3E3D4433DED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8" name="Полилиния 86">
              <a:extLst>
                <a:ext uri="{FF2B5EF4-FFF2-40B4-BE49-F238E27FC236}">
                  <a16:creationId xmlns:a16="http://schemas.microsoft.com/office/drawing/2014/main" xmlns="" id="{5856687F-5909-4167-9082-3FDEA36EC069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9" name="Полилиния 87">
              <a:extLst>
                <a:ext uri="{FF2B5EF4-FFF2-40B4-BE49-F238E27FC236}">
                  <a16:creationId xmlns:a16="http://schemas.microsoft.com/office/drawing/2014/main" xmlns="" id="{BE97B606-3429-4A9E-9281-87EDF5C390B3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0" name="Полилиния 88">
              <a:extLst>
                <a:ext uri="{FF2B5EF4-FFF2-40B4-BE49-F238E27FC236}">
                  <a16:creationId xmlns:a16="http://schemas.microsoft.com/office/drawing/2014/main" xmlns="" id="{D0A0D0DF-AEFA-4A84-B4DE-6FCE65C671BC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1" name="Полилиния 89">
              <a:extLst>
                <a:ext uri="{FF2B5EF4-FFF2-40B4-BE49-F238E27FC236}">
                  <a16:creationId xmlns:a16="http://schemas.microsoft.com/office/drawing/2014/main" xmlns="" id="{ADAB0CF9-0037-47C1-B1C2-16F51D295A75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2" name="Полилиния 90">
              <a:extLst>
                <a:ext uri="{FF2B5EF4-FFF2-40B4-BE49-F238E27FC236}">
                  <a16:creationId xmlns:a16="http://schemas.microsoft.com/office/drawing/2014/main" xmlns="" id="{CBC9233C-C366-43BB-B3E0-1A8D391B070D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3" name="Полилиния 91">
              <a:extLst>
                <a:ext uri="{FF2B5EF4-FFF2-40B4-BE49-F238E27FC236}">
                  <a16:creationId xmlns:a16="http://schemas.microsoft.com/office/drawing/2014/main" xmlns="" id="{5C307B03-0E43-498B-9664-58A0C64D5194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4" name="Полилиния 92">
              <a:extLst>
                <a:ext uri="{FF2B5EF4-FFF2-40B4-BE49-F238E27FC236}">
                  <a16:creationId xmlns:a16="http://schemas.microsoft.com/office/drawing/2014/main" xmlns="" id="{D9EE6DC9-8BA7-4773-845D-0B8F0DA45FF2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5" name="Полилиния 93">
              <a:extLst>
                <a:ext uri="{FF2B5EF4-FFF2-40B4-BE49-F238E27FC236}">
                  <a16:creationId xmlns:a16="http://schemas.microsoft.com/office/drawing/2014/main" xmlns="" id="{7C22CA46-BA33-4D0E-8513-E6E4AF9FEE66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6" name="Полилиния 94">
              <a:extLst>
                <a:ext uri="{FF2B5EF4-FFF2-40B4-BE49-F238E27FC236}">
                  <a16:creationId xmlns:a16="http://schemas.microsoft.com/office/drawing/2014/main" xmlns="" id="{665A863D-2DEE-4B72-8BB5-AE42C2D3E30B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7" name="Полилиния 95">
              <a:extLst>
                <a:ext uri="{FF2B5EF4-FFF2-40B4-BE49-F238E27FC236}">
                  <a16:creationId xmlns:a16="http://schemas.microsoft.com/office/drawing/2014/main" xmlns="" id="{E64CC5A4-8256-429C-8365-5BE9E520E3FA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8" name="Полилиния 96">
              <a:extLst>
                <a:ext uri="{FF2B5EF4-FFF2-40B4-BE49-F238E27FC236}">
                  <a16:creationId xmlns:a16="http://schemas.microsoft.com/office/drawing/2014/main" xmlns="" id="{04CE88C2-80FE-456E-8997-E53BB7FA3474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9" name="Полилиния 97">
              <a:extLst>
                <a:ext uri="{FF2B5EF4-FFF2-40B4-BE49-F238E27FC236}">
                  <a16:creationId xmlns:a16="http://schemas.microsoft.com/office/drawing/2014/main" xmlns="" id="{ED1B5B55-CF4D-4CFE-9B38-D0C174C77B79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0" name="Полилиния 98">
              <a:extLst>
                <a:ext uri="{FF2B5EF4-FFF2-40B4-BE49-F238E27FC236}">
                  <a16:creationId xmlns:a16="http://schemas.microsoft.com/office/drawing/2014/main" xmlns="" id="{13E9E2B5-5C4D-4AF8-A5B0-1A9990D98F15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1" name="Полилиния 99">
              <a:extLst>
                <a:ext uri="{FF2B5EF4-FFF2-40B4-BE49-F238E27FC236}">
                  <a16:creationId xmlns:a16="http://schemas.microsoft.com/office/drawing/2014/main" xmlns="" id="{2BB7C75C-20FE-46B1-8780-9ED7B112536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2" name="Полилиния 100">
              <a:extLst>
                <a:ext uri="{FF2B5EF4-FFF2-40B4-BE49-F238E27FC236}">
                  <a16:creationId xmlns:a16="http://schemas.microsoft.com/office/drawing/2014/main" xmlns="" id="{CD0BACB9-41A7-4300-BBF3-DC5AA2A7483A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3" name="Полилиния 101">
              <a:extLst>
                <a:ext uri="{FF2B5EF4-FFF2-40B4-BE49-F238E27FC236}">
                  <a16:creationId xmlns:a16="http://schemas.microsoft.com/office/drawing/2014/main" xmlns="" id="{D4D35148-2F7A-48CE-AE8F-FB14A3A6DF4B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4" name="Полилиния 102">
              <a:extLst>
                <a:ext uri="{FF2B5EF4-FFF2-40B4-BE49-F238E27FC236}">
                  <a16:creationId xmlns:a16="http://schemas.microsoft.com/office/drawing/2014/main" xmlns="" id="{7C42DFA3-CAEA-46B4-9A95-A38FFFA9F427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5" name="Полилиния 103">
              <a:extLst>
                <a:ext uri="{FF2B5EF4-FFF2-40B4-BE49-F238E27FC236}">
                  <a16:creationId xmlns:a16="http://schemas.microsoft.com/office/drawing/2014/main" xmlns="" id="{A5AB6BDE-750F-4C76-B515-B1E69396D5D6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6" name="Полилиния 104">
              <a:extLst>
                <a:ext uri="{FF2B5EF4-FFF2-40B4-BE49-F238E27FC236}">
                  <a16:creationId xmlns:a16="http://schemas.microsoft.com/office/drawing/2014/main" xmlns="" id="{CCDB38EC-4BFB-481E-A880-278968E9B327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7" name="Полилиния 105">
              <a:extLst>
                <a:ext uri="{FF2B5EF4-FFF2-40B4-BE49-F238E27FC236}">
                  <a16:creationId xmlns:a16="http://schemas.microsoft.com/office/drawing/2014/main" xmlns="" id="{7AA68A12-93E1-4C9A-BDEC-19FAD7F4677F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8" name="Полилиния 106">
              <a:extLst>
                <a:ext uri="{FF2B5EF4-FFF2-40B4-BE49-F238E27FC236}">
                  <a16:creationId xmlns:a16="http://schemas.microsoft.com/office/drawing/2014/main" xmlns="" id="{F44505FF-9EF6-47E2-BAE6-29A62DB6610A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9" name="Полилиния 107">
              <a:extLst>
                <a:ext uri="{FF2B5EF4-FFF2-40B4-BE49-F238E27FC236}">
                  <a16:creationId xmlns:a16="http://schemas.microsoft.com/office/drawing/2014/main" xmlns="" id="{0A20C5EB-3615-4915-B8CC-232B3A93C01D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0" name="Полилиния 108">
              <a:extLst>
                <a:ext uri="{FF2B5EF4-FFF2-40B4-BE49-F238E27FC236}">
                  <a16:creationId xmlns:a16="http://schemas.microsoft.com/office/drawing/2014/main" xmlns="" id="{7031B868-DE9C-4E91-9F6A-043384D13787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1" name="Полилиния 111">
              <a:extLst>
                <a:ext uri="{FF2B5EF4-FFF2-40B4-BE49-F238E27FC236}">
                  <a16:creationId xmlns:a16="http://schemas.microsoft.com/office/drawing/2014/main" xmlns="" id="{3A72157A-77CF-43F3-8832-6D7F625E20A0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2" name="Полилиния 112">
              <a:extLst>
                <a:ext uri="{FF2B5EF4-FFF2-40B4-BE49-F238E27FC236}">
                  <a16:creationId xmlns:a16="http://schemas.microsoft.com/office/drawing/2014/main" xmlns="" id="{B39859CD-8CE0-488E-BA74-A9A01C9419FD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3" name="Полилиния 113">
              <a:extLst>
                <a:ext uri="{FF2B5EF4-FFF2-40B4-BE49-F238E27FC236}">
                  <a16:creationId xmlns:a16="http://schemas.microsoft.com/office/drawing/2014/main" xmlns="" id="{B73D3DFE-9C4D-4235-87F0-C94E5B353175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4" name="Полилиния 114">
              <a:extLst>
                <a:ext uri="{FF2B5EF4-FFF2-40B4-BE49-F238E27FC236}">
                  <a16:creationId xmlns:a16="http://schemas.microsoft.com/office/drawing/2014/main" xmlns="" id="{512A00E4-DD1C-48F1-B198-00A075F0FAA0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5" name="Полилиния 115">
              <a:extLst>
                <a:ext uri="{FF2B5EF4-FFF2-40B4-BE49-F238E27FC236}">
                  <a16:creationId xmlns:a16="http://schemas.microsoft.com/office/drawing/2014/main" xmlns="" id="{7BA729A6-CF05-410A-9489-6E9E9A424726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6" name="Полилиния 116">
              <a:extLst>
                <a:ext uri="{FF2B5EF4-FFF2-40B4-BE49-F238E27FC236}">
                  <a16:creationId xmlns:a16="http://schemas.microsoft.com/office/drawing/2014/main" xmlns="" id="{8B181A33-E65D-412B-A4C0-611E115A3806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7" name="Полилиния 117">
              <a:extLst>
                <a:ext uri="{FF2B5EF4-FFF2-40B4-BE49-F238E27FC236}">
                  <a16:creationId xmlns:a16="http://schemas.microsoft.com/office/drawing/2014/main" xmlns="" id="{24715695-20B3-4915-9B66-7FE38F1582CA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8" name="Полилиния 118">
              <a:extLst>
                <a:ext uri="{FF2B5EF4-FFF2-40B4-BE49-F238E27FC236}">
                  <a16:creationId xmlns:a16="http://schemas.microsoft.com/office/drawing/2014/main" xmlns="" id="{28B708C3-CD1C-48AD-B039-C47B7F90E517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9" name="Полилиния 119">
              <a:extLst>
                <a:ext uri="{FF2B5EF4-FFF2-40B4-BE49-F238E27FC236}">
                  <a16:creationId xmlns:a16="http://schemas.microsoft.com/office/drawing/2014/main" xmlns="" id="{B0A8A0A1-1FCC-4F14-859E-09AE844C6245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0" name="Полилиния 123">
              <a:extLst>
                <a:ext uri="{FF2B5EF4-FFF2-40B4-BE49-F238E27FC236}">
                  <a16:creationId xmlns:a16="http://schemas.microsoft.com/office/drawing/2014/main" xmlns="" id="{F46A7163-9782-4E67-B6BA-B79E3C1B2E6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1" name="Полилиния 124">
              <a:extLst>
                <a:ext uri="{FF2B5EF4-FFF2-40B4-BE49-F238E27FC236}">
                  <a16:creationId xmlns:a16="http://schemas.microsoft.com/office/drawing/2014/main" xmlns="" id="{F73981A3-1BA7-41E0-B3BD-AD88ACBEF444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2" name="Полилиния 125">
              <a:extLst>
                <a:ext uri="{FF2B5EF4-FFF2-40B4-BE49-F238E27FC236}">
                  <a16:creationId xmlns:a16="http://schemas.microsoft.com/office/drawing/2014/main" xmlns="" id="{11D797DB-1FA4-4630-A2B0-1C527BE3B2B1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3" name="Полилиния 126">
              <a:extLst>
                <a:ext uri="{FF2B5EF4-FFF2-40B4-BE49-F238E27FC236}">
                  <a16:creationId xmlns:a16="http://schemas.microsoft.com/office/drawing/2014/main" xmlns="" id="{5FF8C613-40F2-4F75-87F5-A2DBBE58BF24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4" name="Полилиния 127">
              <a:extLst>
                <a:ext uri="{FF2B5EF4-FFF2-40B4-BE49-F238E27FC236}">
                  <a16:creationId xmlns:a16="http://schemas.microsoft.com/office/drawing/2014/main" xmlns="" id="{E84EC428-F822-4EBB-815F-1F03023200C4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5" name="Полилиния 128">
              <a:extLst>
                <a:ext uri="{FF2B5EF4-FFF2-40B4-BE49-F238E27FC236}">
                  <a16:creationId xmlns:a16="http://schemas.microsoft.com/office/drawing/2014/main" xmlns="" id="{67966329-3B53-49B9-9DFE-C00F39AD1F11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6" name="Полилиния 129">
              <a:extLst>
                <a:ext uri="{FF2B5EF4-FFF2-40B4-BE49-F238E27FC236}">
                  <a16:creationId xmlns:a16="http://schemas.microsoft.com/office/drawing/2014/main" xmlns="" id="{FDE1450E-AAF4-4C41-A146-0CE891D83BA4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7" name="Полилиния 130">
              <a:extLst>
                <a:ext uri="{FF2B5EF4-FFF2-40B4-BE49-F238E27FC236}">
                  <a16:creationId xmlns:a16="http://schemas.microsoft.com/office/drawing/2014/main" xmlns="" id="{6E8F78BB-E2F1-49CC-A80C-BC213C895F25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8" name="Полилиния 135">
              <a:extLst>
                <a:ext uri="{FF2B5EF4-FFF2-40B4-BE49-F238E27FC236}">
                  <a16:creationId xmlns:a16="http://schemas.microsoft.com/office/drawing/2014/main" xmlns="" id="{9EED0DF2-2A20-40F0-9A5C-299C9E70FD1C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9" name="Полилиния 136">
              <a:extLst>
                <a:ext uri="{FF2B5EF4-FFF2-40B4-BE49-F238E27FC236}">
                  <a16:creationId xmlns:a16="http://schemas.microsoft.com/office/drawing/2014/main" xmlns="" id="{57A1A758-07A7-499F-8CF1-66AA39F7419F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0" name="Полилиния 137">
              <a:extLst>
                <a:ext uri="{FF2B5EF4-FFF2-40B4-BE49-F238E27FC236}">
                  <a16:creationId xmlns:a16="http://schemas.microsoft.com/office/drawing/2014/main" xmlns="" id="{CCCBB9A2-2FF5-48A3-AF5D-202E6D0DF77B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1" name="Полилиния 138">
              <a:extLst>
                <a:ext uri="{FF2B5EF4-FFF2-40B4-BE49-F238E27FC236}">
                  <a16:creationId xmlns:a16="http://schemas.microsoft.com/office/drawing/2014/main" xmlns="" id="{F4EFA1EE-3705-4B3C-A65E-CB5A393E96FD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2" name="Полилиния 139">
              <a:extLst>
                <a:ext uri="{FF2B5EF4-FFF2-40B4-BE49-F238E27FC236}">
                  <a16:creationId xmlns:a16="http://schemas.microsoft.com/office/drawing/2014/main" xmlns="" id="{8185EF65-9626-4586-B916-5D2B8D233934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3" name="Полилиния 140">
              <a:extLst>
                <a:ext uri="{FF2B5EF4-FFF2-40B4-BE49-F238E27FC236}">
                  <a16:creationId xmlns:a16="http://schemas.microsoft.com/office/drawing/2014/main" xmlns="" id="{96F37633-DF22-4D20-905A-4A4AAC010A3E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4" name="Полилиния 148">
              <a:extLst>
                <a:ext uri="{FF2B5EF4-FFF2-40B4-BE49-F238E27FC236}">
                  <a16:creationId xmlns:a16="http://schemas.microsoft.com/office/drawing/2014/main" xmlns="" id="{7A5A373C-3584-4FBF-A91F-1663DD127497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5" name="Полилиния 149">
              <a:extLst>
                <a:ext uri="{FF2B5EF4-FFF2-40B4-BE49-F238E27FC236}">
                  <a16:creationId xmlns:a16="http://schemas.microsoft.com/office/drawing/2014/main" xmlns="" id="{609876CD-253A-41CC-986C-6C0B6AC02D37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6" name="Полилиния 150">
              <a:extLst>
                <a:ext uri="{FF2B5EF4-FFF2-40B4-BE49-F238E27FC236}">
                  <a16:creationId xmlns:a16="http://schemas.microsoft.com/office/drawing/2014/main" xmlns="" id="{F5F975AF-EDAC-4D6C-A965-FABE6DDA1A7D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7" name="Полилиния 160">
              <a:extLst>
                <a:ext uri="{FF2B5EF4-FFF2-40B4-BE49-F238E27FC236}">
                  <a16:creationId xmlns:a16="http://schemas.microsoft.com/office/drawing/2014/main" xmlns="" id="{24AD7A8B-8C3B-4E0A-A3E5-DFC0DACE65FB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588548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6185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Фото на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88F3E839-6800-424D-B51A-1CD4197EF6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2299715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Фото во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>
            <a:extLst>
              <a:ext uri="{FF2B5EF4-FFF2-40B4-BE49-F238E27FC236}">
                <a16:creationId xmlns:a16="http://schemas.microsoft.com/office/drawing/2014/main" xmlns="" id="{2F618104-EB22-45BD-BDD1-4F6D24CE17D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xmlns="" id="{D232D05B-933D-4648-9D47-972BE0A808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47981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>
            <a:extLst>
              <a:ext uri="{FF2B5EF4-FFF2-40B4-BE49-F238E27FC236}">
                <a16:creationId xmlns:a16="http://schemas.microsoft.com/office/drawing/2014/main" xmlns="" id="{EC23726F-899C-4D2F-9B92-56857361E210}"/>
              </a:ext>
            </a:extLst>
          </p:cNvPr>
          <p:cNvSpPr/>
          <p:nvPr userDrawn="1"/>
        </p:nvSpPr>
        <p:spPr>
          <a:xfrm>
            <a:off x="0" y="4"/>
            <a:ext cx="12192000" cy="6857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innerShdw blurRad="977900" dist="698500" dir="13500000">
              <a:prstClr val="black">
                <a:alpha val="12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EABBF177-B906-4130-81D0-CDC9F01E8134}"/>
              </a:ext>
            </a:extLst>
          </p:cNvPr>
          <p:cNvSpPr/>
          <p:nvPr/>
        </p:nvSpPr>
        <p:spPr>
          <a:xfrm>
            <a:off x="1" y="0"/>
            <a:ext cx="3274806" cy="774543"/>
          </a:xfrm>
          <a:prstGeom prst="rect">
            <a:avLst/>
          </a:prstGeom>
          <a:gradFill>
            <a:gsLst>
              <a:gs pos="0">
                <a:srgbClr val="002060"/>
              </a:gs>
              <a:gs pos="100000">
                <a:srgbClr val="00B0F0"/>
              </a:gs>
            </a:gsLst>
            <a:lin ang="17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ru-RU" noProof="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077BD4E-3393-4ACE-A641-CD63F6A5243F}"/>
              </a:ext>
            </a:extLst>
          </p:cNvPr>
          <p:cNvSpPr/>
          <p:nvPr/>
        </p:nvSpPr>
        <p:spPr>
          <a:xfrm>
            <a:off x="3285900" y="0"/>
            <a:ext cx="8906100" cy="774543"/>
          </a:xfrm>
          <a:prstGeom prst="rect">
            <a:avLst/>
          </a:prstGeom>
          <a:solidFill>
            <a:srgbClr val="FCFCF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>
              <a:ln>
                <a:noFill/>
              </a:ln>
              <a:solidFill>
                <a:srgbClr val="485068"/>
              </a:solidFill>
              <a:effectLst/>
              <a:uLnTx/>
              <a:uFillTx/>
              <a:latin typeface="Open Sans Light"/>
              <a:ea typeface="+mn-ea"/>
              <a:cs typeface="+mn-cs"/>
            </a:endParaRPr>
          </a:p>
        </p:txBody>
      </p:sp>
      <p:grpSp>
        <p:nvGrpSpPr>
          <p:cNvPr id="1005" name="Group 1004">
            <a:extLst>
              <a:ext uri="{FF2B5EF4-FFF2-40B4-BE49-F238E27FC236}">
                <a16:creationId xmlns:a16="http://schemas.microsoft.com/office/drawing/2014/main" xmlns="" id="{EDDAF99B-7D11-4F48-8621-C1EF102B25DB}"/>
              </a:ext>
            </a:extLst>
          </p:cNvPr>
          <p:cNvGrpSpPr/>
          <p:nvPr userDrawn="1"/>
        </p:nvGrpSpPr>
        <p:grpSpPr>
          <a:xfrm flipV="1">
            <a:off x="32475" y="8366"/>
            <a:ext cx="3225800" cy="756338"/>
            <a:chOff x="-173470" y="2283745"/>
            <a:chExt cx="12538940" cy="2939944"/>
          </a:xfrm>
          <a:solidFill>
            <a:schemeClr val="bg1">
              <a:lumMod val="95000"/>
              <a:alpha val="17000"/>
            </a:schemeClr>
          </a:solidFill>
        </p:grpSpPr>
        <p:grpSp>
          <p:nvGrpSpPr>
            <p:cNvPr id="503" name="Group 502">
              <a:extLst>
                <a:ext uri="{FF2B5EF4-FFF2-40B4-BE49-F238E27FC236}">
                  <a16:creationId xmlns:a16="http://schemas.microsoft.com/office/drawing/2014/main" xmlns="" id="{940EDA1D-11D1-4F91-8AB0-73994BBFB968}"/>
                </a:ext>
              </a:extLst>
            </p:cNvPr>
            <p:cNvGrpSpPr/>
            <p:nvPr userDrawn="1"/>
          </p:nvGrpSpPr>
          <p:grpSpPr>
            <a:xfrm>
              <a:off x="-173470" y="2283745"/>
              <a:ext cx="12538940" cy="2939944"/>
              <a:chOff x="-659126" y="2132856"/>
              <a:chExt cx="13518913" cy="3169713"/>
            </a:xfrm>
            <a:grpFill/>
          </p:grpSpPr>
          <p:grpSp>
            <p:nvGrpSpPr>
              <p:cNvPr id="504" name="Group 503">
                <a:extLst>
                  <a:ext uri="{FF2B5EF4-FFF2-40B4-BE49-F238E27FC236}">
                    <a16:creationId xmlns:a16="http://schemas.microsoft.com/office/drawing/2014/main" xmlns="" id="{B3FF5080-4709-42A2-8F27-3D32B4534FAA}"/>
                  </a:ext>
                </a:extLst>
              </p:cNvPr>
              <p:cNvGrpSpPr/>
              <p:nvPr/>
            </p:nvGrpSpPr>
            <p:grpSpPr>
              <a:xfrm>
                <a:off x="42367" y="2150176"/>
                <a:ext cx="10784386" cy="2944542"/>
                <a:chOff x="42367" y="2150176"/>
                <a:chExt cx="10784386" cy="2944542"/>
              </a:xfrm>
              <a:grpFill/>
            </p:grpSpPr>
            <p:grpSp>
              <p:nvGrpSpPr>
                <p:cNvPr id="940" name="Graphic 1">
                  <a:extLst>
                    <a:ext uri="{FF2B5EF4-FFF2-40B4-BE49-F238E27FC236}">
                      <a16:creationId xmlns:a16="http://schemas.microsoft.com/office/drawing/2014/main" xmlns="" id="{9C4C3471-1931-4A18-B8E7-E1D0DE933C5B}"/>
                    </a:ext>
                  </a:extLst>
                </p:cNvPr>
                <p:cNvGrpSpPr/>
                <p:nvPr/>
              </p:nvGrpSpPr>
              <p:grpSpPr>
                <a:xfrm>
                  <a:off x="42367" y="2492263"/>
                  <a:ext cx="10734589" cy="1944614"/>
                  <a:chOff x="42367" y="2492263"/>
                  <a:chExt cx="10734589" cy="1944614"/>
                </a:xfrm>
                <a:grpFill/>
              </p:grpSpPr>
              <p:grpSp>
                <p:nvGrpSpPr>
                  <p:cNvPr id="959" name="Graphic 1">
                    <a:extLst>
                      <a:ext uri="{FF2B5EF4-FFF2-40B4-BE49-F238E27FC236}">
                        <a16:creationId xmlns:a16="http://schemas.microsoft.com/office/drawing/2014/main" xmlns="" id="{6F34B531-D4C0-4B36-8034-DD7462F5BF8E}"/>
                      </a:ext>
                    </a:extLst>
                  </p:cNvPr>
                  <p:cNvGrpSpPr/>
                  <p:nvPr/>
                </p:nvGrpSpPr>
                <p:grpSpPr>
                  <a:xfrm>
                    <a:off x="1757130" y="3323663"/>
                    <a:ext cx="593238" cy="530450"/>
                    <a:chOff x="1757130" y="3323663"/>
                    <a:chExt cx="593238" cy="530450"/>
                  </a:xfrm>
                  <a:grpFill/>
                </p:grpSpPr>
                <p:sp>
                  <p:nvSpPr>
                    <p:cNvPr id="990" name="Freeform: Shape 989">
                      <a:extLst>
                        <a:ext uri="{FF2B5EF4-FFF2-40B4-BE49-F238E27FC236}">
                          <a16:creationId xmlns:a16="http://schemas.microsoft.com/office/drawing/2014/main" xmlns="" id="{CE3473D4-2D86-4FF1-BE0F-6347D992B6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7551" y="370688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1" name="Freeform: Shape 990">
                      <a:extLst>
                        <a:ext uri="{FF2B5EF4-FFF2-40B4-BE49-F238E27FC236}">
                          <a16:creationId xmlns:a16="http://schemas.microsoft.com/office/drawing/2014/main" xmlns="" id="{D3D91B2A-BF16-4274-80EF-1D72E82C1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81086" y="3503367"/>
                      <a:ext cx="69283" cy="62788"/>
                    </a:xfrm>
                    <a:custGeom>
                      <a:avLst/>
                      <a:gdLst>
                        <a:gd name="connsiteX0" fmla="*/ 12990 w 69283"/>
                        <a:gd name="connsiteY0" fmla="*/ 6495 h 62788"/>
                        <a:gd name="connsiteX1" fmla="*/ 12990 w 69283"/>
                        <a:gd name="connsiteY1" fmla="*/ 49797 h 62788"/>
                        <a:gd name="connsiteX2" fmla="*/ 56293 w 69283"/>
                        <a:gd name="connsiteY2" fmla="*/ 49797 h 62788"/>
                        <a:gd name="connsiteX3" fmla="*/ 56293 w 69283"/>
                        <a:gd name="connsiteY3" fmla="*/ 6495 h 62788"/>
                        <a:gd name="connsiteX4" fmla="*/ 12990 w 69283"/>
                        <a:gd name="connsiteY4" fmla="*/ 6495 h 62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283" h="62788">
                          <a:moveTo>
                            <a:pt x="12990" y="6495"/>
                          </a:moveTo>
                          <a:cubicBezTo>
                            <a:pt x="-4330" y="23816"/>
                            <a:pt x="-4330" y="41137"/>
                            <a:pt x="12990" y="49797"/>
                          </a:cubicBezTo>
                          <a:cubicBezTo>
                            <a:pt x="30311" y="67118"/>
                            <a:pt x="47632" y="67118"/>
                            <a:pt x="56293" y="49797"/>
                          </a:cubicBezTo>
                          <a:cubicBezTo>
                            <a:pt x="73613" y="32477"/>
                            <a:pt x="73613" y="15156"/>
                            <a:pt x="56293" y="6495"/>
                          </a:cubicBezTo>
                          <a:cubicBezTo>
                            <a:pt x="47632" y="-2165"/>
                            <a:pt x="30311" y="-2165"/>
                            <a:pt x="12990" y="649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2" name="Freeform: Shape 991">
                      <a:extLst>
                        <a:ext uri="{FF2B5EF4-FFF2-40B4-BE49-F238E27FC236}">
                          <a16:creationId xmlns:a16="http://schemas.microsoft.com/office/drawing/2014/main" xmlns="" id="{67B7BFFF-3C29-4BBF-A12C-FE54B1FC0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25603" y="340593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3" name="Freeform: Shape 992">
                      <a:extLst>
                        <a:ext uri="{FF2B5EF4-FFF2-40B4-BE49-F238E27FC236}">
                          <a16:creationId xmlns:a16="http://schemas.microsoft.com/office/drawing/2014/main" xmlns="" id="{E5B6A64B-D7D4-4D2A-907F-C6FDA13298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57130" y="3518523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4" name="Freeform: Shape 993">
                      <a:extLst>
                        <a:ext uri="{FF2B5EF4-FFF2-40B4-BE49-F238E27FC236}">
                          <a16:creationId xmlns:a16="http://schemas.microsoft.com/office/drawing/2014/main" xmlns="" id="{ED24825E-8647-4523-B98C-51C82F569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20868" y="360512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5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5" name="Freeform: Shape 994">
                      <a:extLst>
                        <a:ext uri="{FF2B5EF4-FFF2-40B4-BE49-F238E27FC236}">
                          <a16:creationId xmlns:a16="http://schemas.microsoft.com/office/drawing/2014/main" xmlns="" id="{A7F56460-1837-42AA-9288-4EEE3D3208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62410" y="3791326"/>
                      <a:ext cx="56292" cy="62787"/>
                    </a:xfrm>
                    <a:custGeom>
                      <a:avLst/>
                      <a:gdLst>
                        <a:gd name="connsiteX0" fmla="*/ 6495 w 56292"/>
                        <a:gd name="connsiteY0" fmla="*/ 12991 h 62787"/>
                        <a:gd name="connsiteX1" fmla="*/ 6495 w 56292"/>
                        <a:gd name="connsiteY1" fmla="*/ 56293 h 62787"/>
                        <a:gd name="connsiteX2" fmla="*/ 49797 w 56292"/>
                        <a:gd name="connsiteY2" fmla="*/ 56293 h 62787"/>
                        <a:gd name="connsiteX3" fmla="*/ 49797 w 56292"/>
                        <a:gd name="connsiteY3" fmla="*/ 12991 h 62787"/>
                        <a:gd name="connsiteX4" fmla="*/ 6495 w 56292"/>
                        <a:gd name="connsiteY4" fmla="*/ 12991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6292" h="62787">
                          <a:moveTo>
                            <a:pt x="6495" y="12991"/>
                          </a:moveTo>
                          <a:cubicBezTo>
                            <a:pt x="-2165" y="21651"/>
                            <a:pt x="-2165" y="47632"/>
                            <a:pt x="6495" y="56293"/>
                          </a:cubicBezTo>
                          <a:cubicBezTo>
                            <a:pt x="15156" y="64953"/>
                            <a:pt x="41137" y="64953"/>
                            <a:pt x="49797" y="56293"/>
                          </a:cubicBezTo>
                          <a:cubicBezTo>
                            <a:pt x="58458" y="47632"/>
                            <a:pt x="58458" y="21651"/>
                            <a:pt x="49797" y="12991"/>
                          </a:cubicBezTo>
                          <a:cubicBezTo>
                            <a:pt x="32477" y="-4330"/>
                            <a:pt x="15156" y="-4330"/>
                            <a:pt x="6495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6" name="Freeform: Shape 995">
                      <a:extLst>
                        <a:ext uri="{FF2B5EF4-FFF2-40B4-BE49-F238E27FC236}">
                          <a16:creationId xmlns:a16="http://schemas.microsoft.com/office/drawing/2014/main" xmlns="" id="{BB08E648-CD52-48C2-B4AD-CAEF059B6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9404" y="3323663"/>
                      <a:ext cx="77943" cy="77943"/>
                    </a:xfrm>
                    <a:custGeom>
                      <a:avLst/>
                      <a:gdLst>
                        <a:gd name="connsiteX0" fmla="*/ 12991 w 77943"/>
                        <a:gd name="connsiteY0" fmla="*/ 12991 h 77943"/>
                        <a:gd name="connsiteX1" fmla="*/ 12991 w 77943"/>
                        <a:gd name="connsiteY1" fmla="*/ 64953 h 77943"/>
                        <a:gd name="connsiteX2" fmla="*/ 64953 w 77943"/>
                        <a:gd name="connsiteY2" fmla="*/ 64953 h 77943"/>
                        <a:gd name="connsiteX3" fmla="*/ 64953 w 77943"/>
                        <a:gd name="connsiteY3" fmla="*/ 12991 h 77943"/>
                        <a:gd name="connsiteX4" fmla="*/ 12991 w 77943"/>
                        <a:gd name="connsiteY4" fmla="*/ 12991 h 77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43" h="77943">
                          <a:moveTo>
                            <a:pt x="12991" y="12991"/>
                          </a:moveTo>
                          <a:cubicBezTo>
                            <a:pt x="-4330" y="30312"/>
                            <a:pt x="-4330" y="47632"/>
                            <a:pt x="12991" y="64953"/>
                          </a:cubicBezTo>
                          <a:cubicBezTo>
                            <a:pt x="30312" y="82274"/>
                            <a:pt x="47632" y="82274"/>
                            <a:pt x="64953" y="64953"/>
                          </a:cubicBezTo>
                          <a:cubicBezTo>
                            <a:pt x="82274" y="47632"/>
                            <a:pt x="82274" y="30312"/>
                            <a:pt x="64953" y="12991"/>
                          </a:cubicBezTo>
                          <a:cubicBezTo>
                            <a:pt x="47632" y="-4330"/>
                            <a:pt x="21651" y="-4330"/>
                            <a:pt x="12991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7" name="Freeform: Shape 996">
                      <a:extLst>
                        <a:ext uri="{FF2B5EF4-FFF2-40B4-BE49-F238E27FC236}">
                          <a16:creationId xmlns:a16="http://schemas.microsoft.com/office/drawing/2014/main" xmlns="" id="{1BFF32DD-72AA-47F6-8EB2-94FE1C4EE5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0136" y="3559660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0 h 134236"/>
                        <a:gd name="connsiteX2" fmla="*/ 114750 w 134236"/>
                        <a:gd name="connsiteY2" fmla="*/ 114750 h 134236"/>
                        <a:gd name="connsiteX3" fmla="*/ 114750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0"/>
                          </a:cubicBezTo>
                          <a:cubicBezTo>
                            <a:pt x="45467" y="140732"/>
                            <a:pt x="88769" y="140732"/>
                            <a:pt x="114750" y="114750"/>
                          </a:cubicBezTo>
                          <a:cubicBezTo>
                            <a:pt x="140732" y="88769"/>
                            <a:pt x="140732" y="45467"/>
                            <a:pt x="114750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0" name="Graphic 1">
                    <a:extLst>
                      <a:ext uri="{FF2B5EF4-FFF2-40B4-BE49-F238E27FC236}">
                        <a16:creationId xmlns:a16="http://schemas.microsoft.com/office/drawing/2014/main" xmlns="" id="{E019BCE1-0FD8-43D3-94BD-9060FAFA7E94}"/>
                      </a:ext>
                    </a:extLst>
                  </p:cNvPr>
                  <p:cNvGrpSpPr/>
                  <p:nvPr/>
                </p:nvGrpSpPr>
                <p:grpSpPr>
                  <a:xfrm>
                    <a:off x="10175057" y="3531513"/>
                    <a:ext cx="601899" cy="530450"/>
                    <a:chOff x="10175057" y="3531513"/>
                    <a:chExt cx="601899" cy="530450"/>
                  </a:xfrm>
                  <a:grpFill/>
                </p:grpSpPr>
                <p:sp>
                  <p:nvSpPr>
                    <p:cNvPr id="982" name="Freeform: Shape 981">
                      <a:extLst>
                        <a:ext uri="{FF2B5EF4-FFF2-40B4-BE49-F238E27FC236}">
                          <a16:creationId xmlns:a16="http://schemas.microsoft.com/office/drawing/2014/main" xmlns="" id="{5A0D1462-2229-4326-A73D-785E039B8A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94138" y="391473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3" name="Freeform: Shape 982">
                      <a:extLst>
                        <a:ext uri="{FF2B5EF4-FFF2-40B4-BE49-F238E27FC236}">
                          <a16:creationId xmlns:a16="http://schemas.microsoft.com/office/drawing/2014/main" xmlns="" id="{FEA6B94C-1B65-4404-89D9-C0460BCC5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07673" y="3711217"/>
                      <a:ext cx="69283" cy="62787"/>
                    </a:xfrm>
                    <a:custGeom>
                      <a:avLst/>
                      <a:gdLst>
                        <a:gd name="connsiteX0" fmla="*/ 12990 w 69283"/>
                        <a:gd name="connsiteY0" fmla="*/ 6495 h 62787"/>
                        <a:gd name="connsiteX1" fmla="*/ 12990 w 69283"/>
                        <a:gd name="connsiteY1" fmla="*/ 49797 h 62787"/>
                        <a:gd name="connsiteX2" fmla="*/ 56293 w 69283"/>
                        <a:gd name="connsiteY2" fmla="*/ 49797 h 62787"/>
                        <a:gd name="connsiteX3" fmla="*/ 56293 w 69283"/>
                        <a:gd name="connsiteY3" fmla="*/ 6495 h 62787"/>
                        <a:gd name="connsiteX4" fmla="*/ 12990 w 69283"/>
                        <a:gd name="connsiteY4" fmla="*/ 6495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283" h="62787">
                          <a:moveTo>
                            <a:pt x="12990" y="6495"/>
                          </a:moveTo>
                          <a:cubicBezTo>
                            <a:pt x="-4330" y="23816"/>
                            <a:pt x="-4330" y="41137"/>
                            <a:pt x="12990" y="49797"/>
                          </a:cubicBezTo>
                          <a:cubicBezTo>
                            <a:pt x="30312" y="67118"/>
                            <a:pt x="47633" y="67118"/>
                            <a:pt x="56293" y="49797"/>
                          </a:cubicBezTo>
                          <a:cubicBezTo>
                            <a:pt x="73614" y="32477"/>
                            <a:pt x="73614" y="15156"/>
                            <a:pt x="56293" y="6495"/>
                          </a:cubicBezTo>
                          <a:cubicBezTo>
                            <a:pt x="47633" y="-2165"/>
                            <a:pt x="21651" y="-2165"/>
                            <a:pt x="12990" y="649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4" name="Freeform: Shape 983">
                      <a:extLst>
                        <a:ext uri="{FF2B5EF4-FFF2-40B4-BE49-F238E27FC236}">
                          <a16:creationId xmlns:a16="http://schemas.microsoft.com/office/drawing/2014/main" xmlns="" id="{56199BDC-F8B1-43F3-985F-ACA79D13E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91" y="361378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-1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2" y="103925"/>
                          </a:cubicBezTo>
                          <a:cubicBezTo>
                            <a:pt x="23264" y="103925"/>
                            <a:pt x="-1" y="80661"/>
                            <a:pt x="-1" y="51963"/>
                          </a:cubicBezTo>
                          <a:cubicBezTo>
                            <a:pt x="-1" y="23264"/>
                            <a:pt x="23264" y="0"/>
                            <a:pt x="51962" y="0"/>
                          </a:cubicBezTo>
                          <a:cubicBezTo>
                            <a:pt x="80660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5" name="Freeform: Shape 984">
                      <a:extLst>
                        <a:ext uri="{FF2B5EF4-FFF2-40B4-BE49-F238E27FC236}">
                          <a16:creationId xmlns:a16="http://schemas.microsoft.com/office/drawing/2014/main" xmlns="" id="{E0DAE3BD-9ED5-43D3-9EAF-8DDB9BDC0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5057" y="3726373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1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5" y="103925"/>
                            <a:pt x="1" y="80661"/>
                            <a:pt x="1" y="51963"/>
                          </a:cubicBezTo>
                          <a:cubicBezTo>
                            <a:pt x="1" y="23264"/>
                            <a:pt x="23265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6" name="Freeform: Shape 985">
                      <a:extLst>
                        <a:ext uri="{FF2B5EF4-FFF2-40B4-BE49-F238E27FC236}">
                          <a16:creationId xmlns:a16="http://schemas.microsoft.com/office/drawing/2014/main" xmlns="" id="{8A4CC5DC-AB24-45B8-B044-1E4FE22C6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8795" y="381297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-1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2" y="103925"/>
                          </a:cubicBezTo>
                          <a:cubicBezTo>
                            <a:pt x="23264" y="103925"/>
                            <a:pt x="-1" y="80661"/>
                            <a:pt x="-1" y="51963"/>
                          </a:cubicBezTo>
                          <a:cubicBezTo>
                            <a:pt x="-1" y="23264"/>
                            <a:pt x="23264" y="0"/>
                            <a:pt x="51962" y="0"/>
                          </a:cubicBezTo>
                          <a:cubicBezTo>
                            <a:pt x="80660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7" name="Freeform: Shape 986">
                      <a:extLst>
                        <a:ext uri="{FF2B5EF4-FFF2-40B4-BE49-F238E27FC236}">
                          <a16:creationId xmlns:a16="http://schemas.microsoft.com/office/drawing/2014/main" xmlns="" id="{6664109D-ED5A-4894-8469-5BBF108118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0337" y="3999176"/>
                      <a:ext cx="56292" cy="62787"/>
                    </a:xfrm>
                    <a:custGeom>
                      <a:avLst/>
                      <a:gdLst>
                        <a:gd name="connsiteX0" fmla="*/ 6495 w 56292"/>
                        <a:gd name="connsiteY0" fmla="*/ 12991 h 62787"/>
                        <a:gd name="connsiteX1" fmla="*/ 6495 w 56292"/>
                        <a:gd name="connsiteY1" fmla="*/ 56293 h 62787"/>
                        <a:gd name="connsiteX2" fmla="*/ 49797 w 56292"/>
                        <a:gd name="connsiteY2" fmla="*/ 56293 h 62787"/>
                        <a:gd name="connsiteX3" fmla="*/ 49797 w 56292"/>
                        <a:gd name="connsiteY3" fmla="*/ 12991 h 62787"/>
                        <a:gd name="connsiteX4" fmla="*/ 6495 w 56292"/>
                        <a:gd name="connsiteY4" fmla="*/ 12991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6292" h="62787">
                          <a:moveTo>
                            <a:pt x="6495" y="12991"/>
                          </a:moveTo>
                          <a:cubicBezTo>
                            <a:pt x="-2165" y="21651"/>
                            <a:pt x="-2165" y="47632"/>
                            <a:pt x="6495" y="56293"/>
                          </a:cubicBezTo>
                          <a:cubicBezTo>
                            <a:pt x="15156" y="64953"/>
                            <a:pt x="41137" y="64953"/>
                            <a:pt x="49797" y="56293"/>
                          </a:cubicBezTo>
                          <a:cubicBezTo>
                            <a:pt x="58458" y="47632"/>
                            <a:pt x="58458" y="21651"/>
                            <a:pt x="49797" y="12991"/>
                          </a:cubicBezTo>
                          <a:cubicBezTo>
                            <a:pt x="41137" y="-4330"/>
                            <a:pt x="23815" y="-4330"/>
                            <a:pt x="6495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8" name="Freeform: Shape 987">
                      <a:extLst>
                        <a:ext uri="{FF2B5EF4-FFF2-40B4-BE49-F238E27FC236}">
                          <a16:creationId xmlns:a16="http://schemas.microsoft.com/office/drawing/2014/main" xmlns="" id="{18D89A0A-D383-4D28-9EC5-A829D1440C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57331" y="3531513"/>
                      <a:ext cx="77943" cy="77943"/>
                    </a:xfrm>
                    <a:custGeom>
                      <a:avLst/>
                      <a:gdLst>
                        <a:gd name="connsiteX0" fmla="*/ 12990 w 77943"/>
                        <a:gd name="connsiteY0" fmla="*/ 12991 h 77943"/>
                        <a:gd name="connsiteX1" fmla="*/ 12990 w 77943"/>
                        <a:gd name="connsiteY1" fmla="*/ 64953 h 77943"/>
                        <a:gd name="connsiteX2" fmla="*/ 64953 w 77943"/>
                        <a:gd name="connsiteY2" fmla="*/ 64953 h 77943"/>
                        <a:gd name="connsiteX3" fmla="*/ 64953 w 77943"/>
                        <a:gd name="connsiteY3" fmla="*/ 12991 h 77943"/>
                        <a:gd name="connsiteX4" fmla="*/ 12990 w 77943"/>
                        <a:gd name="connsiteY4" fmla="*/ 12991 h 77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43" h="77943">
                          <a:moveTo>
                            <a:pt x="12990" y="12991"/>
                          </a:moveTo>
                          <a:cubicBezTo>
                            <a:pt x="-4330" y="30311"/>
                            <a:pt x="-4330" y="47632"/>
                            <a:pt x="12990" y="64953"/>
                          </a:cubicBezTo>
                          <a:cubicBezTo>
                            <a:pt x="30312" y="82274"/>
                            <a:pt x="47632" y="82274"/>
                            <a:pt x="64953" y="64953"/>
                          </a:cubicBezTo>
                          <a:cubicBezTo>
                            <a:pt x="82274" y="47632"/>
                            <a:pt x="82274" y="30311"/>
                            <a:pt x="64953" y="12991"/>
                          </a:cubicBezTo>
                          <a:cubicBezTo>
                            <a:pt x="56293" y="-4330"/>
                            <a:pt x="30312" y="-4330"/>
                            <a:pt x="1299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9" name="Freeform: Shape 988">
                      <a:extLst>
                        <a:ext uri="{FF2B5EF4-FFF2-40B4-BE49-F238E27FC236}">
                          <a16:creationId xmlns:a16="http://schemas.microsoft.com/office/drawing/2014/main" xmlns="" id="{A2D7F2DC-65B3-45CA-B451-658089F459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98063" y="3758849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1" name="Graphic 1">
                    <a:extLst>
                      <a:ext uri="{FF2B5EF4-FFF2-40B4-BE49-F238E27FC236}">
                        <a16:creationId xmlns:a16="http://schemas.microsoft.com/office/drawing/2014/main" xmlns="" id="{113BE1A6-8618-4F7E-9595-93770E54C594}"/>
                      </a:ext>
                    </a:extLst>
                  </p:cNvPr>
                  <p:cNvGrpSpPr/>
                  <p:nvPr/>
                </p:nvGrpSpPr>
                <p:grpSpPr>
                  <a:xfrm>
                    <a:off x="5885985" y="2492263"/>
                    <a:ext cx="798923" cy="718814"/>
                    <a:chOff x="5885985" y="2492263"/>
                    <a:chExt cx="798923" cy="718814"/>
                  </a:xfrm>
                  <a:grpFill/>
                </p:grpSpPr>
                <p:sp>
                  <p:nvSpPr>
                    <p:cNvPr id="974" name="Freeform: Shape 973">
                      <a:extLst>
                        <a:ext uri="{FF2B5EF4-FFF2-40B4-BE49-F238E27FC236}">
                          <a16:creationId xmlns:a16="http://schemas.microsoft.com/office/drawing/2014/main" xmlns="" id="{E7637EDD-7A29-4078-8B6A-D0EBEEE5E5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4037" y="3007558"/>
                      <a:ext cx="173208" cy="173208"/>
                    </a:xfrm>
                    <a:custGeom>
                      <a:avLst/>
                      <a:gdLst>
                        <a:gd name="connsiteX0" fmla="*/ 173209 w 173208"/>
                        <a:gd name="connsiteY0" fmla="*/ 86604 h 173208"/>
                        <a:gd name="connsiteX1" fmla="*/ 86604 w 173208"/>
                        <a:gd name="connsiteY1" fmla="*/ 173208 h 173208"/>
                        <a:gd name="connsiteX2" fmla="*/ 0 w 173208"/>
                        <a:gd name="connsiteY2" fmla="*/ 86604 h 173208"/>
                        <a:gd name="connsiteX3" fmla="*/ 86604 w 173208"/>
                        <a:gd name="connsiteY3" fmla="*/ 0 h 173208"/>
                        <a:gd name="connsiteX4" fmla="*/ 173209 w 173208"/>
                        <a:gd name="connsiteY4" fmla="*/ 86604 h 1732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3208" h="173208">
                          <a:moveTo>
                            <a:pt x="173209" y="86604"/>
                          </a:moveTo>
                          <a:cubicBezTo>
                            <a:pt x="173209" y="134434"/>
                            <a:pt x="134434" y="173208"/>
                            <a:pt x="86604" y="173208"/>
                          </a:cubicBezTo>
                          <a:cubicBezTo>
                            <a:pt x="38774" y="173208"/>
                            <a:pt x="0" y="134434"/>
                            <a:pt x="0" y="86604"/>
                          </a:cubicBezTo>
                          <a:cubicBezTo>
                            <a:pt x="0" y="38774"/>
                            <a:pt x="38774" y="0"/>
                            <a:pt x="86604" y="0"/>
                          </a:cubicBezTo>
                          <a:cubicBezTo>
                            <a:pt x="134434" y="0"/>
                            <a:pt x="173209" y="38774"/>
                            <a:pt x="173209" y="866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5" name="Freeform: Shape 974">
                      <a:extLst>
                        <a:ext uri="{FF2B5EF4-FFF2-40B4-BE49-F238E27FC236}">
                          <a16:creationId xmlns:a16="http://schemas.microsoft.com/office/drawing/2014/main" xmlns="" id="{C814DD3B-3494-433B-8DFF-64E6F0E6EB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98304" y="2730424"/>
                      <a:ext cx="86604" cy="86604"/>
                    </a:xfrm>
                    <a:custGeom>
                      <a:avLst/>
                      <a:gdLst>
                        <a:gd name="connsiteX0" fmla="*/ 86604 w 86604"/>
                        <a:gd name="connsiteY0" fmla="*/ 43302 h 86604"/>
                        <a:gd name="connsiteX1" fmla="*/ 43302 w 86604"/>
                        <a:gd name="connsiteY1" fmla="*/ 86604 h 86604"/>
                        <a:gd name="connsiteX2" fmla="*/ 0 w 86604"/>
                        <a:gd name="connsiteY2" fmla="*/ 43302 h 86604"/>
                        <a:gd name="connsiteX3" fmla="*/ 43302 w 86604"/>
                        <a:gd name="connsiteY3" fmla="*/ 0 h 86604"/>
                        <a:gd name="connsiteX4" fmla="*/ 86604 w 86604"/>
                        <a:gd name="connsiteY4" fmla="*/ 43302 h 8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6604" h="86604">
                          <a:moveTo>
                            <a:pt x="86604" y="43302"/>
                          </a:moveTo>
                          <a:cubicBezTo>
                            <a:pt x="86604" y="67217"/>
                            <a:pt x="67218" y="86604"/>
                            <a:pt x="43302" y="86604"/>
                          </a:cubicBezTo>
                          <a:cubicBezTo>
                            <a:pt x="19387" y="86604"/>
                            <a:pt x="0" y="67217"/>
                            <a:pt x="0" y="43302"/>
                          </a:cubicBezTo>
                          <a:cubicBezTo>
                            <a:pt x="0" y="19387"/>
                            <a:pt x="19387" y="0"/>
                            <a:pt x="43302" y="0"/>
                          </a:cubicBezTo>
                          <a:cubicBezTo>
                            <a:pt x="67218" y="0"/>
                            <a:pt x="86604" y="19387"/>
                            <a:pt x="86604" y="4330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6" name="Freeform: Shape 975">
                      <a:extLst>
                        <a:ext uri="{FF2B5EF4-FFF2-40B4-BE49-F238E27FC236}">
                          <a16:creationId xmlns:a16="http://schemas.microsoft.com/office/drawing/2014/main" xmlns="" id="{5348AB86-FF01-4926-9E5C-4529D6E729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9722" y="2598353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8" y="140732"/>
                            <a:pt x="88770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70" y="-6495"/>
                            <a:pt x="45468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7" name="Freeform: Shape 976">
                      <a:extLst>
                        <a:ext uri="{FF2B5EF4-FFF2-40B4-BE49-F238E27FC236}">
                          <a16:creationId xmlns:a16="http://schemas.microsoft.com/office/drawing/2014/main" xmlns="" id="{FFE46727-8C02-4783-9BF1-668A7CAA1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5985" y="2754241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1" y="88769"/>
                            <a:pt x="140731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8" name="Freeform: Shape 977">
                      <a:extLst>
                        <a:ext uri="{FF2B5EF4-FFF2-40B4-BE49-F238E27FC236}">
                          <a16:creationId xmlns:a16="http://schemas.microsoft.com/office/drawing/2014/main" xmlns="" id="{4E0A5604-F7DE-4B9A-9DFF-BD644E259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3133" y="2868991"/>
                      <a:ext cx="138566" cy="138566"/>
                    </a:xfrm>
                    <a:custGeom>
                      <a:avLst/>
                      <a:gdLst>
                        <a:gd name="connsiteX0" fmla="*/ 138567 w 138566"/>
                        <a:gd name="connsiteY0" fmla="*/ 69283 h 138566"/>
                        <a:gd name="connsiteX1" fmla="*/ 69283 w 138566"/>
                        <a:gd name="connsiteY1" fmla="*/ 138567 h 138566"/>
                        <a:gd name="connsiteX2" fmla="*/ 0 w 138566"/>
                        <a:gd name="connsiteY2" fmla="*/ 69283 h 138566"/>
                        <a:gd name="connsiteX3" fmla="*/ 69283 w 138566"/>
                        <a:gd name="connsiteY3" fmla="*/ 0 h 138566"/>
                        <a:gd name="connsiteX4" fmla="*/ 138567 w 138566"/>
                        <a:gd name="connsiteY4" fmla="*/ 69283 h 138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8566" h="138566">
                          <a:moveTo>
                            <a:pt x="138567" y="69283"/>
                          </a:moveTo>
                          <a:cubicBezTo>
                            <a:pt x="138567" y="107548"/>
                            <a:pt x="107548" y="138567"/>
                            <a:pt x="69283" y="138567"/>
                          </a:cubicBezTo>
                          <a:cubicBezTo>
                            <a:pt x="31019" y="138567"/>
                            <a:pt x="0" y="107548"/>
                            <a:pt x="0" y="69283"/>
                          </a:cubicBezTo>
                          <a:cubicBezTo>
                            <a:pt x="0" y="31019"/>
                            <a:pt x="31019" y="0"/>
                            <a:pt x="69283" y="0"/>
                          </a:cubicBezTo>
                          <a:cubicBezTo>
                            <a:pt x="107547" y="0"/>
                            <a:pt x="138567" y="31019"/>
                            <a:pt x="138567" y="6928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9" name="Freeform: Shape 978">
                      <a:extLst>
                        <a:ext uri="{FF2B5EF4-FFF2-40B4-BE49-F238E27FC236}">
                          <a16:creationId xmlns:a16="http://schemas.microsoft.com/office/drawing/2014/main" xmlns="" id="{831A18A9-C819-42B0-8CAA-1A9C00BE96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90859" y="3124473"/>
                      <a:ext cx="86604" cy="86604"/>
                    </a:xfrm>
                    <a:custGeom>
                      <a:avLst/>
                      <a:gdLst>
                        <a:gd name="connsiteX0" fmla="*/ 12991 w 86604"/>
                        <a:gd name="connsiteY0" fmla="*/ 12991 h 86604"/>
                        <a:gd name="connsiteX1" fmla="*/ 12991 w 86604"/>
                        <a:gd name="connsiteY1" fmla="*/ 73614 h 86604"/>
                        <a:gd name="connsiteX2" fmla="*/ 73614 w 86604"/>
                        <a:gd name="connsiteY2" fmla="*/ 73614 h 86604"/>
                        <a:gd name="connsiteX3" fmla="*/ 73614 w 86604"/>
                        <a:gd name="connsiteY3" fmla="*/ 12991 h 86604"/>
                        <a:gd name="connsiteX4" fmla="*/ 12991 w 86604"/>
                        <a:gd name="connsiteY4" fmla="*/ 12991 h 8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6604" h="86604">
                          <a:moveTo>
                            <a:pt x="12991" y="12991"/>
                          </a:moveTo>
                          <a:cubicBezTo>
                            <a:pt x="-4330" y="30312"/>
                            <a:pt x="-4330" y="56293"/>
                            <a:pt x="12991" y="73614"/>
                          </a:cubicBezTo>
                          <a:cubicBezTo>
                            <a:pt x="30311" y="90934"/>
                            <a:pt x="56293" y="90934"/>
                            <a:pt x="73614" y="73614"/>
                          </a:cubicBezTo>
                          <a:cubicBezTo>
                            <a:pt x="90935" y="56293"/>
                            <a:pt x="90935" y="30312"/>
                            <a:pt x="73614" y="12991"/>
                          </a:cubicBezTo>
                          <a:cubicBezTo>
                            <a:pt x="56293" y="-4330"/>
                            <a:pt x="30311" y="-4330"/>
                            <a:pt x="12991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0" name="Freeform: Shape 979">
                      <a:extLst>
                        <a:ext uri="{FF2B5EF4-FFF2-40B4-BE49-F238E27FC236}">
                          <a16:creationId xmlns:a16="http://schemas.microsoft.com/office/drawing/2014/main" xmlns="" id="{BB20EA9F-063E-4617-8B59-AFD328AD98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6405" y="2492263"/>
                      <a:ext cx="95264" cy="95264"/>
                    </a:xfrm>
                    <a:custGeom>
                      <a:avLst/>
                      <a:gdLst>
                        <a:gd name="connsiteX0" fmla="*/ 12990 w 95264"/>
                        <a:gd name="connsiteY0" fmla="*/ 12991 h 95264"/>
                        <a:gd name="connsiteX1" fmla="*/ 12990 w 95264"/>
                        <a:gd name="connsiteY1" fmla="*/ 82274 h 95264"/>
                        <a:gd name="connsiteX2" fmla="*/ 82274 w 95264"/>
                        <a:gd name="connsiteY2" fmla="*/ 82274 h 95264"/>
                        <a:gd name="connsiteX3" fmla="*/ 82274 w 95264"/>
                        <a:gd name="connsiteY3" fmla="*/ 12991 h 95264"/>
                        <a:gd name="connsiteX4" fmla="*/ 12990 w 95264"/>
                        <a:gd name="connsiteY4" fmla="*/ 12991 h 95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95264">
                          <a:moveTo>
                            <a:pt x="12990" y="12991"/>
                          </a:moveTo>
                          <a:cubicBezTo>
                            <a:pt x="-4330" y="30311"/>
                            <a:pt x="-4330" y="64953"/>
                            <a:pt x="12990" y="82274"/>
                          </a:cubicBezTo>
                          <a:cubicBezTo>
                            <a:pt x="30311" y="99595"/>
                            <a:pt x="64953" y="99595"/>
                            <a:pt x="82274" y="82274"/>
                          </a:cubicBezTo>
                          <a:cubicBezTo>
                            <a:pt x="99595" y="64953"/>
                            <a:pt x="99595" y="30311"/>
                            <a:pt x="82274" y="12991"/>
                          </a:cubicBezTo>
                          <a:cubicBezTo>
                            <a:pt x="64953" y="-4330"/>
                            <a:pt x="30311" y="-4330"/>
                            <a:pt x="1299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1" name="Freeform: Shape 980">
                      <a:extLst>
                        <a:ext uri="{FF2B5EF4-FFF2-40B4-BE49-F238E27FC236}">
                          <a16:creationId xmlns:a16="http://schemas.microsoft.com/office/drawing/2014/main" xmlns="" id="{25B99642-16E5-46FE-8941-3CF7EC5D12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2604" y="2808368"/>
                      <a:ext cx="173208" cy="173208"/>
                    </a:xfrm>
                    <a:custGeom>
                      <a:avLst/>
                      <a:gdLst>
                        <a:gd name="connsiteX0" fmla="*/ 173208 w 173208"/>
                        <a:gd name="connsiteY0" fmla="*/ 86604 h 173208"/>
                        <a:gd name="connsiteX1" fmla="*/ 86604 w 173208"/>
                        <a:gd name="connsiteY1" fmla="*/ 173208 h 173208"/>
                        <a:gd name="connsiteX2" fmla="*/ 0 w 173208"/>
                        <a:gd name="connsiteY2" fmla="*/ 86604 h 173208"/>
                        <a:gd name="connsiteX3" fmla="*/ 86604 w 173208"/>
                        <a:gd name="connsiteY3" fmla="*/ 0 h 173208"/>
                        <a:gd name="connsiteX4" fmla="*/ 173208 w 173208"/>
                        <a:gd name="connsiteY4" fmla="*/ 86604 h 1732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3208" h="173208">
                          <a:moveTo>
                            <a:pt x="173208" y="86604"/>
                          </a:moveTo>
                          <a:cubicBezTo>
                            <a:pt x="173208" y="134434"/>
                            <a:pt x="134434" y="173208"/>
                            <a:pt x="86604" y="173208"/>
                          </a:cubicBezTo>
                          <a:cubicBezTo>
                            <a:pt x="38774" y="173208"/>
                            <a:pt x="0" y="134434"/>
                            <a:pt x="0" y="86604"/>
                          </a:cubicBezTo>
                          <a:cubicBezTo>
                            <a:pt x="0" y="38774"/>
                            <a:pt x="38774" y="0"/>
                            <a:pt x="86604" y="0"/>
                          </a:cubicBezTo>
                          <a:cubicBezTo>
                            <a:pt x="134434" y="0"/>
                            <a:pt x="173208" y="38774"/>
                            <a:pt x="173208" y="866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2" name="Graphic 1">
                    <a:extLst>
                      <a:ext uri="{FF2B5EF4-FFF2-40B4-BE49-F238E27FC236}">
                        <a16:creationId xmlns:a16="http://schemas.microsoft.com/office/drawing/2014/main" xmlns="" id="{E89A0B1E-9822-4AC6-B475-9793EFB4F785}"/>
                      </a:ext>
                    </a:extLst>
                  </p:cNvPr>
                  <p:cNvGrpSpPr/>
                  <p:nvPr/>
                </p:nvGrpSpPr>
                <p:grpSpPr>
                  <a:xfrm>
                    <a:off x="7860560" y="3817307"/>
                    <a:ext cx="794593" cy="372397"/>
                    <a:chOff x="7860560" y="3817307"/>
                    <a:chExt cx="794593" cy="372397"/>
                  </a:xfrm>
                  <a:grpFill/>
                </p:grpSpPr>
                <p:sp>
                  <p:nvSpPr>
                    <p:cNvPr id="971" name="Freeform: Shape 970">
                      <a:extLst>
                        <a:ext uri="{FF2B5EF4-FFF2-40B4-BE49-F238E27FC236}">
                          <a16:creationId xmlns:a16="http://schemas.microsoft.com/office/drawing/2014/main" xmlns="" id="{6B53366B-5C9C-4489-B489-2588C50F0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59889" y="4087945"/>
                      <a:ext cx="95264" cy="101759"/>
                    </a:xfrm>
                    <a:custGeom>
                      <a:avLst/>
                      <a:gdLst>
                        <a:gd name="connsiteX0" fmla="*/ 12990 w 95264"/>
                        <a:gd name="connsiteY0" fmla="*/ 19486 h 101759"/>
                        <a:gd name="connsiteX1" fmla="*/ 12990 w 95264"/>
                        <a:gd name="connsiteY1" fmla="*/ 88769 h 101759"/>
                        <a:gd name="connsiteX2" fmla="*/ 82274 w 95264"/>
                        <a:gd name="connsiteY2" fmla="*/ 88769 h 101759"/>
                        <a:gd name="connsiteX3" fmla="*/ 82274 w 95264"/>
                        <a:gd name="connsiteY3" fmla="*/ 19486 h 101759"/>
                        <a:gd name="connsiteX4" fmla="*/ 12990 w 95264"/>
                        <a:gd name="connsiteY4" fmla="*/ 19486 h 101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101759">
                          <a:moveTo>
                            <a:pt x="12990" y="19486"/>
                          </a:moveTo>
                          <a:cubicBezTo>
                            <a:pt x="-4330" y="36807"/>
                            <a:pt x="-4330" y="71448"/>
                            <a:pt x="12990" y="88769"/>
                          </a:cubicBezTo>
                          <a:cubicBezTo>
                            <a:pt x="30312" y="106090"/>
                            <a:pt x="64953" y="106090"/>
                            <a:pt x="82274" y="88769"/>
                          </a:cubicBezTo>
                          <a:cubicBezTo>
                            <a:pt x="99595" y="71448"/>
                            <a:pt x="99595" y="36807"/>
                            <a:pt x="82274" y="19486"/>
                          </a:cubicBezTo>
                          <a:cubicBezTo>
                            <a:pt x="64953" y="-6495"/>
                            <a:pt x="30312" y="-6495"/>
                            <a:pt x="1299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2" name="Freeform: Shape 971">
                      <a:extLst>
                        <a:ext uri="{FF2B5EF4-FFF2-40B4-BE49-F238E27FC236}">
                          <a16:creationId xmlns:a16="http://schemas.microsoft.com/office/drawing/2014/main" xmlns="" id="{C9B9FCB5-44B0-4B17-9CF8-D07BF8B0B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48519" y="3942883"/>
                      <a:ext cx="164547" cy="164547"/>
                    </a:xfrm>
                    <a:custGeom>
                      <a:avLst/>
                      <a:gdLst>
                        <a:gd name="connsiteX0" fmla="*/ 25981 w 164547"/>
                        <a:gd name="connsiteY0" fmla="*/ 25981 h 164547"/>
                        <a:gd name="connsiteX1" fmla="*/ 25981 w 164547"/>
                        <a:gd name="connsiteY1" fmla="*/ 138567 h 164547"/>
                        <a:gd name="connsiteX2" fmla="*/ 138567 w 164547"/>
                        <a:gd name="connsiteY2" fmla="*/ 138567 h 164547"/>
                        <a:gd name="connsiteX3" fmla="*/ 138567 w 164547"/>
                        <a:gd name="connsiteY3" fmla="*/ 25981 h 164547"/>
                        <a:gd name="connsiteX4" fmla="*/ 25981 w 164547"/>
                        <a:gd name="connsiteY4" fmla="*/ 25981 h 1645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547" h="164547">
                          <a:moveTo>
                            <a:pt x="25981" y="25981"/>
                          </a:moveTo>
                          <a:cubicBezTo>
                            <a:pt x="-8660" y="60623"/>
                            <a:pt x="-8660" y="103925"/>
                            <a:pt x="25981" y="138567"/>
                          </a:cubicBezTo>
                          <a:cubicBezTo>
                            <a:pt x="60623" y="173208"/>
                            <a:pt x="103925" y="173208"/>
                            <a:pt x="138567" y="138567"/>
                          </a:cubicBezTo>
                          <a:cubicBezTo>
                            <a:pt x="173208" y="103925"/>
                            <a:pt x="173208" y="60623"/>
                            <a:pt x="138567" y="25981"/>
                          </a:cubicBezTo>
                          <a:cubicBezTo>
                            <a:pt x="112586" y="-8660"/>
                            <a:pt x="60623" y="-8660"/>
                            <a:pt x="25981" y="2598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3" name="Freeform: Shape 972">
                      <a:extLst>
                        <a:ext uri="{FF2B5EF4-FFF2-40B4-BE49-F238E27FC236}">
                          <a16:creationId xmlns:a16="http://schemas.microsoft.com/office/drawing/2014/main" xmlns="" id="{C697F244-7B61-45CE-BC3E-D15A6B57D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0560" y="3817307"/>
                      <a:ext cx="116915" cy="110420"/>
                    </a:xfrm>
                    <a:custGeom>
                      <a:avLst/>
                      <a:gdLst>
                        <a:gd name="connsiteX0" fmla="*/ 19486 w 116915"/>
                        <a:gd name="connsiteY0" fmla="*/ 12991 h 110420"/>
                        <a:gd name="connsiteX1" fmla="*/ 19486 w 116915"/>
                        <a:gd name="connsiteY1" fmla="*/ 90934 h 110420"/>
                        <a:gd name="connsiteX2" fmla="*/ 97430 w 116915"/>
                        <a:gd name="connsiteY2" fmla="*/ 90934 h 110420"/>
                        <a:gd name="connsiteX3" fmla="*/ 97430 w 116915"/>
                        <a:gd name="connsiteY3" fmla="*/ 12991 h 110420"/>
                        <a:gd name="connsiteX4" fmla="*/ 19486 w 116915"/>
                        <a:gd name="connsiteY4" fmla="*/ 12991 h 110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6915" h="110420">
                          <a:moveTo>
                            <a:pt x="19486" y="12991"/>
                          </a:moveTo>
                          <a:cubicBezTo>
                            <a:pt x="-6495" y="38972"/>
                            <a:pt x="-6495" y="73614"/>
                            <a:pt x="19486" y="90934"/>
                          </a:cubicBezTo>
                          <a:cubicBezTo>
                            <a:pt x="45467" y="116916"/>
                            <a:pt x="80109" y="116916"/>
                            <a:pt x="97430" y="90934"/>
                          </a:cubicBezTo>
                          <a:cubicBezTo>
                            <a:pt x="123411" y="64953"/>
                            <a:pt x="123411" y="30311"/>
                            <a:pt x="97430" y="12991"/>
                          </a:cubicBezTo>
                          <a:cubicBezTo>
                            <a:pt x="80109" y="-4330"/>
                            <a:pt x="45467" y="-4330"/>
                            <a:pt x="19486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3" name="Graphic 1">
                    <a:extLst>
                      <a:ext uri="{FF2B5EF4-FFF2-40B4-BE49-F238E27FC236}">
                        <a16:creationId xmlns:a16="http://schemas.microsoft.com/office/drawing/2014/main" xmlns="" id="{B136DF9C-3AB5-4B28-A322-EA5EB214F77B}"/>
                      </a:ext>
                    </a:extLst>
                  </p:cNvPr>
                  <p:cNvGrpSpPr/>
                  <p:nvPr/>
                </p:nvGrpSpPr>
                <p:grpSpPr>
                  <a:xfrm>
                    <a:off x="42367" y="3475220"/>
                    <a:ext cx="463332" cy="177538"/>
                    <a:chOff x="42367" y="3475220"/>
                    <a:chExt cx="463332" cy="177538"/>
                  </a:xfrm>
                  <a:grpFill/>
                </p:grpSpPr>
                <p:sp>
                  <p:nvSpPr>
                    <p:cNvPr id="968" name="Freeform: Shape 967">
                      <a:extLst>
                        <a:ext uri="{FF2B5EF4-FFF2-40B4-BE49-F238E27FC236}">
                          <a16:creationId xmlns:a16="http://schemas.microsoft.com/office/drawing/2014/main" xmlns="" id="{07BFA0E7-D798-41AF-8E0E-0605265513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367" y="3475220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2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2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9" name="Freeform: Shape 968">
                      <a:extLst>
                        <a:ext uri="{FF2B5EF4-FFF2-40B4-BE49-F238E27FC236}">
                          <a16:creationId xmlns:a16="http://schemas.microsoft.com/office/drawing/2014/main" xmlns="" id="{DFCE6D4A-E4FD-40BE-B082-F8E40B35AA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0435" y="3550999"/>
                      <a:ext cx="95264" cy="101759"/>
                    </a:xfrm>
                    <a:custGeom>
                      <a:avLst/>
                      <a:gdLst>
                        <a:gd name="connsiteX0" fmla="*/ 12991 w 95264"/>
                        <a:gd name="connsiteY0" fmla="*/ 19486 h 101759"/>
                        <a:gd name="connsiteX1" fmla="*/ 12991 w 95264"/>
                        <a:gd name="connsiteY1" fmla="*/ 88769 h 101759"/>
                        <a:gd name="connsiteX2" fmla="*/ 82274 w 95264"/>
                        <a:gd name="connsiteY2" fmla="*/ 88769 h 101759"/>
                        <a:gd name="connsiteX3" fmla="*/ 82274 w 95264"/>
                        <a:gd name="connsiteY3" fmla="*/ 19486 h 101759"/>
                        <a:gd name="connsiteX4" fmla="*/ 12991 w 95264"/>
                        <a:gd name="connsiteY4" fmla="*/ 19486 h 101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101759">
                          <a:moveTo>
                            <a:pt x="12991" y="19486"/>
                          </a:moveTo>
                          <a:cubicBezTo>
                            <a:pt x="-4330" y="36807"/>
                            <a:pt x="-4330" y="71449"/>
                            <a:pt x="12991" y="88769"/>
                          </a:cubicBezTo>
                          <a:cubicBezTo>
                            <a:pt x="30311" y="106090"/>
                            <a:pt x="64953" y="106090"/>
                            <a:pt x="82274" y="88769"/>
                          </a:cubicBezTo>
                          <a:cubicBezTo>
                            <a:pt x="99595" y="71449"/>
                            <a:pt x="99595" y="36807"/>
                            <a:pt x="82274" y="19486"/>
                          </a:cubicBezTo>
                          <a:cubicBezTo>
                            <a:pt x="64953" y="-6495"/>
                            <a:pt x="30311" y="-6495"/>
                            <a:pt x="12991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0" name="Freeform: Shape 969">
                      <a:extLst>
                        <a:ext uri="{FF2B5EF4-FFF2-40B4-BE49-F238E27FC236}">
                          <a16:creationId xmlns:a16="http://schemas.microsoft.com/office/drawing/2014/main" xmlns="" id="{76F1BD31-C6F8-45C1-9506-C0B3820C7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5373" y="350769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4" name="Graphic 1">
                    <a:extLst>
                      <a:ext uri="{FF2B5EF4-FFF2-40B4-BE49-F238E27FC236}">
                        <a16:creationId xmlns:a16="http://schemas.microsoft.com/office/drawing/2014/main" xmlns="" id="{2ECADD73-680B-43DC-BA9D-697B748F8E03}"/>
                      </a:ext>
                    </a:extLst>
                  </p:cNvPr>
                  <p:cNvGrpSpPr/>
                  <p:nvPr/>
                </p:nvGrpSpPr>
                <p:grpSpPr>
                  <a:xfrm>
                    <a:off x="4952474" y="4159043"/>
                    <a:ext cx="433722" cy="277835"/>
                    <a:chOff x="4952474" y="4159043"/>
                    <a:chExt cx="433722" cy="277835"/>
                  </a:xfrm>
                  <a:grpFill/>
                </p:grpSpPr>
                <p:sp>
                  <p:nvSpPr>
                    <p:cNvPr id="965" name="Freeform: Shape 964">
                      <a:extLst>
                        <a:ext uri="{FF2B5EF4-FFF2-40B4-BE49-F238E27FC236}">
                          <a16:creationId xmlns:a16="http://schemas.microsoft.com/office/drawing/2014/main" xmlns="" id="{A0389A34-0F23-4D16-8688-4484DF2E6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81570" y="4332251"/>
                      <a:ext cx="104626" cy="104626"/>
                    </a:xfrm>
                    <a:custGeom>
                      <a:avLst/>
                      <a:gdLst>
                        <a:gd name="connsiteX0" fmla="*/ 78295 w 104626"/>
                        <a:gd name="connsiteY0" fmla="*/ 95616 h 104626"/>
                        <a:gd name="connsiteX1" fmla="*/ 95615 w 104626"/>
                        <a:gd name="connsiteY1" fmla="*/ 26332 h 104626"/>
                        <a:gd name="connsiteX2" fmla="*/ 26332 w 104626"/>
                        <a:gd name="connsiteY2" fmla="*/ 9011 h 104626"/>
                        <a:gd name="connsiteX3" fmla="*/ 9011 w 104626"/>
                        <a:gd name="connsiteY3" fmla="*/ 78295 h 104626"/>
                        <a:gd name="connsiteX4" fmla="*/ 78295 w 104626"/>
                        <a:gd name="connsiteY4" fmla="*/ 95616 h 1046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4626" h="104626">
                          <a:moveTo>
                            <a:pt x="78295" y="95616"/>
                          </a:moveTo>
                          <a:cubicBezTo>
                            <a:pt x="104276" y="78295"/>
                            <a:pt x="112937" y="52313"/>
                            <a:pt x="95615" y="26332"/>
                          </a:cubicBezTo>
                          <a:cubicBezTo>
                            <a:pt x="78295" y="351"/>
                            <a:pt x="52313" y="-8310"/>
                            <a:pt x="26332" y="9011"/>
                          </a:cubicBezTo>
                          <a:cubicBezTo>
                            <a:pt x="351" y="26332"/>
                            <a:pt x="-8309" y="52313"/>
                            <a:pt x="9011" y="78295"/>
                          </a:cubicBezTo>
                          <a:cubicBezTo>
                            <a:pt x="26332" y="104276"/>
                            <a:pt x="52313" y="112936"/>
                            <a:pt x="78295" y="9561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6" name="Freeform: Shape 965">
                      <a:extLst>
                        <a:ext uri="{FF2B5EF4-FFF2-40B4-BE49-F238E27FC236}">
                          <a16:creationId xmlns:a16="http://schemas.microsoft.com/office/drawing/2014/main" xmlns="" id="{9BA54AA8-50C7-465F-B99C-281E0D639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2474" y="4159043"/>
                      <a:ext cx="104626" cy="104626"/>
                    </a:xfrm>
                    <a:custGeom>
                      <a:avLst/>
                      <a:gdLst>
                        <a:gd name="connsiteX0" fmla="*/ 78294 w 104626"/>
                        <a:gd name="connsiteY0" fmla="*/ 95616 h 104626"/>
                        <a:gd name="connsiteX1" fmla="*/ 95616 w 104626"/>
                        <a:gd name="connsiteY1" fmla="*/ 26332 h 104626"/>
                        <a:gd name="connsiteX2" fmla="*/ 26332 w 104626"/>
                        <a:gd name="connsiteY2" fmla="*/ 9011 h 104626"/>
                        <a:gd name="connsiteX3" fmla="*/ 9011 w 104626"/>
                        <a:gd name="connsiteY3" fmla="*/ 78295 h 104626"/>
                        <a:gd name="connsiteX4" fmla="*/ 78294 w 104626"/>
                        <a:gd name="connsiteY4" fmla="*/ 95616 h 1046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4626" h="104626">
                          <a:moveTo>
                            <a:pt x="78294" y="95616"/>
                          </a:moveTo>
                          <a:cubicBezTo>
                            <a:pt x="104276" y="78295"/>
                            <a:pt x="112936" y="52313"/>
                            <a:pt x="95616" y="26332"/>
                          </a:cubicBezTo>
                          <a:cubicBezTo>
                            <a:pt x="78294" y="351"/>
                            <a:pt x="52314" y="-8310"/>
                            <a:pt x="26332" y="9011"/>
                          </a:cubicBezTo>
                          <a:cubicBezTo>
                            <a:pt x="351" y="26332"/>
                            <a:pt x="-8310" y="52313"/>
                            <a:pt x="9011" y="78295"/>
                          </a:cubicBezTo>
                          <a:cubicBezTo>
                            <a:pt x="26332" y="104276"/>
                            <a:pt x="60974" y="112936"/>
                            <a:pt x="78294" y="9561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7" name="Freeform: Shape 966">
                      <a:extLst>
                        <a:ext uri="{FF2B5EF4-FFF2-40B4-BE49-F238E27FC236}">
                          <a16:creationId xmlns:a16="http://schemas.microsoft.com/office/drawing/2014/main" xmlns="" id="{892356B6-EED8-4271-AFA7-382367300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8090" y="4202696"/>
                      <a:ext cx="138566" cy="138566"/>
                    </a:xfrm>
                    <a:custGeom>
                      <a:avLst/>
                      <a:gdLst>
                        <a:gd name="connsiteX0" fmla="*/ 103925 w 138566"/>
                        <a:gd name="connsiteY0" fmla="*/ 129906 h 138566"/>
                        <a:gd name="connsiteX1" fmla="*/ 129906 w 138566"/>
                        <a:gd name="connsiteY1" fmla="*/ 34642 h 138566"/>
                        <a:gd name="connsiteX2" fmla="*/ 34642 w 138566"/>
                        <a:gd name="connsiteY2" fmla="*/ 8660 h 138566"/>
                        <a:gd name="connsiteX3" fmla="*/ 8660 w 138566"/>
                        <a:gd name="connsiteY3" fmla="*/ 103925 h 138566"/>
                        <a:gd name="connsiteX4" fmla="*/ 103925 w 138566"/>
                        <a:gd name="connsiteY4" fmla="*/ 129906 h 138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8566" h="138566">
                          <a:moveTo>
                            <a:pt x="103925" y="129906"/>
                          </a:moveTo>
                          <a:cubicBezTo>
                            <a:pt x="138567" y="112586"/>
                            <a:pt x="147227" y="69283"/>
                            <a:pt x="129906" y="34642"/>
                          </a:cubicBezTo>
                          <a:cubicBezTo>
                            <a:pt x="112585" y="0"/>
                            <a:pt x="69283" y="-8660"/>
                            <a:pt x="34642" y="8660"/>
                          </a:cubicBezTo>
                          <a:cubicBezTo>
                            <a:pt x="0" y="25981"/>
                            <a:pt x="-8660" y="69283"/>
                            <a:pt x="8660" y="103925"/>
                          </a:cubicBezTo>
                          <a:cubicBezTo>
                            <a:pt x="34642" y="138567"/>
                            <a:pt x="69283" y="147227"/>
                            <a:pt x="103925" y="12990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941" name="Graphic 1">
                  <a:extLst>
                    <a:ext uri="{FF2B5EF4-FFF2-40B4-BE49-F238E27FC236}">
                      <a16:creationId xmlns:a16="http://schemas.microsoft.com/office/drawing/2014/main" xmlns="" id="{BC3EBA74-059A-4CCB-A1CE-7C8ACD6305E8}"/>
                    </a:ext>
                  </a:extLst>
                </p:cNvPr>
                <p:cNvGrpSpPr/>
                <p:nvPr/>
              </p:nvGrpSpPr>
              <p:grpSpPr>
                <a:xfrm>
                  <a:off x="9449747" y="2150176"/>
                  <a:ext cx="1377006" cy="1221119"/>
                  <a:chOff x="9449747" y="2150176"/>
                  <a:chExt cx="1377006" cy="1221119"/>
                </a:xfrm>
                <a:grpFill/>
              </p:grpSpPr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E71C8E31-5F30-4F3B-987C-D2057FBE5AD9}"/>
                      </a:ext>
                    </a:extLst>
                  </p:cNvPr>
                  <p:cNvSpPr/>
                  <p:nvPr/>
                </p:nvSpPr>
                <p:spPr>
                  <a:xfrm>
                    <a:off x="9713890" y="3031374"/>
                    <a:ext cx="307444" cy="307444"/>
                  </a:xfrm>
                  <a:custGeom>
                    <a:avLst/>
                    <a:gdLst>
                      <a:gd name="connsiteX0" fmla="*/ 45467 w 307444"/>
                      <a:gd name="connsiteY0" fmla="*/ 45467 h 307444"/>
                      <a:gd name="connsiteX1" fmla="*/ 45467 w 307444"/>
                      <a:gd name="connsiteY1" fmla="*/ 261978 h 307444"/>
                      <a:gd name="connsiteX2" fmla="*/ 261978 w 307444"/>
                      <a:gd name="connsiteY2" fmla="*/ 261978 h 307444"/>
                      <a:gd name="connsiteX3" fmla="*/ 261978 w 307444"/>
                      <a:gd name="connsiteY3" fmla="*/ 45467 h 307444"/>
                      <a:gd name="connsiteX4" fmla="*/ 45467 w 307444"/>
                      <a:gd name="connsiteY4" fmla="*/ 45467 h 307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7444" h="307444">
                        <a:moveTo>
                          <a:pt x="45467" y="45467"/>
                        </a:moveTo>
                        <a:cubicBezTo>
                          <a:pt x="-15156" y="106090"/>
                          <a:pt x="-15156" y="201355"/>
                          <a:pt x="45467" y="261978"/>
                        </a:cubicBezTo>
                        <a:cubicBezTo>
                          <a:pt x="106090" y="322601"/>
                          <a:pt x="201355" y="322601"/>
                          <a:pt x="261978" y="261978"/>
                        </a:cubicBezTo>
                        <a:cubicBezTo>
                          <a:pt x="322601" y="201355"/>
                          <a:pt x="322601" y="106090"/>
                          <a:pt x="261978" y="45467"/>
                        </a:cubicBezTo>
                        <a:cubicBezTo>
                          <a:pt x="201355" y="-15156"/>
                          <a:pt x="106090" y="-15156"/>
                          <a:pt x="45467" y="454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8DF27352-3967-4252-B768-836B4BB6C107}"/>
                      </a:ext>
                    </a:extLst>
                  </p:cNvPr>
                  <p:cNvSpPr/>
                  <p:nvPr/>
                </p:nvSpPr>
                <p:spPr>
                  <a:xfrm>
                    <a:off x="10675197" y="2557216"/>
                    <a:ext cx="151556" cy="158052"/>
                  </a:xfrm>
                  <a:custGeom>
                    <a:avLst/>
                    <a:gdLst>
                      <a:gd name="connsiteX0" fmla="*/ 19486 w 151556"/>
                      <a:gd name="connsiteY0" fmla="*/ 25981 h 158052"/>
                      <a:gd name="connsiteX1" fmla="*/ 19486 w 151556"/>
                      <a:gd name="connsiteY1" fmla="*/ 138567 h 158052"/>
                      <a:gd name="connsiteX2" fmla="*/ 132071 w 151556"/>
                      <a:gd name="connsiteY2" fmla="*/ 138567 h 158052"/>
                      <a:gd name="connsiteX3" fmla="*/ 132071 w 151556"/>
                      <a:gd name="connsiteY3" fmla="*/ 25981 h 158052"/>
                      <a:gd name="connsiteX4" fmla="*/ 19486 w 151556"/>
                      <a:gd name="connsiteY4" fmla="*/ 25981 h 158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556" h="158052">
                        <a:moveTo>
                          <a:pt x="19486" y="25981"/>
                        </a:moveTo>
                        <a:cubicBezTo>
                          <a:pt x="-6495" y="51963"/>
                          <a:pt x="-6495" y="103925"/>
                          <a:pt x="19486" y="138567"/>
                        </a:cubicBezTo>
                        <a:cubicBezTo>
                          <a:pt x="45466" y="164548"/>
                          <a:pt x="97429" y="164548"/>
                          <a:pt x="132071" y="138567"/>
                        </a:cubicBezTo>
                        <a:cubicBezTo>
                          <a:pt x="158052" y="112585"/>
                          <a:pt x="158052" y="60623"/>
                          <a:pt x="132071" y="25981"/>
                        </a:cubicBezTo>
                        <a:cubicBezTo>
                          <a:pt x="97429" y="-8660"/>
                          <a:pt x="45466" y="-8660"/>
                          <a:pt x="19486" y="2598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38FF915C-7986-47DC-A523-54E575E90EDB}"/>
                      </a:ext>
                    </a:extLst>
                  </p:cNvPr>
                  <p:cNvSpPr/>
                  <p:nvPr/>
                </p:nvSpPr>
                <p:spPr>
                  <a:xfrm>
                    <a:off x="10071132" y="2340706"/>
                    <a:ext cx="242491" cy="242491"/>
                  </a:xfrm>
                  <a:custGeom>
                    <a:avLst/>
                    <a:gdLst>
                      <a:gd name="connsiteX0" fmla="*/ 242491 w 242491"/>
                      <a:gd name="connsiteY0" fmla="*/ 121246 h 242491"/>
                      <a:gd name="connsiteX1" fmla="*/ 121245 w 242491"/>
                      <a:gd name="connsiteY1" fmla="*/ 242492 h 242491"/>
                      <a:gd name="connsiteX2" fmla="*/ -1 w 242491"/>
                      <a:gd name="connsiteY2" fmla="*/ 121246 h 242491"/>
                      <a:gd name="connsiteX3" fmla="*/ 121245 w 242491"/>
                      <a:gd name="connsiteY3" fmla="*/ 0 h 242491"/>
                      <a:gd name="connsiteX4" fmla="*/ 242491 w 242491"/>
                      <a:gd name="connsiteY4" fmla="*/ 121246 h 242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491" h="242491">
                        <a:moveTo>
                          <a:pt x="242491" y="121246"/>
                        </a:moveTo>
                        <a:cubicBezTo>
                          <a:pt x="242491" y="188208"/>
                          <a:pt x="188208" y="242492"/>
                          <a:pt x="121245" y="242492"/>
                        </a:cubicBezTo>
                        <a:cubicBezTo>
                          <a:pt x="54283" y="242492"/>
                          <a:pt x="-1" y="188208"/>
                          <a:pt x="-1" y="121246"/>
                        </a:cubicBezTo>
                        <a:cubicBezTo>
                          <a:pt x="-1" y="54284"/>
                          <a:pt x="54283" y="0"/>
                          <a:pt x="121245" y="0"/>
                        </a:cubicBezTo>
                        <a:cubicBezTo>
                          <a:pt x="188208" y="0"/>
                          <a:pt x="242491" y="54284"/>
                          <a:pt x="242491" y="1212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533F1FBB-14B2-496F-93EA-5138D551C0E6}"/>
                      </a:ext>
                    </a:extLst>
                  </p:cNvPr>
                  <p:cNvSpPr/>
                  <p:nvPr/>
                </p:nvSpPr>
                <p:spPr>
                  <a:xfrm>
                    <a:off x="9449747" y="2611344"/>
                    <a:ext cx="229501" cy="229501"/>
                  </a:xfrm>
                  <a:custGeom>
                    <a:avLst/>
                    <a:gdLst>
                      <a:gd name="connsiteX0" fmla="*/ 32477 w 229501"/>
                      <a:gd name="connsiteY0" fmla="*/ 32477 h 229501"/>
                      <a:gd name="connsiteX1" fmla="*/ 32477 w 229501"/>
                      <a:gd name="connsiteY1" fmla="*/ 197025 h 229501"/>
                      <a:gd name="connsiteX2" fmla="*/ 197025 w 229501"/>
                      <a:gd name="connsiteY2" fmla="*/ 197025 h 229501"/>
                      <a:gd name="connsiteX3" fmla="*/ 197025 w 229501"/>
                      <a:gd name="connsiteY3" fmla="*/ 32477 h 229501"/>
                      <a:gd name="connsiteX4" fmla="*/ 32477 w 229501"/>
                      <a:gd name="connsiteY4" fmla="*/ 32477 h 229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501" h="229501">
                        <a:moveTo>
                          <a:pt x="32477" y="32477"/>
                        </a:moveTo>
                        <a:cubicBezTo>
                          <a:pt x="-10826" y="75779"/>
                          <a:pt x="-10826" y="153722"/>
                          <a:pt x="32477" y="197025"/>
                        </a:cubicBezTo>
                        <a:cubicBezTo>
                          <a:pt x="75779" y="240327"/>
                          <a:pt x="153723" y="240327"/>
                          <a:pt x="197025" y="197025"/>
                        </a:cubicBezTo>
                        <a:cubicBezTo>
                          <a:pt x="240327" y="153722"/>
                          <a:pt x="240327" y="75779"/>
                          <a:pt x="197025" y="32477"/>
                        </a:cubicBezTo>
                        <a:cubicBezTo>
                          <a:pt x="153723" y="-10826"/>
                          <a:pt x="84439" y="-10826"/>
                          <a:pt x="32477" y="324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0B04F6F-9C84-4DBF-BCBC-ABE9ADCADBC0}"/>
                      </a:ext>
                    </a:extLst>
                  </p:cNvPr>
                  <p:cNvSpPr/>
                  <p:nvPr/>
                </p:nvSpPr>
                <p:spPr>
                  <a:xfrm>
                    <a:off x="10289808" y="2793212"/>
                    <a:ext cx="229500" cy="229501"/>
                  </a:xfrm>
                  <a:custGeom>
                    <a:avLst/>
                    <a:gdLst>
                      <a:gd name="connsiteX0" fmla="*/ 32477 w 229500"/>
                      <a:gd name="connsiteY0" fmla="*/ 32477 h 229501"/>
                      <a:gd name="connsiteX1" fmla="*/ 32477 w 229500"/>
                      <a:gd name="connsiteY1" fmla="*/ 197025 h 229501"/>
                      <a:gd name="connsiteX2" fmla="*/ 197024 w 229500"/>
                      <a:gd name="connsiteY2" fmla="*/ 197025 h 229501"/>
                      <a:gd name="connsiteX3" fmla="*/ 197024 w 229500"/>
                      <a:gd name="connsiteY3" fmla="*/ 32477 h 229501"/>
                      <a:gd name="connsiteX4" fmla="*/ 32477 w 229500"/>
                      <a:gd name="connsiteY4" fmla="*/ 32477 h 229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500" h="229501">
                        <a:moveTo>
                          <a:pt x="32477" y="32477"/>
                        </a:moveTo>
                        <a:cubicBezTo>
                          <a:pt x="-10826" y="75779"/>
                          <a:pt x="-10826" y="153722"/>
                          <a:pt x="32477" y="197025"/>
                        </a:cubicBezTo>
                        <a:cubicBezTo>
                          <a:pt x="75779" y="240327"/>
                          <a:pt x="153722" y="240327"/>
                          <a:pt x="197024" y="197025"/>
                        </a:cubicBezTo>
                        <a:cubicBezTo>
                          <a:pt x="240326" y="153722"/>
                          <a:pt x="240326" y="75779"/>
                          <a:pt x="197024" y="32477"/>
                        </a:cubicBezTo>
                        <a:cubicBezTo>
                          <a:pt x="153722" y="-10826"/>
                          <a:pt x="75779" y="-10826"/>
                          <a:pt x="32477" y="324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8FAA8608-0E66-4CE7-B698-942D08CF8712}"/>
                      </a:ext>
                    </a:extLst>
                  </p:cNvPr>
                  <p:cNvSpPr/>
                  <p:nvPr/>
                </p:nvSpPr>
                <p:spPr>
                  <a:xfrm>
                    <a:off x="10140415" y="3232729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7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C75AB22-2860-4276-894C-D04AC03E79A5}"/>
                      </a:ext>
                    </a:extLst>
                  </p:cNvPr>
                  <p:cNvSpPr/>
                  <p:nvPr/>
                </p:nvSpPr>
                <p:spPr>
                  <a:xfrm>
                    <a:off x="9638111" y="2150176"/>
                    <a:ext cx="173208" cy="173208"/>
                  </a:xfrm>
                  <a:custGeom>
                    <a:avLst/>
                    <a:gdLst>
                      <a:gd name="connsiteX0" fmla="*/ 173209 w 173208"/>
                      <a:gd name="connsiteY0" fmla="*/ 86604 h 173208"/>
                      <a:gd name="connsiteX1" fmla="*/ 86604 w 173208"/>
                      <a:gd name="connsiteY1" fmla="*/ 173208 h 173208"/>
                      <a:gd name="connsiteX2" fmla="*/ 0 w 173208"/>
                      <a:gd name="connsiteY2" fmla="*/ 86604 h 173208"/>
                      <a:gd name="connsiteX3" fmla="*/ 86604 w 173208"/>
                      <a:gd name="connsiteY3" fmla="*/ 0 h 173208"/>
                      <a:gd name="connsiteX4" fmla="*/ 173209 w 173208"/>
                      <a:gd name="connsiteY4" fmla="*/ 86604 h 173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8" h="173208">
                        <a:moveTo>
                          <a:pt x="173209" y="86604"/>
                        </a:moveTo>
                        <a:cubicBezTo>
                          <a:pt x="173209" y="134434"/>
                          <a:pt x="134434" y="173208"/>
                          <a:pt x="86604" y="173208"/>
                        </a:cubicBezTo>
                        <a:cubicBezTo>
                          <a:pt x="38774" y="173208"/>
                          <a:pt x="0" y="134434"/>
                          <a:pt x="0" y="86604"/>
                        </a:cubicBezTo>
                        <a:cubicBezTo>
                          <a:pt x="0" y="38774"/>
                          <a:pt x="38774" y="0"/>
                          <a:pt x="86604" y="0"/>
                        </a:cubicBezTo>
                        <a:cubicBezTo>
                          <a:pt x="134434" y="0"/>
                          <a:pt x="173209" y="38774"/>
                          <a:pt x="173209" y="866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C8532F05-220F-436C-9301-E0B14EB67477}"/>
                      </a:ext>
                    </a:extLst>
                  </p:cNvPr>
                  <p:cNvSpPr/>
                  <p:nvPr/>
                </p:nvSpPr>
                <p:spPr>
                  <a:xfrm>
                    <a:off x="9956382" y="2684957"/>
                    <a:ext cx="307444" cy="307444"/>
                  </a:xfrm>
                  <a:custGeom>
                    <a:avLst/>
                    <a:gdLst>
                      <a:gd name="connsiteX0" fmla="*/ 45467 w 307444"/>
                      <a:gd name="connsiteY0" fmla="*/ 45467 h 307444"/>
                      <a:gd name="connsiteX1" fmla="*/ 45467 w 307444"/>
                      <a:gd name="connsiteY1" fmla="*/ 261978 h 307444"/>
                      <a:gd name="connsiteX2" fmla="*/ 261977 w 307444"/>
                      <a:gd name="connsiteY2" fmla="*/ 261978 h 307444"/>
                      <a:gd name="connsiteX3" fmla="*/ 261977 w 307444"/>
                      <a:gd name="connsiteY3" fmla="*/ 45467 h 307444"/>
                      <a:gd name="connsiteX4" fmla="*/ 45467 w 307444"/>
                      <a:gd name="connsiteY4" fmla="*/ 45467 h 307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7444" h="307444">
                        <a:moveTo>
                          <a:pt x="45467" y="45467"/>
                        </a:moveTo>
                        <a:cubicBezTo>
                          <a:pt x="-15156" y="106090"/>
                          <a:pt x="-15156" y="201355"/>
                          <a:pt x="45467" y="261978"/>
                        </a:cubicBezTo>
                        <a:cubicBezTo>
                          <a:pt x="106090" y="322601"/>
                          <a:pt x="201355" y="322601"/>
                          <a:pt x="261977" y="261978"/>
                        </a:cubicBezTo>
                        <a:cubicBezTo>
                          <a:pt x="322601" y="201355"/>
                          <a:pt x="322601" y="106090"/>
                          <a:pt x="261977" y="45467"/>
                        </a:cubicBezTo>
                        <a:cubicBezTo>
                          <a:pt x="201355" y="-15156"/>
                          <a:pt x="106090" y="-15156"/>
                          <a:pt x="45467" y="454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2" name="Graphic 1">
                  <a:extLst>
                    <a:ext uri="{FF2B5EF4-FFF2-40B4-BE49-F238E27FC236}">
                      <a16:creationId xmlns:a16="http://schemas.microsoft.com/office/drawing/2014/main" xmlns="" id="{1E8C6EFD-77E1-4BB7-AB9F-8AA7CF41FC19}"/>
                    </a:ext>
                  </a:extLst>
                </p:cNvPr>
                <p:cNvGrpSpPr/>
                <p:nvPr/>
              </p:nvGrpSpPr>
              <p:grpSpPr>
                <a:xfrm>
                  <a:off x="1445355" y="3951543"/>
                  <a:ext cx="1270916" cy="1143175"/>
                  <a:chOff x="1445355" y="3951543"/>
                  <a:chExt cx="1270916" cy="1143175"/>
                </a:xfrm>
                <a:grpFill/>
              </p:grpSpPr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9EACDCBF-7627-401A-8E75-6E790B439CCA}"/>
                      </a:ext>
                    </a:extLst>
                  </p:cNvPr>
                  <p:cNvSpPr/>
                  <p:nvPr/>
                </p:nvSpPr>
                <p:spPr>
                  <a:xfrm>
                    <a:off x="2190151" y="3994846"/>
                    <a:ext cx="277133" cy="277133"/>
                  </a:xfrm>
                  <a:custGeom>
                    <a:avLst/>
                    <a:gdLst>
                      <a:gd name="connsiteX0" fmla="*/ 277133 w 277133"/>
                      <a:gd name="connsiteY0" fmla="*/ 138567 h 277133"/>
                      <a:gd name="connsiteX1" fmla="*/ 138567 w 277133"/>
                      <a:gd name="connsiteY1" fmla="*/ 277133 h 277133"/>
                      <a:gd name="connsiteX2" fmla="*/ 0 w 277133"/>
                      <a:gd name="connsiteY2" fmla="*/ 138567 h 277133"/>
                      <a:gd name="connsiteX3" fmla="*/ 138567 w 277133"/>
                      <a:gd name="connsiteY3" fmla="*/ 0 h 277133"/>
                      <a:gd name="connsiteX4" fmla="*/ 277133 w 277133"/>
                      <a:gd name="connsiteY4" fmla="*/ 138567 h 277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133" h="277133">
                        <a:moveTo>
                          <a:pt x="277133" y="138567"/>
                        </a:moveTo>
                        <a:cubicBezTo>
                          <a:pt x="277133" y="215095"/>
                          <a:pt x="215095" y="277133"/>
                          <a:pt x="138567" y="277133"/>
                        </a:cubicBezTo>
                        <a:cubicBezTo>
                          <a:pt x="62038" y="277133"/>
                          <a:pt x="0" y="215095"/>
                          <a:pt x="0" y="138567"/>
                        </a:cubicBezTo>
                        <a:cubicBezTo>
                          <a:pt x="0" y="62038"/>
                          <a:pt x="62038" y="0"/>
                          <a:pt x="138567" y="0"/>
                        </a:cubicBezTo>
                        <a:cubicBezTo>
                          <a:pt x="215095" y="0"/>
                          <a:pt x="277133" y="62038"/>
                          <a:pt x="277133" y="1385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0B89E859-C6E2-4C6E-9978-78A83D96D9F1}"/>
                      </a:ext>
                    </a:extLst>
                  </p:cNvPr>
                  <p:cNvSpPr/>
                  <p:nvPr/>
                </p:nvSpPr>
                <p:spPr>
                  <a:xfrm>
                    <a:off x="1445355" y="4575094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8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AF18E62E-13C5-4A6B-8E64-14D9F9283F3A}"/>
                      </a:ext>
                    </a:extLst>
                  </p:cNvPr>
                  <p:cNvSpPr/>
                  <p:nvPr/>
                </p:nvSpPr>
                <p:spPr>
                  <a:xfrm>
                    <a:off x="1915183" y="4698505"/>
                    <a:ext cx="220840" cy="214345"/>
                  </a:xfrm>
                  <a:custGeom>
                    <a:avLst/>
                    <a:gdLst>
                      <a:gd name="connsiteX0" fmla="*/ 188364 w 220840"/>
                      <a:gd name="connsiteY0" fmla="*/ 188364 h 214345"/>
                      <a:gd name="connsiteX1" fmla="*/ 188364 w 220840"/>
                      <a:gd name="connsiteY1" fmla="*/ 32477 h 214345"/>
                      <a:gd name="connsiteX2" fmla="*/ 32477 w 220840"/>
                      <a:gd name="connsiteY2" fmla="*/ 32477 h 214345"/>
                      <a:gd name="connsiteX3" fmla="*/ 32477 w 220840"/>
                      <a:gd name="connsiteY3" fmla="*/ 188364 h 214345"/>
                      <a:gd name="connsiteX4" fmla="*/ 188364 w 220840"/>
                      <a:gd name="connsiteY4" fmla="*/ 188364 h 214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840" h="214345">
                        <a:moveTo>
                          <a:pt x="188364" y="188364"/>
                        </a:moveTo>
                        <a:cubicBezTo>
                          <a:pt x="231666" y="145062"/>
                          <a:pt x="231666" y="75779"/>
                          <a:pt x="188364" y="32477"/>
                        </a:cubicBezTo>
                        <a:cubicBezTo>
                          <a:pt x="145062" y="-10826"/>
                          <a:pt x="75779" y="-10826"/>
                          <a:pt x="32477" y="32477"/>
                        </a:cubicBezTo>
                        <a:cubicBezTo>
                          <a:pt x="-10826" y="75779"/>
                          <a:pt x="-10826" y="145062"/>
                          <a:pt x="32477" y="188364"/>
                        </a:cubicBezTo>
                        <a:cubicBezTo>
                          <a:pt x="75779" y="223006"/>
                          <a:pt x="145062" y="223006"/>
                          <a:pt x="188364" y="18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9143B23C-EBB4-4237-808D-6EBC45397969}"/>
                      </a:ext>
                    </a:extLst>
                  </p:cNvPr>
                  <p:cNvSpPr/>
                  <p:nvPr/>
                </p:nvSpPr>
                <p:spPr>
                  <a:xfrm>
                    <a:off x="2495431" y="4447352"/>
                    <a:ext cx="220840" cy="220840"/>
                  </a:xfrm>
                  <a:custGeom>
                    <a:avLst/>
                    <a:gdLst>
                      <a:gd name="connsiteX0" fmla="*/ 188364 w 220840"/>
                      <a:gd name="connsiteY0" fmla="*/ 188364 h 220840"/>
                      <a:gd name="connsiteX1" fmla="*/ 188364 w 220840"/>
                      <a:gd name="connsiteY1" fmla="*/ 32477 h 220840"/>
                      <a:gd name="connsiteX2" fmla="*/ 32477 w 220840"/>
                      <a:gd name="connsiteY2" fmla="*/ 32477 h 220840"/>
                      <a:gd name="connsiteX3" fmla="*/ 32477 w 220840"/>
                      <a:gd name="connsiteY3" fmla="*/ 188364 h 220840"/>
                      <a:gd name="connsiteX4" fmla="*/ 188364 w 220840"/>
                      <a:gd name="connsiteY4" fmla="*/ 188364 h 22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840" h="220840">
                        <a:moveTo>
                          <a:pt x="188364" y="188364"/>
                        </a:moveTo>
                        <a:cubicBezTo>
                          <a:pt x="231666" y="145062"/>
                          <a:pt x="231666" y="75779"/>
                          <a:pt x="188364" y="32477"/>
                        </a:cubicBezTo>
                        <a:cubicBezTo>
                          <a:pt x="145062" y="-10826"/>
                          <a:pt x="75779" y="-10826"/>
                          <a:pt x="32477" y="32477"/>
                        </a:cubicBezTo>
                        <a:cubicBezTo>
                          <a:pt x="-10826" y="75779"/>
                          <a:pt x="-10826" y="145062"/>
                          <a:pt x="32477" y="188364"/>
                        </a:cubicBezTo>
                        <a:cubicBezTo>
                          <a:pt x="75779" y="231666"/>
                          <a:pt x="145062" y="231666"/>
                          <a:pt x="188364" y="18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272F999-B2EC-44FE-BEE3-CF5794C52074}"/>
                      </a:ext>
                    </a:extLst>
                  </p:cNvPr>
                  <p:cNvSpPr/>
                  <p:nvPr/>
                </p:nvSpPr>
                <p:spPr>
                  <a:xfrm>
                    <a:off x="1722489" y="4271979"/>
                    <a:ext cx="225170" cy="225170"/>
                  </a:xfrm>
                  <a:custGeom>
                    <a:avLst/>
                    <a:gdLst>
                      <a:gd name="connsiteX0" fmla="*/ 225171 w 225170"/>
                      <a:gd name="connsiteY0" fmla="*/ 112585 h 225170"/>
                      <a:gd name="connsiteX1" fmla="*/ 112586 w 225170"/>
                      <a:gd name="connsiteY1" fmla="*/ 225171 h 225170"/>
                      <a:gd name="connsiteX2" fmla="*/ 0 w 225170"/>
                      <a:gd name="connsiteY2" fmla="*/ 112585 h 225170"/>
                      <a:gd name="connsiteX3" fmla="*/ 112586 w 225170"/>
                      <a:gd name="connsiteY3" fmla="*/ 0 h 225170"/>
                      <a:gd name="connsiteX4" fmla="*/ 225171 w 225170"/>
                      <a:gd name="connsiteY4" fmla="*/ 112585 h 225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170" h="225170">
                        <a:moveTo>
                          <a:pt x="225171" y="112585"/>
                        </a:moveTo>
                        <a:cubicBezTo>
                          <a:pt x="225171" y="174765"/>
                          <a:pt x="174765" y="225171"/>
                          <a:pt x="112586" y="225171"/>
                        </a:cubicBezTo>
                        <a:cubicBezTo>
                          <a:pt x="50406" y="225171"/>
                          <a:pt x="0" y="174765"/>
                          <a:pt x="0" y="112585"/>
                        </a:cubicBezTo>
                        <a:cubicBezTo>
                          <a:pt x="0" y="50406"/>
                          <a:pt x="50406" y="0"/>
                          <a:pt x="112586" y="0"/>
                        </a:cubicBezTo>
                        <a:cubicBezTo>
                          <a:pt x="174765" y="0"/>
                          <a:pt x="225171" y="50406"/>
                          <a:pt x="225171" y="11258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6BDA7324-F7A5-45BE-99F4-5A37DA01C2DB}"/>
                      </a:ext>
                    </a:extLst>
                  </p:cNvPr>
                  <p:cNvSpPr/>
                  <p:nvPr/>
                </p:nvSpPr>
                <p:spPr>
                  <a:xfrm>
                    <a:off x="1938999" y="3951543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8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3921E018-3C2F-416E-B61D-624A41069817}"/>
                      </a:ext>
                    </a:extLst>
                  </p:cNvPr>
                  <p:cNvSpPr/>
                  <p:nvPr/>
                </p:nvSpPr>
                <p:spPr>
                  <a:xfrm>
                    <a:off x="2380680" y="4930171"/>
                    <a:ext cx="164547" cy="164547"/>
                  </a:xfrm>
                  <a:custGeom>
                    <a:avLst/>
                    <a:gdLst>
                      <a:gd name="connsiteX0" fmla="*/ 138567 w 164547"/>
                      <a:gd name="connsiteY0" fmla="*/ 138567 h 164547"/>
                      <a:gd name="connsiteX1" fmla="*/ 138567 w 164547"/>
                      <a:gd name="connsiteY1" fmla="*/ 25981 h 164547"/>
                      <a:gd name="connsiteX2" fmla="*/ 25981 w 164547"/>
                      <a:gd name="connsiteY2" fmla="*/ 25981 h 164547"/>
                      <a:gd name="connsiteX3" fmla="*/ 25981 w 164547"/>
                      <a:gd name="connsiteY3" fmla="*/ 138567 h 164547"/>
                      <a:gd name="connsiteX4" fmla="*/ 138567 w 164547"/>
                      <a:gd name="connsiteY4" fmla="*/ 138567 h 164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547" h="164547">
                        <a:moveTo>
                          <a:pt x="138567" y="138567"/>
                        </a:moveTo>
                        <a:cubicBezTo>
                          <a:pt x="173208" y="103925"/>
                          <a:pt x="173208" y="51963"/>
                          <a:pt x="138567" y="25981"/>
                        </a:cubicBezTo>
                        <a:cubicBezTo>
                          <a:pt x="103925" y="-8660"/>
                          <a:pt x="51963" y="-8660"/>
                          <a:pt x="25981" y="25981"/>
                        </a:cubicBezTo>
                        <a:cubicBezTo>
                          <a:pt x="-8660" y="60623"/>
                          <a:pt x="-8660" y="112585"/>
                          <a:pt x="25981" y="138567"/>
                        </a:cubicBezTo>
                        <a:cubicBezTo>
                          <a:pt x="51963" y="173208"/>
                          <a:pt x="103925" y="173208"/>
                          <a:pt x="138567" y="1385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6E9C8065-245D-4C6A-8086-84B82ED3D24A}"/>
                      </a:ext>
                    </a:extLst>
                  </p:cNvPr>
                  <p:cNvSpPr/>
                  <p:nvPr/>
                </p:nvSpPr>
                <p:spPr>
                  <a:xfrm>
                    <a:off x="1945494" y="4304456"/>
                    <a:ext cx="298784" cy="292289"/>
                  </a:xfrm>
                  <a:custGeom>
                    <a:avLst/>
                    <a:gdLst>
                      <a:gd name="connsiteX0" fmla="*/ 253317 w 298784"/>
                      <a:gd name="connsiteY0" fmla="*/ 253317 h 292289"/>
                      <a:gd name="connsiteX1" fmla="*/ 253317 w 298784"/>
                      <a:gd name="connsiteY1" fmla="*/ 45467 h 292289"/>
                      <a:gd name="connsiteX2" fmla="*/ 45467 w 298784"/>
                      <a:gd name="connsiteY2" fmla="*/ 45467 h 292289"/>
                      <a:gd name="connsiteX3" fmla="*/ 45467 w 298784"/>
                      <a:gd name="connsiteY3" fmla="*/ 253317 h 292289"/>
                      <a:gd name="connsiteX4" fmla="*/ 253317 w 298784"/>
                      <a:gd name="connsiteY4" fmla="*/ 253317 h 292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8784" h="292289">
                        <a:moveTo>
                          <a:pt x="253317" y="253317"/>
                        </a:moveTo>
                        <a:cubicBezTo>
                          <a:pt x="313940" y="192694"/>
                          <a:pt x="313940" y="106090"/>
                          <a:pt x="253317" y="45467"/>
                        </a:cubicBezTo>
                        <a:cubicBezTo>
                          <a:pt x="192694" y="-15156"/>
                          <a:pt x="106090" y="-15156"/>
                          <a:pt x="45467" y="45467"/>
                        </a:cubicBezTo>
                        <a:cubicBezTo>
                          <a:pt x="-15156" y="106090"/>
                          <a:pt x="-15156" y="192694"/>
                          <a:pt x="45467" y="253317"/>
                        </a:cubicBezTo>
                        <a:cubicBezTo>
                          <a:pt x="106090" y="305280"/>
                          <a:pt x="201355" y="305280"/>
                          <a:pt x="253317" y="25331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5" name="Graphic 1">
                <a:extLst>
                  <a:ext uri="{FF2B5EF4-FFF2-40B4-BE49-F238E27FC236}">
                    <a16:creationId xmlns:a16="http://schemas.microsoft.com/office/drawing/2014/main" xmlns="" id="{790AF9AF-7EBB-4480-A956-205421B873DB}"/>
                  </a:ext>
                </a:extLst>
              </p:cNvPr>
              <p:cNvGrpSpPr/>
              <p:nvPr/>
            </p:nvGrpSpPr>
            <p:grpSpPr>
              <a:xfrm>
                <a:off x="-659126" y="2132856"/>
                <a:ext cx="13510252" cy="3169713"/>
                <a:chOff x="-659126" y="2132856"/>
                <a:chExt cx="13510252" cy="3169713"/>
              </a:xfrm>
              <a:grpFill/>
            </p:grpSpPr>
            <p:grpSp>
              <p:nvGrpSpPr>
                <p:cNvPr id="834" name="Graphic 1">
                  <a:extLst>
                    <a:ext uri="{FF2B5EF4-FFF2-40B4-BE49-F238E27FC236}">
                      <a16:creationId xmlns:a16="http://schemas.microsoft.com/office/drawing/2014/main" xmlns="" id="{394C22F6-7074-4888-BB23-2C0E8F815323}"/>
                    </a:ext>
                  </a:extLst>
                </p:cNvPr>
                <p:cNvGrpSpPr/>
                <p:nvPr/>
              </p:nvGrpSpPr>
              <p:grpSpPr>
                <a:xfrm>
                  <a:off x="-659126" y="2132856"/>
                  <a:ext cx="6781108" cy="3169713"/>
                  <a:chOff x="-659126" y="2132856"/>
                  <a:chExt cx="6781108" cy="3169713"/>
                </a:xfrm>
                <a:grpFill/>
              </p:grpSpPr>
              <p:grpSp>
                <p:nvGrpSpPr>
                  <p:cNvPr id="886" name="Graphic 1">
                    <a:extLst>
                      <a:ext uri="{FF2B5EF4-FFF2-40B4-BE49-F238E27FC236}">
                        <a16:creationId xmlns:a16="http://schemas.microsoft.com/office/drawing/2014/main" xmlns="" id="{FF7F0EB8-244F-4777-8948-EB3AD1B5BF0C}"/>
                      </a:ext>
                    </a:extLst>
                  </p:cNvPr>
                  <p:cNvGrpSpPr/>
                  <p:nvPr/>
                </p:nvGrpSpPr>
                <p:grpSpPr>
                  <a:xfrm>
                    <a:off x="-659126" y="2243382"/>
                    <a:ext cx="6781108" cy="2942550"/>
                    <a:chOff x="-659126" y="2243382"/>
                    <a:chExt cx="6781108" cy="2942550"/>
                  </a:xfrm>
                  <a:grpFill/>
                </p:grpSpPr>
                <p:sp>
                  <p:nvSpPr>
                    <p:cNvPr id="938" name="Freeform: Shape 937">
                      <a:extLst>
                        <a:ext uri="{FF2B5EF4-FFF2-40B4-BE49-F238E27FC236}">
                          <a16:creationId xmlns:a16="http://schemas.microsoft.com/office/drawing/2014/main" xmlns="" id="{77013BAB-58AE-4707-B221-C9490722A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4228677"/>
                      <a:ext cx="86604" cy="69283"/>
                    </a:xfrm>
                    <a:custGeom>
                      <a:avLst/>
                      <a:gdLst>
                        <a:gd name="connsiteX0" fmla="*/ 0 w 86604"/>
                        <a:gd name="connsiteY0" fmla="*/ 0 h 69283"/>
                        <a:gd name="connsiteX1" fmla="*/ 0 w 86604"/>
                        <a:gd name="connsiteY1" fmla="*/ 69283 h 69283"/>
                        <a:gd name="connsiteX2" fmla="*/ 0 w 86604"/>
                        <a:gd name="connsiteY2" fmla="*/ 69283 h 69283"/>
                        <a:gd name="connsiteX3" fmla="*/ 0 w 86604"/>
                        <a:gd name="connsiteY3" fmla="*/ 0 h 692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69283">
                          <a:moveTo>
                            <a:pt x="0" y="0"/>
                          </a:moveTo>
                          <a:lnTo>
                            <a:pt x="0" y="69283"/>
                          </a:lnTo>
                          <a:lnTo>
                            <a:pt x="0" y="6928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9" name="Freeform: Shape 938">
                      <a:extLst>
                        <a:ext uri="{FF2B5EF4-FFF2-40B4-BE49-F238E27FC236}">
                          <a16:creationId xmlns:a16="http://schemas.microsoft.com/office/drawing/2014/main" xmlns="" id="{3D31DDEE-6D45-4705-A327-2CC5DFF1C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2243382"/>
                      <a:ext cx="6781108" cy="2942550"/>
                    </a:xfrm>
                    <a:custGeom>
                      <a:avLst/>
                      <a:gdLst>
                        <a:gd name="connsiteX0" fmla="*/ 684173 w 6781108"/>
                        <a:gd name="connsiteY0" fmla="*/ 2643487 h 2942550"/>
                        <a:gd name="connsiteX1" fmla="*/ 1411648 w 6781108"/>
                        <a:gd name="connsiteY1" fmla="*/ 2937941 h 2942550"/>
                        <a:gd name="connsiteX2" fmla="*/ 2182426 w 6781108"/>
                        <a:gd name="connsiteY2" fmla="*/ 2747412 h 2942550"/>
                        <a:gd name="connsiteX3" fmla="*/ 3680678 w 6781108"/>
                        <a:gd name="connsiteY3" fmla="*/ 1327103 h 2942550"/>
                        <a:gd name="connsiteX4" fmla="*/ 4468776 w 6781108"/>
                        <a:gd name="connsiteY4" fmla="*/ 530345 h 2942550"/>
                        <a:gd name="connsiteX5" fmla="*/ 5308837 w 6781108"/>
                        <a:gd name="connsiteY5" fmla="*/ 54022 h 2942550"/>
                        <a:gd name="connsiteX6" fmla="*/ 6781108 w 6781108"/>
                        <a:gd name="connsiteY6" fmla="*/ 668911 h 2942550"/>
                        <a:gd name="connsiteX7" fmla="*/ 6781108 w 6781108"/>
                        <a:gd name="connsiteY7" fmla="*/ 616949 h 2942550"/>
                        <a:gd name="connsiteX8" fmla="*/ 5750518 w 6781108"/>
                        <a:gd name="connsiteY8" fmla="*/ 19380 h 2942550"/>
                        <a:gd name="connsiteX9" fmla="*/ 4243605 w 6781108"/>
                        <a:gd name="connsiteY9" fmla="*/ 686232 h 2942550"/>
                        <a:gd name="connsiteX10" fmla="*/ 2702051 w 6781108"/>
                        <a:gd name="connsiteY10" fmla="*/ 2323052 h 2942550"/>
                        <a:gd name="connsiteX11" fmla="*/ 1896632 w 6781108"/>
                        <a:gd name="connsiteY11" fmla="*/ 2842676 h 2942550"/>
                        <a:gd name="connsiteX12" fmla="*/ 978627 w 6781108"/>
                        <a:gd name="connsiteY12" fmla="*/ 2773393 h 2942550"/>
                        <a:gd name="connsiteX13" fmla="*/ 51963 w 6781108"/>
                        <a:gd name="connsiteY13" fmla="*/ 2037258 h 2942550"/>
                        <a:gd name="connsiteX14" fmla="*/ 8660 w 6781108"/>
                        <a:gd name="connsiteY14" fmla="*/ 1993955 h 2942550"/>
                        <a:gd name="connsiteX15" fmla="*/ 0 w 6781108"/>
                        <a:gd name="connsiteY15" fmla="*/ 2054578 h 2942550"/>
                        <a:gd name="connsiteX16" fmla="*/ 684173 w 6781108"/>
                        <a:gd name="connsiteY16" fmla="*/ 2643487 h 29425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781108" h="2942550">
                          <a:moveTo>
                            <a:pt x="684173" y="2643487"/>
                          </a:moveTo>
                          <a:cubicBezTo>
                            <a:pt x="900684" y="2790714"/>
                            <a:pt x="1143175" y="2911960"/>
                            <a:pt x="1411648" y="2937941"/>
                          </a:cubicBezTo>
                          <a:cubicBezTo>
                            <a:pt x="1680121" y="2963922"/>
                            <a:pt x="1948594" y="2877318"/>
                            <a:pt x="2182426" y="2747412"/>
                          </a:cubicBezTo>
                          <a:cubicBezTo>
                            <a:pt x="2779994" y="2409656"/>
                            <a:pt x="3230336" y="1838068"/>
                            <a:pt x="3680678" y="1327103"/>
                          </a:cubicBezTo>
                          <a:cubicBezTo>
                            <a:pt x="3931830" y="1049970"/>
                            <a:pt x="4182982" y="772836"/>
                            <a:pt x="4468776" y="530345"/>
                          </a:cubicBezTo>
                          <a:cubicBezTo>
                            <a:pt x="4711268" y="322495"/>
                            <a:pt x="4988401" y="131965"/>
                            <a:pt x="5308837" y="54022"/>
                          </a:cubicBezTo>
                          <a:cubicBezTo>
                            <a:pt x="5871764" y="-75885"/>
                            <a:pt x="6382728" y="287853"/>
                            <a:pt x="6781108" y="668911"/>
                          </a:cubicBezTo>
                          <a:lnTo>
                            <a:pt x="6781108" y="616949"/>
                          </a:lnTo>
                          <a:cubicBezTo>
                            <a:pt x="6486654" y="339815"/>
                            <a:pt x="6148897" y="97324"/>
                            <a:pt x="5750518" y="19380"/>
                          </a:cubicBezTo>
                          <a:cubicBezTo>
                            <a:pt x="5161610" y="-93206"/>
                            <a:pt x="4641984" y="305174"/>
                            <a:pt x="4243605" y="686232"/>
                          </a:cubicBezTo>
                          <a:cubicBezTo>
                            <a:pt x="3697999" y="1205857"/>
                            <a:pt x="3256317" y="1820747"/>
                            <a:pt x="2702051" y="2323052"/>
                          </a:cubicBezTo>
                          <a:cubicBezTo>
                            <a:pt x="2468219" y="2539562"/>
                            <a:pt x="2199746" y="2738752"/>
                            <a:pt x="1896632" y="2842676"/>
                          </a:cubicBezTo>
                          <a:cubicBezTo>
                            <a:pt x="1584857" y="2946602"/>
                            <a:pt x="1273082" y="2911960"/>
                            <a:pt x="978627" y="2773393"/>
                          </a:cubicBezTo>
                          <a:cubicBezTo>
                            <a:pt x="623550" y="2600185"/>
                            <a:pt x="320436" y="2314391"/>
                            <a:pt x="51963" y="2037258"/>
                          </a:cubicBezTo>
                          <a:cubicBezTo>
                            <a:pt x="34642" y="2019937"/>
                            <a:pt x="25981" y="2002616"/>
                            <a:pt x="8660" y="1993955"/>
                          </a:cubicBezTo>
                          <a:lnTo>
                            <a:pt x="0" y="2054578"/>
                          </a:lnTo>
                          <a:cubicBezTo>
                            <a:pt x="207850" y="2271089"/>
                            <a:pt x="433021" y="2478939"/>
                            <a:pt x="684173" y="264348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7" name="Graphic 1">
                    <a:extLst>
                      <a:ext uri="{FF2B5EF4-FFF2-40B4-BE49-F238E27FC236}">
                        <a16:creationId xmlns:a16="http://schemas.microsoft.com/office/drawing/2014/main" xmlns="" id="{B02BF432-E6DE-415F-A9FB-04746F576623}"/>
                      </a:ext>
                    </a:extLst>
                  </p:cNvPr>
                  <p:cNvGrpSpPr/>
                  <p:nvPr/>
                </p:nvGrpSpPr>
                <p:grpSpPr>
                  <a:xfrm>
                    <a:off x="-659126" y="2251869"/>
                    <a:ext cx="6763786" cy="2932974"/>
                    <a:chOff x="-659126" y="2251869"/>
                    <a:chExt cx="6763786" cy="2932974"/>
                  </a:xfrm>
                  <a:grpFill/>
                </p:grpSpPr>
                <p:sp>
                  <p:nvSpPr>
                    <p:cNvPr id="936" name="Freeform: Shape 935">
                      <a:extLst>
                        <a:ext uri="{FF2B5EF4-FFF2-40B4-BE49-F238E27FC236}">
                          <a16:creationId xmlns:a16="http://schemas.microsoft.com/office/drawing/2014/main" xmlns="" id="{B3BF925A-C09F-4B6B-8B26-2D824A48D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3146124"/>
                      <a:ext cx="86604" cy="51962"/>
                    </a:xfrm>
                    <a:custGeom>
                      <a:avLst/>
                      <a:gdLst>
                        <a:gd name="connsiteX0" fmla="*/ 0 w 86604"/>
                        <a:gd name="connsiteY0" fmla="*/ 0 h 51962"/>
                        <a:gd name="connsiteX1" fmla="*/ 0 w 86604"/>
                        <a:gd name="connsiteY1" fmla="*/ 51963 h 51962"/>
                        <a:gd name="connsiteX2" fmla="*/ 0 w 86604"/>
                        <a:gd name="connsiteY2" fmla="*/ 51963 h 51962"/>
                        <a:gd name="connsiteX3" fmla="*/ 0 w 86604"/>
                        <a:gd name="connsiteY3" fmla="*/ 0 h 51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51962">
                          <a:moveTo>
                            <a:pt x="0" y="0"/>
                          </a:moveTo>
                          <a:lnTo>
                            <a:pt x="0" y="51963"/>
                          </a:lnTo>
                          <a:lnTo>
                            <a:pt x="0" y="5196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7" name="Freeform: Shape 936">
                      <a:extLst>
                        <a:ext uri="{FF2B5EF4-FFF2-40B4-BE49-F238E27FC236}">
                          <a16:creationId xmlns:a16="http://schemas.microsoft.com/office/drawing/2014/main" xmlns="" id="{6E42C8C3-7F73-4198-8290-98188D86E7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2251869"/>
                      <a:ext cx="6763786" cy="2932974"/>
                    </a:xfrm>
                    <a:custGeom>
                      <a:avLst/>
                      <a:gdLst>
                        <a:gd name="connsiteX0" fmla="*/ 536946 w 6763786"/>
                        <a:gd name="connsiteY0" fmla="*/ 443914 h 2932974"/>
                        <a:gd name="connsiteX1" fmla="*/ 1377007 w 6763786"/>
                        <a:gd name="connsiteY1" fmla="*/ 36874 h 2932974"/>
                        <a:gd name="connsiteX2" fmla="*/ 2286351 w 6763786"/>
                        <a:gd name="connsiteY2" fmla="*/ 296687 h 2932974"/>
                        <a:gd name="connsiteX3" fmla="*/ 3862547 w 6763786"/>
                        <a:gd name="connsiteY3" fmla="*/ 1872883 h 2932974"/>
                        <a:gd name="connsiteX4" fmla="*/ 5317497 w 6763786"/>
                        <a:gd name="connsiteY4" fmla="*/ 2912133 h 2932974"/>
                        <a:gd name="connsiteX5" fmla="*/ 6763787 w 6763786"/>
                        <a:gd name="connsiteY5" fmla="*/ 2305904 h 2932974"/>
                        <a:gd name="connsiteX6" fmla="*/ 6763787 w 6763786"/>
                        <a:gd name="connsiteY6" fmla="*/ 2253941 h 2932974"/>
                        <a:gd name="connsiteX7" fmla="*/ 6607900 w 6763786"/>
                        <a:gd name="connsiteY7" fmla="*/ 2392508 h 2932974"/>
                        <a:gd name="connsiteX8" fmla="*/ 5767839 w 6763786"/>
                        <a:gd name="connsiteY8" fmla="*/ 2868831 h 2932974"/>
                        <a:gd name="connsiteX9" fmla="*/ 4070397 w 6763786"/>
                        <a:gd name="connsiteY9" fmla="*/ 2028770 h 2932974"/>
                        <a:gd name="connsiteX10" fmla="*/ 2554824 w 6763786"/>
                        <a:gd name="connsiteY10" fmla="*/ 443914 h 2932974"/>
                        <a:gd name="connsiteX11" fmla="*/ 1065232 w 6763786"/>
                        <a:gd name="connsiteY11" fmla="*/ 88837 h 2932974"/>
                        <a:gd name="connsiteX12" fmla="*/ 216510 w 6763786"/>
                        <a:gd name="connsiteY12" fmla="*/ 677745 h 2932974"/>
                        <a:gd name="connsiteX13" fmla="*/ 0 w 6763786"/>
                        <a:gd name="connsiteY13" fmla="*/ 894256 h 2932974"/>
                        <a:gd name="connsiteX14" fmla="*/ 0 w 6763786"/>
                        <a:gd name="connsiteY14" fmla="*/ 946218 h 2932974"/>
                        <a:gd name="connsiteX15" fmla="*/ 536946 w 6763786"/>
                        <a:gd name="connsiteY15" fmla="*/ 443914 h 2932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6763786" h="2932974">
                          <a:moveTo>
                            <a:pt x="536946" y="443914"/>
                          </a:moveTo>
                          <a:cubicBezTo>
                            <a:pt x="779438" y="253385"/>
                            <a:pt x="1065232" y="80176"/>
                            <a:pt x="1377007" y="36874"/>
                          </a:cubicBezTo>
                          <a:cubicBezTo>
                            <a:pt x="1706103" y="-6428"/>
                            <a:pt x="2017878" y="123478"/>
                            <a:pt x="2286351" y="296687"/>
                          </a:cubicBezTo>
                          <a:cubicBezTo>
                            <a:pt x="2909901" y="712387"/>
                            <a:pt x="3368903" y="1335937"/>
                            <a:pt x="3862547" y="1872883"/>
                          </a:cubicBezTo>
                          <a:cubicBezTo>
                            <a:pt x="4252266" y="2297244"/>
                            <a:pt x="4728589" y="2799548"/>
                            <a:pt x="5317497" y="2912133"/>
                          </a:cubicBezTo>
                          <a:cubicBezTo>
                            <a:pt x="5871764" y="3024719"/>
                            <a:pt x="6374068" y="2660981"/>
                            <a:pt x="6763787" y="2305904"/>
                          </a:cubicBezTo>
                          <a:lnTo>
                            <a:pt x="6763787" y="2253941"/>
                          </a:lnTo>
                          <a:cubicBezTo>
                            <a:pt x="6711825" y="2305904"/>
                            <a:pt x="6659862" y="2349206"/>
                            <a:pt x="6607900" y="2392508"/>
                          </a:cubicBezTo>
                          <a:cubicBezTo>
                            <a:pt x="6365408" y="2600358"/>
                            <a:pt x="6088275" y="2790887"/>
                            <a:pt x="5767839" y="2868831"/>
                          </a:cubicBezTo>
                          <a:cubicBezTo>
                            <a:pt x="5100987" y="3033379"/>
                            <a:pt x="4503418" y="2470452"/>
                            <a:pt x="4070397" y="2028770"/>
                          </a:cubicBezTo>
                          <a:cubicBezTo>
                            <a:pt x="3559432" y="1509145"/>
                            <a:pt x="3126411" y="902916"/>
                            <a:pt x="2554824" y="443914"/>
                          </a:cubicBezTo>
                          <a:cubicBezTo>
                            <a:pt x="2121803" y="97497"/>
                            <a:pt x="1610838" y="-136334"/>
                            <a:pt x="1065232" y="88837"/>
                          </a:cubicBezTo>
                          <a:cubicBezTo>
                            <a:pt x="736136" y="218743"/>
                            <a:pt x="467663" y="443914"/>
                            <a:pt x="216510" y="677745"/>
                          </a:cubicBezTo>
                          <a:cubicBezTo>
                            <a:pt x="138567" y="747029"/>
                            <a:pt x="69283" y="824972"/>
                            <a:pt x="0" y="894256"/>
                          </a:cubicBezTo>
                          <a:lnTo>
                            <a:pt x="0" y="946218"/>
                          </a:lnTo>
                          <a:cubicBezTo>
                            <a:pt x="173208" y="773010"/>
                            <a:pt x="346417" y="599801"/>
                            <a:pt x="536946" y="44391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8" name="Graphic 1">
                    <a:extLst>
                      <a:ext uri="{FF2B5EF4-FFF2-40B4-BE49-F238E27FC236}">
                        <a16:creationId xmlns:a16="http://schemas.microsoft.com/office/drawing/2014/main" xmlns="" id="{EDA21A8B-ED3A-4873-A936-D573FFBC4719}"/>
                      </a:ext>
                    </a:extLst>
                  </p:cNvPr>
                  <p:cNvGrpSpPr/>
                  <p:nvPr/>
                </p:nvGrpSpPr>
                <p:grpSpPr>
                  <a:xfrm>
                    <a:off x="-607163" y="2839471"/>
                    <a:ext cx="259812" cy="1756483"/>
                    <a:chOff x="-607163" y="2839471"/>
                    <a:chExt cx="259812" cy="1756483"/>
                  </a:xfrm>
                  <a:grpFill/>
                </p:grpSpPr>
                <p:sp>
                  <p:nvSpPr>
                    <p:cNvPr id="933" name="Freeform: Shape 932">
                      <a:extLst>
                        <a:ext uri="{FF2B5EF4-FFF2-40B4-BE49-F238E27FC236}">
                          <a16:creationId xmlns:a16="http://schemas.microsoft.com/office/drawing/2014/main" xmlns="" id="{C2D081CE-52D2-493C-AAD3-BC1A339D30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494578" y="2936109"/>
                      <a:ext cx="34641" cy="1554545"/>
                    </a:xfrm>
                    <a:custGeom>
                      <a:avLst/>
                      <a:gdLst>
                        <a:gd name="connsiteX0" fmla="*/ 0 w 34641"/>
                        <a:gd name="connsiteY0" fmla="*/ 19486 h 1554545"/>
                        <a:gd name="connsiteX1" fmla="*/ 0 w 34641"/>
                        <a:gd name="connsiteY1" fmla="*/ 1535059 h 1554545"/>
                        <a:gd name="connsiteX2" fmla="*/ 34642 w 34641"/>
                        <a:gd name="connsiteY2" fmla="*/ 1535059 h 1554545"/>
                        <a:gd name="connsiteX3" fmla="*/ 34642 w 34641"/>
                        <a:gd name="connsiteY3" fmla="*/ 19486 h 1554545"/>
                        <a:gd name="connsiteX4" fmla="*/ 0 w 34641"/>
                        <a:gd name="connsiteY4" fmla="*/ 19486 h 15545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1554545">
                          <a:moveTo>
                            <a:pt x="0" y="19486"/>
                          </a:moveTo>
                          <a:cubicBezTo>
                            <a:pt x="0" y="521790"/>
                            <a:pt x="0" y="1032755"/>
                            <a:pt x="0" y="1535059"/>
                          </a:cubicBezTo>
                          <a:cubicBezTo>
                            <a:pt x="0" y="1561041"/>
                            <a:pt x="34642" y="1561041"/>
                            <a:pt x="34642" y="1535059"/>
                          </a:cubicBezTo>
                          <a:cubicBezTo>
                            <a:pt x="34642" y="1032755"/>
                            <a:pt x="34642" y="521790"/>
                            <a:pt x="34642" y="19486"/>
                          </a:cubicBezTo>
                          <a:cubicBezTo>
                            <a:pt x="3464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4" name="Freeform: Shape 933">
                      <a:extLst>
                        <a:ext uri="{FF2B5EF4-FFF2-40B4-BE49-F238E27FC236}">
                          <a16:creationId xmlns:a16="http://schemas.microsoft.com/office/drawing/2014/main" xmlns="" id="{B9E5AA16-A404-4347-B1B9-6F3DDE0B4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07163" y="4306553"/>
                      <a:ext cx="259812" cy="289400"/>
                    </a:xfrm>
                    <a:custGeom>
                      <a:avLst/>
                      <a:gdLst>
                        <a:gd name="connsiteX0" fmla="*/ 129906 w 259812"/>
                        <a:gd name="connsiteY0" fmla="*/ 78011 h 289400"/>
                        <a:gd name="connsiteX1" fmla="*/ 0 w 259812"/>
                        <a:gd name="connsiteY1" fmla="*/ 8728 h 289400"/>
                        <a:gd name="connsiteX2" fmla="*/ 129906 w 259812"/>
                        <a:gd name="connsiteY2" fmla="*/ 207917 h 289400"/>
                        <a:gd name="connsiteX3" fmla="*/ 259813 w 259812"/>
                        <a:gd name="connsiteY3" fmla="*/ 268540 h 289400"/>
                        <a:gd name="connsiteX4" fmla="*/ 129906 w 259812"/>
                        <a:gd name="connsiteY4" fmla="*/ 78011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129906" y="78011"/>
                          </a:moveTo>
                          <a:cubicBezTo>
                            <a:pt x="60623" y="17388"/>
                            <a:pt x="0" y="-17254"/>
                            <a:pt x="0" y="8728"/>
                          </a:cubicBezTo>
                          <a:cubicBezTo>
                            <a:pt x="0" y="34709"/>
                            <a:pt x="60623" y="129974"/>
                            <a:pt x="129906" y="207917"/>
                          </a:cubicBezTo>
                          <a:cubicBezTo>
                            <a:pt x="199190" y="285861"/>
                            <a:pt x="259813" y="311843"/>
                            <a:pt x="259813" y="268540"/>
                          </a:cubicBezTo>
                          <a:cubicBezTo>
                            <a:pt x="259813" y="225238"/>
                            <a:pt x="199190" y="138634"/>
                            <a:pt x="129906" y="7801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5" name="Freeform: Shape 934">
                      <a:extLst>
                        <a:ext uri="{FF2B5EF4-FFF2-40B4-BE49-F238E27FC236}">
                          <a16:creationId xmlns:a16="http://schemas.microsoft.com/office/drawing/2014/main" xmlns="" id="{0C7AD6B3-3EEE-4F76-9B10-2158D9B19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07163" y="2839471"/>
                      <a:ext cx="259812" cy="290555"/>
                    </a:xfrm>
                    <a:custGeom>
                      <a:avLst/>
                      <a:gdLst>
                        <a:gd name="connsiteX0" fmla="*/ 129906 w 259812"/>
                        <a:gd name="connsiteY0" fmla="*/ 81483 h 290555"/>
                        <a:gd name="connsiteX1" fmla="*/ 0 w 259812"/>
                        <a:gd name="connsiteY1" fmla="*/ 280673 h 290555"/>
                        <a:gd name="connsiteX2" fmla="*/ 129906 w 259812"/>
                        <a:gd name="connsiteY2" fmla="*/ 211389 h 290555"/>
                        <a:gd name="connsiteX3" fmla="*/ 259813 w 259812"/>
                        <a:gd name="connsiteY3" fmla="*/ 20860 h 290555"/>
                        <a:gd name="connsiteX4" fmla="*/ 129906 w 259812"/>
                        <a:gd name="connsiteY4" fmla="*/ 81483 h 2905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0555">
                          <a:moveTo>
                            <a:pt x="129906" y="81483"/>
                          </a:moveTo>
                          <a:cubicBezTo>
                            <a:pt x="51963" y="159427"/>
                            <a:pt x="0" y="246031"/>
                            <a:pt x="0" y="280673"/>
                          </a:cubicBezTo>
                          <a:cubicBezTo>
                            <a:pt x="0" y="306654"/>
                            <a:pt x="60623" y="280673"/>
                            <a:pt x="129906" y="211389"/>
                          </a:cubicBezTo>
                          <a:cubicBezTo>
                            <a:pt x="199190" y="150766"/>
                            <a:pt x="259813" y="64162"/>
                            <a:pt x="259813" y="20860"/>
                          </a:cubicBezTo>
                          <a:cubicBezTo>
                            <a:pt x="259813" y="-22442"/>
                            <a:pt x="199190" y="3539"/>
                            <a:pt x="129906" y="8148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9" name="Graphic 1">
                    <a:extLst>
                      <a:ext uri="{FF2B5EF4-FFF2-40B4-BE49-F238E27FC236}">
                        <a16:creationId xmlns:a16="http://schemas.microsoft.com/office/drawing/2014/main" xmlns="" id="{72A45A19-5E8B-4DC8-8C40-06947C78E70A}"/>
                      </a:ext>
                    </a:extLst>
                  </p:cNvPr>
                  <p:cNvGrpSpPr/>
                  <p:nvPr/>
                </p:nvGrpSpPr>
                <p:grpSpPr>
                  <a:xfrm>
                    <a:off x="-9594" y="2362455"/>
                    <a:ext cx="259812" cy="2708162"/>
                    <a:chOff x="-9594" y="2362455"/>
                    <a:chExt cx="259812" cy="2708162"/>
                  </a:xfrm>
                  <a:grpFill/>
                </p:grpSpPr>
                <p:sp>
                  <p:nvSpPr>
                    <p:cNvPr id="930" name="Freeform: Shape 929">
                      <a:extLst>
                        <a:ext uri="{FF2B5EF4-FFF2-40B4-BE49-F238E27FC236}">
                          <a16:creationId xmlns:a16="http://schemas.microsoft.com/office/drawing/2014/main" xmlns="" id="{DD9A69D3-F549-4C9B-9FD0-0CFAA1BE8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30" y="2425145"/>
                      <a:ext cx="35786" cy="2559153"/>
                    </a:xfrm>
                    <a:custGeom>
                      <a:avLst/>
                      <a:gdLst>
                        <a:gd name="connsiteX0" fmla="*/ 0 w 35786"/>
                        <a:gd name="connsiteY0" fmla="*/ 19486 h 2559153"/>
                        <a:gd name="connsiteX1" fmla="*/ 0 w 35786"/>
                        <a:gd name="connsiteY1" fmla="*/ 2539668 h 2559153"/>
                        <a:gd name="connsiteX2" fmla="*/ 34642 w 35786"/>
                        <a:gd name="connsiteY2" fmla="*/ 2539668 h 2559153"/>
                        <a:gd name="connsiteX3" fmla="*/ 34642 w 35786"/>
                        <a:gd name="connsiteY3" fmla="*/ 19486 h 2559153"/>
                        <a:gd name="connsiteX4" fmla="*/ 0 w 35786"/>
                        <a:gd name="connsiteY4" fmla="*/ 19486 h 2559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559153">
                          <a:moveTo>
                            <a:pt x="0" y="19486"/>
                          </a:moveTo>
                          <a:cubicBezTo>
                            <a:pt x="0" y="859547"/>
                            <a:pt x="0" y="1699607"/>
                            <a:pt x="0" y="2539668"/>
                          </a:cubicBezTo>
                          <a:cubicBezTo>
                            <a:pt x="0" y="2565649"/>
                            <a:pt x="34642" y="2565649"/>
                            <a:pt x="34642" y="2539668"/>
                          </a:cubicBezTo>
                          <a:cubicBezTo>
                            <a:pt x="34642" y="1699607"/>
                            <a:pt x="34642" y="859547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1" name="Freeform: Shape 930">
                      <a:extLst>
                        <a:ext uri="{FF2B5EF4-FFF2-40B4-BE49-F238E27FC236}">
                          <a16:creationId xmlns:a16="http://schemas.microsoft.com/office/drawing/2014/main" xmlns="" id="{5F53C162-169C-47D6-8B70-12257A73C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9594" y="4799182"/>
                      <a:ext cx="259812" cy="271435"/>
                    </a:xfrm>
                    <a:custGeom>
                      <a:avLst/>
                      <a:gdLst>
                        <a:gd name="connsiteX0" fmla="*/ 129906 w 259812"/>
                        <a:gd name="connsiteY0" fmla="*/ 27064 h 271435"/>
                        <a:gd name="connsiteX1" fmla="*/ 0 w 259812"/>
                        <a:gd name="connsiteY1" fmla="*/ 53045 h 271435"/>
                        <a:gd name="connsiteX2" fmla="*/ 129906 w 259812"/>
                        <a:gd name="connsiteY2" fmla="*/ 243574 h 271435"/>
                        <a:gd name="connsiteX3" fmla="*/ 259813 w 259812"/>
                        <a:gd name="connsiteY3" fmla="*/ 208933 h 271435"/>
                        <a:gd name="connsiteX4" fmla="*/ 129906 w 259812"/>
                        <a:gd name="connsiteY4" fmla="*/ 27064 h 27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1435">
                          <a:moveTo>
                            <a:pt x="129906" y="27064"/>
                          </a:moveTo>
                          <a:cubicBezTo>
                            <a:pt x="60623" y="-16238"/>
                            <a:pt x="0" y="-7578"/>
                            <a:pt x="0" y="53045"/>
                          </a:cubicBezTo>
                          <a:cubicBezTo>
                            <a:pt x="0" y="105008"/>
                            <a:pt x="51963" y="191612"/>
                            <a:pt x="129906" y="243574"/>
                          </a:cubicBezTo>
                          <a:cubicBezTo>
                            <a:pt x="199190" y="295537"/>
                            <a:pt x="259813" y="269556"/>
                            <a:pt x="259813" y="208933"/>
                          </a:cubicBezTo>
                          <a:cubicBezTo>
                            <a:pt x="251152" y="148310"/>
                            <a:pt x="199190" y="70366"/>
                            <a:pt x="129906" y="27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2" name="Freeform: Shape 931">
                      <a:extLst>
                        <a:ext uri="{FF2B5EF4-FFF2-40B4-BE49-F238E27FC236}">
                          <a16:creationId xmlns:a16="http://schemas.microsoft.com/office/drawing/2014/main" xmlns="" id="{296C01F7-C4A3-4E02-904C-1D727B7FD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9594" y="2362455"/>
                      <a:ext cx="259812" cy="273787"/>
                    </a:xfrm>
                    <a:custGeom>
                      <a:avLst/>
                      <a:gdLst>
                        <a:gd name="connsiteX0" fmla="*/ 129906 w 259812"/>
                        <a:gd name="connsiteY0" fmla="*/ 30213 h 273787"/>
                        <a:gd name="connsiteX1" fmla="*/ 0 w 259812"/>
                        <a:gd name="connsiteY1" fmla="*/ 220743 h 273787"/>
                        <a:gd name="connsiteX2" fmla="*/ 129906 w 259812"/>
                        <a:gd name="connsiteY2" fmla="*/ 246724 h 273787"/>
                        <a:gd name="connsiteX3" fmla="*/ 259813 w 259812"/>
                        <a:gd name="connsiteY3" fmla="*/ 64855 h 273787"/>
                        <a:gd name="connsiteX4" fmla="*/ 129906 w 259812"/>
                        <a:gd name="connsiteY4" fmla="*/ 30213 h 273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3787">
                          <a:moveTo>
                            <a:pt x="129906" y="30213"/>
                          </a:moveTo>
                          <a:cubicBezTo>
                            <a:pt x="51963" y="82176"/>
                            <a:pt x="0" y="168780"/>
                            <a:pt x="0" y="220743"/>
                          </a:cubicBezTo>
                          <a:cubicBezTo>
                            <a:pt x="0" y="281365"/>
                            <a:pt x="51963" y="290026"/>
                            <a:pt x="129906" y="246724"/>
                          </a:cubicBezTo>
                          <a:cubicBezTo>
                            <a:pt x="199190" y="203422"/>
                            <a:pt x="259813" y="125478"/>
                            <a:pt x="259813" y="64855"/>
                          </a:cubicBezTo>
                          <a:cubicBezTo>
                            <a:pt x="251152" y="-4428"/>
                            <a:pt x="199190" y="-21749"/>
                            <a:pt x="129906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0" name="Graphic 1">
                    <a:extLst>
                      <a:ext uri="{FF2B5EF4-FFF2-40B4-BE49-F238E27FC236}">
                        <a16:creationId xmlns:a16="http://schemas.microsoft.com/office/drawing/2014/main" xmlns="" id="{C02EA700-2B3C-4542-914E-994C56604E7B}"/>
                      </a:ext>
                    </a:extLst>
                  </p:cNvPr>
                  <p:cNvGrpSpPr/>
                  <p:nvPr/>
                </p:nvGrpSpPr>
                <p:grpSpPr>
                  <a:xfrm>
                    <a:off x="579313" y="2140689"/>
                    <a:ext cx="259812" cy="3154047"/>
                    <a:chOff x="579313" y="2140689"/>
                    <a:chExt cx="259812" cy="3154047"/>
                  </a:xfrm>
                  <a:grpFill/>
                </p:grpSpPr>
                <p:sp>
                  <p:nvSpPr>
                    <p:cNvPr id="927" name="Freeform: Shape 926">
                      <a:extLst>
                        <a:ext uri="{FF2B5EF4-FFF2-40B4-BE49-F238E27FC236}">
                          <a16:creationId xmlns:a16="http://schemas.microsoft.com/office/drawing/2014/main" xmlns="" id="{1173889B-D2E5-4054-A0D1-1C222A32E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899" y="2189148"/>
                      <a:ext cx="34641" cy="3028981"/>
                    </a:xfrm>
                    <a:custGeom>
                      <a:avLst/>
                      <a:gdLst>
                        <a:gd name="connsiteX0" fmla="*/ 0 w 34641"/>
                        <a:gd name="connsiteY0" fmla="*/ 12991 h 3028981"/>
                        <a:gd name="connsiteX1" fmla="*/ 0 w 34641"/>
                        <a:gd name="connsiteY1" fmla="*/ 3009496 h 3028981"/>
                        <a:gd name="connsiteX2" fmla="*/ 34642 w 34641"/>
                        <a:gd name="connsiteY2" fmla="*/ 3009496 h 3028981"/>
                        <a:gd name="connsiteX3" fmla="*/ 34642 w 34641"/>
                        <a:gd name="connsiteY3" fmla="*/ 12991 h 3028981"/>
                        <a:gd name="connsiteX4" fmla="*/ 0 w 34641"/>
                        <a:gd name="connsiteY4" fmla="*/ 12991 h 30289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28981">
                          <a:moveTo>
                            <a:pt x="0" y="12991"/>
                          </a:moveTo>
                          <a:cubicBezTo>
                            <a:pt x="0" y="1008939"/>
                            <a:pt x="0" y="2004887"/>
                            <a:pt x="0" y="3009496"/>
                          </a:cubicBezTo>
                          <a:cubicBezTo>
                            <a:pt x="0" y="3035477"/>
                            <a:pt x="34642" y="3035477"/>
                            <a:pt x="34642" y="3009496"/>
                          </a:cubicBezTo>
                          <a:cubicBezTo>
                            <a:pt x="34642" y="2013547"/>
                            <a:pt x="34642" y="1008939"/>
                            <a:pt x="34642" y="12991"/>
                          </a:cubicBezTo>
                          <a:cubicBezTo>
                            <a:pt x="3464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8" name="Freeform: Shape 927">
                      <a:extLst>
                        <a:ext uri="{FF2B5EF4-FFF2-40B4-BE49-F238E27FC236}">
                          <a16:creationId xmlns:a16="http://schemas.microsoft.com/office/drawing/2014/main" xmlns="" id="{824DBA61-E297-46E1-BC8A-124A1B7FF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313" y="5032998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1098 h 261737"/>
                        <a:gd name="connsiteX1" fmla="*/ 0 w 259812"/>
                        <a:gd name="connsiteY1" fmla="*/ 105023 h 261737"/>
                        <a:gd name="connsiteX2" fmla="*/ 129906 w 259812"/>
                        <a:gd name="connsiteY2" fmla="*/ 260911 h 261737"/>
                        <a:gd name="connsiteX3" fmla="*/ 259812 w 259812"/>
                        <a:gd name="connsiteY3" fmla="*/ 139665 h 261737"/>
                        <a:gd name="connsiteX4" fmla="*/ 129906 w 259812"/>
                        <a:gd name="connsiteY4" fmla="*/ 1098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1098"/>
                          </a:moveTo>
                          <a:cubicBezTo>
                            <a:pt x="60623" y="-7562"/>
                            <a:pt x="0" y="35740"/>
                            <a:pt x="0" y="105023"/>
                          </a:cubicBezTo>
                          <a:cubicBezTo>
                            <a:pt x="0" y="174306"/>
                            <a:pt x="60623" y="243590"/>
                            <a:pt x="129906" y="260911"/>
                          </a:cubicBezTo>
                          <a:cubicBezTo>
                            <a:pt x="199190" y="269571"/>
                            <a:pt x="259812" y="208948"/>
                            <a:pt x="259812" y="139665"/>
                          </a:cubicBezTo>
                          <a:cubicBezTo>
                            <a:pt x="259812" y="70381"/>
                            <a:pt x="199190" y="9758"/>
                            <a:pt x="129906" y="10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9" name="Freeform: Shape 928">
                      <a:extLst>
                        <a:ext uri="{FF2B5EF4-FFF2-40B4-BE49-F238E27FC236}">
                          <a16:creationId xmlns:a16="http://schemas.microsoft.com/office/drawing/2014/main" xmlns="" id="{CC3CEF02-CF27-49B4-86A7-3D1C573919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313" y="2140689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827 h 261737"/>
                        <a:gd name="connsiteX1" fmla="*/ 0 w 259812"/>
                        <a:gd name="connsiteY1" fmla="*/ 156715 h 261737"/>
                        <a:gd name="connsiteX2" fmla="*/ 129906 w 259812"/>
                        <a:gd name="connsiteY2" fmla="*/ 260640 h 261737"/>
                        <a:gd name="connsiteX3" fmla="*/ 259812 w 259812"/>
                        <a:gd name="connsiteY3" fmla="*/ 122073 h 261737"/>
                        <a:gd name="connsiteX4" fmla="*/ 129906 w 259812"/>
                        <a:gd name="connsiteY4" fmla="*/ 827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827"/>
                          </a:moveTo>
                          <a:cubicBezTo>
                            <a:pt x="60623" y="9488"/>
                            <a:pt x="0" y="87432"/>
                            <a:pt x="0" y="156715"/>
                          </a:cubicBezTo>
                          <a:cubicBezTo>
                            <a:pt x="0" y="225998"/>
                            <a:pt x="60623" y="269300"/>
                            <a:pt x="129906" y="260640"/>
                          </a:cubicBezTo>
                          <a:cubicBezTo>
                            <a:pt x="199190" y="251980"/>
                            <a:pt x="259812" y="191357"/>
                            <a:pt x="259812" y="122073"/>
                          </a:cubicBezTo>
                          <a:cubicBezTo>
                            <a:pt x="259812" y="52790"/>
                            <a:pt x="199190" y="-7833"/>
                            <a:pt x="129906" y="82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1" name="Graphic 1">
                    <a:extLst>
                      <a:ext uri="{FF2B5EF4-FFF2-40B4-BE49-F238E27FC236}">
                        <a16:creationId xmlns:a16="http://schemas.microsoft.com/office/drawing/2014/main" xmlns="" id="{9A14651B-44BB-4775-9B84-6E1BD83C36E5}"/>
                      </a:ext>
                    </a:extLst>
                  </p:cNvPr>
                  <p:cNvGrpSpPr/>
                  <p:nvPr/>
                </p:nvGrpSpPr>
                <p:grpSpPr>
                  <a:xfrm>
                    <a:off x="1176882" y="2219494"/>
                    <a:ext cx="259812" cy="2996436"/>
                    <a:chOff x="1176882" y="2219494"/>
                    <a:chExt cx="259812" cy="2996436"/>
                  </a:xfrm>
                  <a:grpFill/>
                </p:grpSpPr>
                <p:sp>
                  <p:nvSpPr>
                    <p:cNvPr id="924" name="Freeform: Shape 923">
                      <a:extLst>
                        <a:ext uri="{FF2B5EF4-FFF2-40B4-BE49-F238E27FC236}">
                          <a16:creationId xmlns:a16="http://schemas.microsoft.com/office/drawing/2014/main" xmlns="" id="{401A5A25-A3A8-410E-B598-376A2AA6DE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9468" y="2269257"/>
                      <a:ext cx="34641" cy="2870928"/>
                    </a:xfrm>
                    <a:custGeom>
                      <a:avLst/>
                      <a:gdLst>
                        <a:gd name="connsiteX0" fmla="*/ 0 w 34641"/>
                        <a:gd name="connsiteY0" fmla="*/ 19486 h 2870928"/>
                        <a:gd name="connsiteX1" fmla="*/ 0 w 34641"/>
                        <a:gd name="connsiteY1" fmla="*/ 2851443 h 2870928"/>
                        <a:gd name="connsiteX2" fmla="*/ 34642 w 34641"/>
                        <a:gd name="connsiteY2" fmla="*/ 2851443 h 2870928"/>
                        <a:gd name="connsiteX3" fmla="*/ 34642 w 34641"/>
                        <a:gd name="connsiteY3" fmla="*/ 19486 h 2870928"/>
                        <a:gd name="connsiteX4" fmla="*/ 0 w 34641"/>
                        <a:gd name="connsiteY4" fmla="*/ 19486 h 2870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870928">
                          <a:moveTo>
                            <a:pt x="0" y="19486"/>
                          </a:moveTo>
                          <a:cubicBezTo>
                            <a:pt x="0" y="963472"/>
                            <a:pt x="0" y="1907457"/>
                            <a:pt x="0" y="2851443"/>
                          </a:cubicBezTo>
                          <a:cubicBezTo>
                            <a:pt x="0" y="2877424"/>
                            <a:pt x="34642" y="2877424"/>
                            <a:pt x="34642" y="2851443"/>
                          </a:cubicBezTo>
                          <a:cubicBezTo>
                            <a:pt x="34642" y="1907457"/>
                            <a:pt x="34642" y="963472"/>
                            <a:pt x="34642" y="19486"/>
                          </a:cubicBezTo>
                          <a:cubicBezTo>
                            <a:pt x="3464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5" name="Freeform: Shape 924">
                      <a:extLst>
                        <a:ext uri="{FF2B5EF4-FFF2-40B4-BE49-F238E27FC236}">
                          <a16:creationId xmlns:a16="http://schemas.microsoft.com/office/drawing/2014/main" xmlns="" id="{923C1F5D-723D-426D-AA8D-D8D621B10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76882" y="4954780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10032 h 261149"/>
                        <a:gd name="connsiteX1" fmla="*/ 0 w 259812"/>
                        <a:gd name="connsiteY1" fmla="*/ 174580 h 261149"/>
                        <a:gd name="connsiteX2" fmla="*/ 129906 w 259812"/>
                        <a:gd name="connsiteY2" fmla="*/ 252524 h 261149"/>
                        <a:gd name="connsiteX3" fmla="*/ 259813 w 259812"/>
                        <a:gd name="connsiteY3" fmla="*/ 70655 h 261149"/>
                        <a:gd name="connsiteX4" fmla="*/ 129906 w 259812"/>
                        <a:gd name="connsiteY4" fmla="*/ 10032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10032"/>
                          </a:moveTo>
                          <a:cubicBezTo>
                            <a:pt x="60623" y="36013"/>
                            <a:pt x="0" y="105297"/>
                            <a:pt x="0" y="174580"/>
                          </a:cubicBezTo>
                          <a:cubicBezTo>
                            <a:pt x="0" y="243863"/>
                            <a:pt x="60623" y="278505"/>
                            <a:pt x="129906" y="252524"/>
                          </a:cubicBezTo>
                          <a:cubicBezTo>
                            <a:pt x="199190" y="217882"/>
                            <a:pt x="259813" y="139938"/>
                            <a:pt x="259813" y="70655"/>
                          </a:cubicBezTo>
                          <a:cubicBezTo>
                            <a:pt x="259813" y="10032"/>
                            <a:pt x="199190" y="-15949"/>
                            <a:pt x="129906" y="1003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6" name="Freeform: Shape 925">
                      <a:extLst>
                        <a:ext uri="{FF2B5EF4-FFF2-40B4-BE49-F238E27FC236}">
                          <a16:creationId xmlns:a16="http://schemas.microsoft.com/office/drawing/2014/main" xmlns="" id="{1C61A2B7-E8B5-40B1-97AC-C5B250B1A4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76882" y="2219494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8626 h 261149"/>
                        <a:gd name="connsiteX1" fmla="*/ 0 w 259812"/>
                        <a:gd name="connsiteY1" fmla="*/ 86570 h 261149"/>
                        <a:gd name="connsiteX2" fmla="*/ 129906 w 259812"/>
                        <a:gd name="connsiteY2" fmla="*/ 251118 h 261149"/>
                        <a:gd name="connsiteX3" fmla="*/ 259813 w 259812"/>
                        <a:gd name="connsiteY3" fmla="*/ 190495 h 261149"/>
                        <a:gd name="connsiteX4" fmla="*/ 129906 w 259812"/>
                        <a:gd name="connsiteY4" fmla="*/ 8626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8626"/>
                          </a:moveTo>
                          <a:cubicBezTo>
                            <a:pt x="60623" y="-17355"/>
                            <a:pt x="0" y="17287"/>
                            <a:pt x="0" y="86570"/>
                          </a:cubicBezTo>
                          <a:cubicBezTo>
                            <a:pt x="0" y="155853"/>
                            <a:pt x="60623" y="225137"/>
                            <a:pt x="129906" y="251118"/>
                          </a:cubicBezTo>
                          <a:cubicBezTo>
                            <a:pt x="199190" y="277099"/>
                            <a:pt x="259813" y="251118"/>
                            <a:pt x="259813" y="190495"/>
                          </a:cubicBezTo>
                          <a:cubicBezTo>
                            <a:pt x="259813" y="121212"/>
                            <a:pt x="199190" y="43268"/>
                            <a:pt x="129906" y="862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2" name="Graphic 1">
                    <a:extLst>
                      <a:ext uri="{FF2B5EF4-FFF2-40B4-BE49-F238E27FC236}">
                        <a16:creationId xmlns:a16="http://schemas.microsoft.com/office/drawing/2014/main" xmlns="" id="{DBACF3E2-01CD-46BB-A94A-D514CF9FEE82}"/>
                      </a:ext>
                    </a:extLst>
                  </p:cNvPr>
                  <p:cNvGrpSpPr/>
                  <p:nvPr/>
                </p:nvGrpSpPr>
                <p:grpSpPr>
                  <a:xfrm>
                    <a:off x="1774451" y="2579887"/>
                    <a:ext cx="259812" cy="2275650"/>
                    <a:chOff x="1774451" y="2579887"/>
                    <a:chExt cx="259812" cy="2275650"/>
                  </a:xfrm>
                  <a:grpFill/>
                </p:grpSpPr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xmlns="" id="{3B0BB46C-CDB8-472D-9D9B-FF0D29C64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8376" y="2653404"/>
                      <a:ext cx="35786" cy="2105723"/>
                    </a:xfrm>
                    <a:custGeom>
                      <a:avLst/>
                      <a:gdLst>
                        <a:gd name="connsiteX0" fmla="*/ 0 w 35786"/>
                        <a:gd name="connsiteY0" fmla="*/ 16398 h 2105723"/>
                        <a:gd name="connsiteX1" fmla="*/ 0 w 35786"/>
                        <a:gd name="connsiteY1" fmla="*/ 2086238 h 2105723"/>
                        <a:gd name="connsiteX2" fmla="*/ 34642 w 35786"/>
                        <a:gd name="connsiteY2" fmla="*/ 2086238 h 2105723"/>
                        <a:gd name="connsiteX3" fmla="*/ 34642 w 35786"/>
                        <a:gd name="connsiteY3" fmla="*/ 16398 h 2105723"/>
                        <a:gd name="connsiteX4" fmla="*/ 0 w 35786"/>
                        <a:gd name="connsiteY4" fmla="*/ 16398 h 21057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105723">
                          <a:moveTo>
                            <a:pt x="0" y="16398"/>
                          </a:moveTo>
                          <a:cubicBezTo>
                            <a:pt x="0" y="709231"/>
                            <a:pt x="0" y="1393404"/>
                            <a:pt x="0" y="2086238"/>
                          </a:cubicBezTo>
                          <a:cubicBezTo>
                            <a:pt x="0" y="2112219"/>
                            <a:pt x="34642" y="2112219"/>
                            <a:pt x="34642" y="2086238"/>
                          </a:cubicBezTo>
                          <a:cubicBezTo>
                            <a:pt x="34642" y="1393404"/>
                            <a:pt x="34642" y="709231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2" name="Freeform: Shape 921">
                      <a:extLst>
                        <a:ext uri="{FF2B5EF4-FFF2-40B4-BE49-F238E27FC236}">
                          <a16:creationId xmlns:a16="http://schemas.microsoft.com/office/drawing/2014/main" xmlns="" id="{9EBC7849-B477-444F-AFC1-0C145E0345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74451" y="4578361"/>
                      <a:ext cx="259812" cy="277176"/>
                    </a:xfrm>
                    <a:custGeom>
                      <a:avLst/>
                      <a:gdLst>
                        <a:gd name="connsiteX0" fmla="*/ 129906 w 259812"/>
                        <a:gd name="connsiteY0" fmla="*/ 48696 h 277176"/>
                        <a:gd name="connsiteX1" fmla="*/ 0 w 259812"/>
                        <a:gd name="connsiteY1" fmla="*/ 239225 h 277176"/>
                        <a:gd name="connsiteX2" fmla="*/ 129906 w 259812"/>
                        <a:gd name="connsiteY2" fmla="*/ 230564 h 277176"/>
                        <a:gd name="connsiteX3" fmla="*/ 259813 w 259812"/>
                        <a:gd name="connsiteY3" fmla="*/ 31375 h 277176"/>
                        <a:gd name="connsiteX4" fmla="*/ 129906 w 259812"/>
                        <a:gd name="connsiteY4" fmla="*/ 48696 h 277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7176">
                          <a:moveTo>
                            <a:pt x="129906" y="48696"/>
                          </a:moveTo>
                          <a:cubicBezTo>
                            <a:pt x="60623" y="100658"/>
                            <a:pt x="0" y="187262"/>
                            <a:pt x="0" y="239225"/>
                          </a:cubicBezTo>
                          <a:cubicBezTo>
                            <a:pt x="0" y="291187"/>
                            <a:pt x="60623" y="291187"/>
                            <a:pt x="129906" y="230564"/>
                          </a:cubicBezTo>
                          <a:cubicBezTo>
                            <a:pt x="199190" y="161281"/>
                            <a:pt x="259813" y="74677"/>
                            <a:pt x="259813" y="31375"/>
                          </a:cubicBezTo>
                          <a:cubicBezTo>
                            <a:pt x="259813" y="-20588"/>
                            <a:pt x="199190" y="-3267"/>
                            <a:pt x="129906" y="4869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3" name="Freeform: Shape 922">
                      <a:extLst>
                        <a:ext uri="{FF2B5EF4-FFF2-40B4-BE49-F238E27FC236}">
                          <a16:creationId xmlns:a16="http://schemas.microsoft.com/office/drawing/2014/main" xmlns="" id="{EBBBF9E7-1FF6-430F-AF1A-80A87D8C0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74451" y="2579887"/>
                      <a:ext cx="259812" cy="279004"/>
                    </a:xfrm>
                    <a:custGeom>
                      <a:avLst/>
                      <a:gdLst>
                        <a:gd name="connsiteX0" fmla="*/ 129906 w 259812"/>
                        <a:gd name="connsiteY0" fmla="*/ 46612 h 279004"/>
                        <a:gd name="connsiteX1" fmla="*/ 0 w 259812"/>
                        <a:gd name="connsiteY1" fmla="*/ 37952 h 279004"/>
                        <a:gd name="connsiteX2" fmla="*/ 129906 w 259812"/>
                        <a:gd name="connsiteY2" fmla="*/ 228481 h 279004"/>
                        <a:gd name="connsiteX3" fmla="*/ 259813 w 259812"/>
                        <a:gd name="connsiteY3" fmla="*/ 254462 h 279004"/>
                        <a:gd name="connsiteX4" fmla="*/ 129906 w 259812"/>
                        <a:gd name="connsiteY4" fmla="*/ 46612 h 279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9004">
                          <a:moveTo>
                            <a:pt x="129906" y="46612"/>
                          </a:moveTo>
                          <a:cubicBezTo>
                            <a:pt x="60623" y="-14011"/>
                            <a:pt x="0" y="-14011"/>
                            <a:pt x="0" y="37952"/>
                          </a:cubicBezTo>
                          <a:cubicBezTo>
                            <a:pt x="0" y="89914"/>
                            <a:pt x="60623" y="176519"/>
                            <a:pt x="129906" y="228481"/>
                          </a:cubicBezTo>
                          <a:cubicBezTo>
                            <a:pt x="199190" y="280444"/>
                            <a:pt x="259813" y="297764"/>
                            <a:pt x="259813" y="254462"/>
                          </a:cubicBezTo>
                          <a:cubicBezTo>
                            <a:pt x="259813" y="211160"/>
                            <a:pt x="199190" y="115896"/>
                            <a:pt x="129906" y="4661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3" name="Graphic 1">
                    <a:extLst>
                      <a:ext uri="{FF2B5EF4-FFF2-40B4-BE49-F238E27FC236}">
                        <a16:creationId xmlns:a16="http://schemas.microsoft.com/office/drawing/2014/main" xmlns="" id="{34A6FC1E-2CC5-43DF-91D5-56E97D95003F}"/>
                      </a:ext>
                    </a:extLst>
                  </p:cNvPr>
                  <p:cNvGrpSpPr/>
                  <p:nvPr/>
                </p:nvGrpSpPr>
                <p:grpSpPr>
                  <a:xfrm>
                    <a:off x="2363360" y="3155892"/>
                    <a:ext cx="259812" cy="1123575"/>
                    <a:chOff x="2363360" y="3155892"/>
                    <a:chExt cx="259812" cy="1123575"/>
                  </a:xfrm>
                  <a:grpFill/>
                </p:grpSpPr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xmlns="" id="{751C58D4-1242-4FE4-A6E4-96511F8B5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75945" y="3259633"/>
                      <a:ext cx="35786" cy="901925"/>
                    </a:xfrm>
                    <a:custGeom>
                      <a:avLst/>
                      <a:gdLst>
                        <a:gd name="connsiteX0" fmla="*/ 0 w 35786"/>
                        <a:gd name="connsiteY0" fmla="*/ 16398 h 901925"/>
                        <a:gd name="connsiteX1" fmla="*/ 0 w 35786"/>
                        <a:gd name="connsiteY1" fmla="*/ 882440 h 901925"/>
                        <a:gd name="connsiteX2" fmla="*/ 34641 w 35786"/>
                        <a:gd name="connsiteY2" fmla="*/ 882440 h 901925"/>
                        <a:gd name="connsiteX3" fmla="*/ 34641 w 35786"/>
                        <a:gd name="connsiteY3" fmla="*/ 16398 h 901925"/>
                        <a:gd name="connsiteX4" fmla="*/ 0 w 35786"/>
                        <a:gd name="connsiteY4" fmla="*/ 16398 h 901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901925">
                          <a:moveTo>
                            <a:pt x="0" y="16398"/>
                          </a:moveTo>
                          <a:cubicBezTo>
                            <a:pt x="0" y="302191"/>
                            <a:pt x="0" y="596646"/>
                            <a:pt x="0" y="882440"/>
                          </a:cubicBezTo>
                          <a:cubicBezTo>
                            <a:pt x="0" y="908421"/>
                            <a:pt x="34641" y="908421"/>
                            <a:pt x="34641" y="882440"/>
                          </a:cubicBezTo>
                          <a:cubicBezTo>
                            <a:pt x="34641" y="596646"/>
                            <a:pt x="34641" y="302191"/>
                            <a:pt x="34641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xmlns="" id="{8407AABC-10D5-435A-9AF5-60C124DB6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63360" y="3985241"/>
                      <a:ext cx="259812" cy="294226"/>
                    </a:xfrm>
                    <a:custGeom>
                      <a:avLst/>
                      <a:gdLst>
                        <a:gd name="connsiteX0" fmla="*/ 129906 w 259812"/>
                        <a:gd name="connsiteY0" fmla="*/ 113530 h 294226"/>
                        <a:gd name="connsiteX1" fmla="*/ 0 w 259812"/>
                        <a:gd name="connsiteY1" fmla="*/ 286738 h 294226"/>
                        <a:gd name="connsiteX2" fmla="*/ 129906 w 259812"/>
                        <a:gd name="connsiteY2" fmla="*/ 182813 h 294226"/>
                        <a:gd name="connsiteX3" fmla="*/ 259813 w 259812"/>
                        <a:gd name="connsiteY3" fmla="*/ 944 h 294226"/>
                        <a:gd name="connsiteX4" fmla="*/ 129906 w 259812"/>
                        <a:gd name="connsiteY4" fmla="*/ 113530 h 2942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4226">
                          <a:moveTo>
                            <a:pt x="129906" y="113530"/>
                          </a:moveTo>
                          <a:cubicBezTo>
                            <a:pt x="60623" y="182813"/>
                            <a:pt x="0" y="260757"/>
                            <a:pt x="0" y="286738"/>
                          </a:cubicBezTo>
                          <a:cubicBezTo>
                            <a:pt x="0" y="312719"/>
                            <a:pt x="60623" y="269417"/>
                            <a:pt x="129906" y="182813"/>
                          </a:cubicBezTo>
                          <a:cubicBezTo>
                            <a:pt x="199190" y="96209"/>
                            <a:pt x="259813" y="18265"/>
                            <a:pt x="259813" y="944"/>
                          </a:cubicBezTo>
                          <a:cubicBezTo>
                            <a:pt x="259813" y="-7716"/>
                            <a:pt x="207850" y="44246"/>
                            <a:pt x="129906" y="11353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xmlns="" id="{B9EC1FAC-6F26-429F-A17D-5ACB59590D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63360" y="3155892"/>
                      <a:ext cx="259812" cy="288043"/>
                    </a:xfrm>
                    <a:custGeom>
                      <a:avLst/>
                      <a:gdLst>
                        <a:gd name="connsiteX0" fmla="*/ 0 w 259812"/>
                        <a:gd name="connsiteY0" fmla="*/ 7553 h 288043"/>
                        <a:gd name="connsiteX1" fmla="*/ 129906 w 259812"/>
                        <a:gd name="connsiteY1" fmla="*/ 180762 h 288043"/>
                        <a:gd name="connsiteX2" fmla="*/ 259813 w 259812"/>
                        <a:gd name="connsiteY2" fmla="*/ 284687 h 288043"/>
                        <a:gd name="connsiteX3" fmla="*/ 129906 w 259812"/>
                        <a:gd name="connsiteY3" fmla="*/ 102818 h 288043"/>
                        <a:gd name="connsiteX4" fmla="*/ 0 w 259812"/>
                        <a:gd name="connsiteY4" fmla="*/ 7553 h 288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8043">
                          <a:moveTo>
                            <a:pt x="0" y="7553"/>
                          </a:moveTo>
                          <a:cubicBezTo>
                            <a:pt x="0" y="33535"/>
                            <a:pt x="60623" y="111478"/>
                            <a:pt x="129906" y="180762"/>
                          </a:cubicBezTo>
                          <a:cubicBezTo>
                            <a:pt x="199190" y="250045"/>
                            <a:pt x="259813" y="302008"/>
                            <a:pt x="259813" y="284687"/>
                          </a:cubicBezTo>
                          <a:cubicBezTo>
                            <a:pt x="259813" y="267366"/>
                            <a:pt x="199190" y="189422"/>
                            <a:pt x="129906" y="102818"/>
                          </a:cubicBezTo>
                          <a:cubicBezTo>
                            <a:pt x="60623" y="24874"/>
                            <a:pt x="0" y="-18428"/>
                            <a:pt x="0" y="755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4" name="Graphic 1">
                    <a:extLst>
                      <a:ext uri="{FF2B5EF4-FFF2-40B4-BE49-F238E27FC236}">
                        <a16:creationId xmlns:a16="http://schemas.microsoft.com/office/drawing/2014/main" xmlns="" id="{95935AC6-B6E7-464F-A552-D212EEDB7B61}"/>
                      </a:ext>
                    </a:extLst>
                  </p:cNvPr>
                  <p:cNvGrpSpPr/>
                  <p:nvPr/>
                </p:nvGrpSpPr>
                <p:grpSpPr>
                  <a:xfrm>
                    <a:off x="2960928" y="3316014"/>
                    <a:ext cx="259812" cy="794735"/>
                    <a:chOff x="2960928" y="3316014"/>
                    <a:chExt cx="259812" cy="794735"/>
                  </a:xfrm>
                  <a:grpFill/>
                </p:grpSpPr>
                <p:sp>
                  <p:nvSpPr>
                    <p:cNvPr id="915" name="Freeform: Shape 914">
                      <a:extLst>
                        <a:ext uri="{FF2B5EF4-FFF2-40B4-BE49-F238E27FC236}">
                          <a16:creationId xmlns:a16="http://schemas.microsoft.com/office/drawing/2014/main" xmlns="" id="{92638B33-9F57-4C06-806E-04A84D14A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73514" y="3441502"/>
                      <a:ext cx="34641" cy="555508"/>
                    </a:xfrm>
                    <a:custGeom>
                      <a:avLst/>
                      <a:gdLst>
                        <a:gd name="connsiteX0" fmla="*/ 0 w 34641"/>
                        <a:gd name="connsiteY0" fmla="*/ 16398 h 555508"/>
                        <a:gd name="connsiteX1" fmla="*/ 0 w 34641"/>
                        <a:gd name="connsiteY1" fmla="*/ 536023 h 555508"/>
                        <a:gd name="connsiteX2" fmla="*/ 34642 w 34641"/>
                        <a:gd name="connsiteY2" fmla="*/ 536023 h 555508"/>
                        <a:gd name="connsiteX3" fmla="*/ 34642 w 34641"/>
                        <a:gd name="connsiteY3" fmla="*/ 16398 h 555508"/>
                        <a:gd name="connsiteX4" fmla="*/ 0 w 34641"/>
                        <a:gd name="connsiteY4" fmla="*/ 16398 h 5555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555508">
                          <a:moveTo>
                            <a:pt x="0" y="16398"/>
                          </a:moveTo>
                          <a:cubicBezTo>
                            <a:pt x="0" y="189606"/>
                            <a:pt x="0" y="362814"/>
                            <a:pt x="0" y="536023"/>
                          </a:cubicBezTo>
                          <a:cubicBezTo>
                            <a:pt x="0" y="562004"/>
                            <a:pt x="34642" y="562004"/>
                            <a:pt x="34642" y="536023"/>
                          </a:cubicBezTo>
                          <a:cubicBezTo>
                            <a:pt x="34642" y="362814"/>
                            <a:pt x="34642" y="18960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xmlns="" id="{3494A8C7-BB01-4AED-A329-9D43BA1FD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60928" y="3316014"/>
                      <a:ext cx="259812" cy="289939"/>
                    </a:xfrm>
                    <a:custGeom>
                      <a:avLst/>
                      <a:gdLst>
                        <a:gd name="connsiteX0" fmla="*/ 129906 w 259812"/>
                        <a:gd name="connsiteY0" fmla="*/ 124565 h 289939"/>
                        <a:gd name="connsiteX1" fmla="*/ 0 w 259812"/>
                        <a:gd name="connsiteY1" fmla="*/ 289113 h 289939"/>
                        <a:gd name="connsiteX2" fmla="*/ 129906 w 259812"/>
                        <a:gd name="connsiteY2" fmla="*/ 167867 h 289939"/>
                        <a:gd name="connsiteX3" fmla="*/ 259813 w 259812"/>
                        <a:gd name="connsiteY3" fmla="*/ 3319 h 289939"/>
                        <a:gd name="connsiteX4" fmla="*/ 129906 w 259812"/>
                        <a:gd name="connsiteY4" fmla="*/ 124565 h 289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939">
                          <a:moveTo>
                            <a:pt x="129906" y="124565"/>
                          </a:moveTo>
                          <a:cubicBezTo>
                            <a:pt x="60623" y="211169"/>
                            <a:pt x="0" y="289113"/>
                            <a:pt x="0" y="289113"/>
                          </a:cubicBezTo>
                          <a:cubicBezTo>
                            <a:pt x="0" y="297773"/>
                            <a:pt x="60623" y="237150"/>
                            <a:pt x="129906" y="167867"/>
                          </a:cubicBezTo>
                          <a:cubicBezTo>
                            <a:pt x="199190" y="98583"/>
                            <a:pt x="259813" y="20640"/>
                            <a:pt x="259813" y="3319"/>
                          </a:cubicBezTo>
                          <a:cubicBezTo>
                            <a:pt x="259813" y="-14002"/>
                            <a:pt x="199190" y="37960"/>
                            <a:pt x="129906" y="12456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7" name="Freeform: Shape 916">
                      <a:extLst>
                        <a:ext uri="{FF2B5EF4-FFF2-40B4-BE49-F238E27FC236}">
                          <a16:creationId xmlns:a16="http://schemas.microsoft.com/office/drawing/2014/main" xmlns="" id="{7B6BD57A-C4A5-4815-82D1-F491DB25B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60928" y="3821637"/>
                      <a:ext cx="259812" cy="289112"/>
                    </a:xfrm>
                    <a:custGeom>
                      <a:avLst/>
                      <a:gdLst>
                        <a:gd name="connsiteX0" fmla="*/ 0 w 259812"/>
                        <a:gd name="connsiteY0" fmla="*/ 0 h 289112"/>
                        <a:gd name="connsiteX1" fmla="*/ 129906 w 259812"/>
                        <a:gd name="connsiteY1" fmla="*/ 164548 h 289112"/>
                        <a:gd name="connsiteX2" fmla="*/ 259813 w 259812"/>
                        <a:gd name="connsiteY2" fmla="*/ 285794 h 289112"/>
                        <a:gd name="connsiteX3" fmla="*/ 129906 w 259812"/>
                        <a:gd name="connsiteY3" fmla="*/ 121246 h 289112"/>
                        <a:gd name="connsiteX4" fmla="*/ 0 w 259812"/>
                        <a:gd name="connsiteY4" fmla="*/ 0 h 289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112">
                          <a:moveTo>
                            <a:pt x="0" y="0"/>
                          </a:moveTo>
                          <a:cubicBezTo>
                            <a:pt x="0" y="8660"/>
                            <a:pt x="60623" y="77944"/>
                            <a:pt x="129906" y="164548"/>
                          </a:cubicBezTo>
                          <a:cubicBezTo>
                            <a:pt x="199190" y="251152"/>
                            <a:pt x="259813" y="303115"/>
                            <a:pt x="259813" y="285794"/>
                          </a:cubicBezTo>
                          <a:cubicBezTo>
                            <a:pt x="259813" y="268473"/>
                            <a:pt x="199190" y="190529"/>
                            <a:pt x="129906" y="121246"/>
                          </a:cubicBezTo>
                          <a:cubicBezTo>
                            <a:pt x="60623" y="51963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5" name="Graphic 1">
                    <a:extLst>
                      <a:ext uri="{FF2B5EF4-FFF2-40B4-BE49-F238E27FC236}">
                        <a16:creationId xmlns:a16="http://schemas.microsoft.com/office/drawing/2014/main" xmlns="" id="{CD3AD381-F960-4156-AFC0-0EBCBF992A32}"/>
                      </a:ext>
                    </a:extLst>
                  </p:cNvPr>
                  <p:cNvGrpSpPr/>
                  <p:nvPr/>
                </p:nvGrpSpPr>
                <p:grpSpPr>
                  <a:xfrm>
                    <a:off x="3558497" y="2708872"/>
                    <a:ext cx="259812" cy="2017681"/>
                    <a:chOff x="3558497" y="2708872"/>
                    <a:chExt cx="259812" cy="2017681"/>
                  </a:xfrm>
                  <a:grpFill/>
                </p:grpSpPr>
                <p:sp>
                  <p:nvSpPr>
                    <p:cNvPr id="912" name="Freeform: Shape 911">
                      <a:extLst>
                        <a:ext uri="{FF2B5EF4-FFF2-40B4-BE49-F238E27FC236}">
                          <a16:creationId xmlns:a16="http://schemas.microsoft.com/office/drawing/2014/main" xmlns="" id="{4F8D5FF0-E1F5-4EB9-925C-4152EB9794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1083" y="2809291"/>
                      <a:ext cx="34641" cy="1828590"/>
                    </a:xfrm>
                    <a:custGeom>
                      <a:avLst/>
                      <a:gdLst>
                        <a:gd name="connsiteX0" fmla="*/ 0 w 34641"/>
                        <a:gd name="connsiteY0" fmla="*/ 16398 h 1828590"/>
                        <a:gd name="connsiteX1" fmla="*/ 0 w 34641"/>
                        <a:gd name="connsiteY1" fmla="*/ 1809104 h 1828590"/>
                        <a:gd name="connsiteX2" fmla="*/ 34642 w 34641"/>
                        <a:gd name="connsiteY2" fmla="*/ 1809104 h 1828590"/>
                        <a:gd name="connsiteX3" fmla="*/ 34642 w 34641"/>
                        <a:gd name="connsiteY3" fmla="*/ 16398 h 1828590"/>
                        <a:gd name="connsiteX4" fmla="*/ 0 w 34641"/>
                        <a:gd name="connsiteY4" fmla="*/ 16398 h 18285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1828590">
                          <a:moveTo>
                            <a:pt x="0" y="16398"/>
                          </a:moveTo>
                          <a:cubicBezTo>
                            <a:pt x="0" y="613966"/>
                            <a:pt x="0" y="1211535"/>
                            <a:pt x="0" y="1809104"/>
                          </a:cubicBezTo>
                          <a:cubicBezTo>
                            <a:pt x="0" y="1835086"/>
                            <a:pt x="34642" y="1835086"/>
                            <a:pt x="34642" y="1809104"/>
                          </a:cubicBezTo>
                          <a:cubicBezTo>
                            <a:pt x="34642" y="1211535"/>
                            <a:pt x="34642" y="61396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3" name="Freeform: Shape 912">
                      <a:extLst>
                        <a:ext uri="{FF2B5EF4-FFF2-40B4-BE49-F238E27FC236}">
                          <a16:creationId xmlns:a16="http://schemas.microsoft.com/office/drawing/2014/main" xmlns="" id="{D65FBDB6-2786-4240-8FDB-5A15372CB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58497" y="270887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4855 h 281700"/>
                        <a:gd name="connsiteX1" fmla="*/ 0 w 259812"/>
                        <a:gd name="connsiteY1" fmla="*/ 264045 h 281700"/>
                        <a:gd name="connsiteX2" fmla="*/ 129906 w 259812"/>
                        <a:gd name="connsiteY2" fmla="*/ 220743 h 281700"/>
                        <a:gd name="connsiteX3" fmla="*/ 259813 w 259812"/>
                        <a:gd name="connsiteY3" fmla="*/ 30213 h 281700"/>
                        <a:gd name="connsiteX4" fmla="*/ 129906 w 259812"/>
                        <a:gd name="connsiteY4" fmla="*/ 64855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4855"/>
                          </a:moveTo>
                          <a:cubicBezTo>
                            <a:pt x="60623" y="134138"/>
                            <a:pt x="0" y="229403"/>
                            <a:pt x="0" y="264045"/>
                          </a:cubicBezTo>
                          <a:cubicBezTo>
                            <a:pt x="0" y="298686"/>
                            <a:pt x="60623" y="281365"/>
                            <a:pt x="129906" y="220743"/>
                          </a:cubicBezTo>
                          <a:cubicBezTo>
                            <a:pt x="199190" y="160120"/>
                            <a:pt x="259813" y="73515"/>
                            <a:pt x="259813" y="30213"/>
                          </a:cubicBezTo>
                          <a:cubicBezTo>
                            <a:pt x="259813" y="-21749"/>
                            <a:pt x="199190" y="-4428"/>
                            <a:pt x="129906" y="6485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4" name="Freeform: Shape 913">
                      <a:extLst>
                        <a:ext uri="{FF2B5EF4-FFF2-40B4-BE49-F238E27FC236}">
                          <a16:creationId xmlns:a16="http://schemas.microsoft.com/office/drawing/2014/main" xmlns="" id="{CF55B6CA-D54A-48B4-8B40-7913F31DE8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58497" y="444485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0958 h 281700"/>
                        <a:gd name="connsiteX1" fmla="*/ 0 w 259812"/>
                        <a:gd name="connsiteY1" fmla="*/ 17656 h 281700"/>
                        <a:gd name="connsiteX2" fmla="*/ 129906 w 259812"/>
                        <a:gd name="connsiteY2" fmla="*/ 216845 h 281700"/>
                        <a:gd name="connsiteX3" fmla="*/ 259813 w 259812"/>
                        <a:gd name="connsiteY3" fmla="*/ 251487 h 281700"/>
                        <a:gd name="connsiteX4" fmla="*/ 129906 w 259812"/>
                        <a:gd name="connsiteY4" fmla="*/ 60958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0958"/>
                          </a:moveTo>
                          <a:cubicBezTo>
                            <a:pt x="60623" y="335"/>
                            <a:pt x="0" y="-16986"/>
                            <a:pt x="0" y="17656"/>
                          </a:cubicBezTo>
                          <a:cubicBezTo>
                            <a:pt x="0" y="52297"/>
                            <a:pt x="60623" y="147562"/>
                            <a:pt x="129906" y="216845"/>
                          </a:cubicBezTo>
                          <a:cubicBezTo>
                            <a:pt x="199190" y="286129"/>
                            <a:pt x="259813" y="303450"/>
                            <a:pt x="259813" y="251487"/>
                          </a:cubicBezTo>
                          <a:cubicBezTo>
                            <a:pt x="259813" y="208185"/>
                            <a:pt x="199190" y="121581"/>
                            <a:pt x="129906" y="6095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6" name="Graphic 1">
                    <a:extLst>
                      <a:ext uri="{FF2B5EF4-FFF2-40B4-BE49-F238E27FC236}">
                        <a16:creationId xmlns:a16="http://schemas.microsoft.com/office/drawing/2014/main" xmlns="" id="{2EF41663-B578-4E39-A2CC-B73742A735C4}"/>
                      </a:ext>
                    </a:extLst>
                  </p:cNvPr>
                  <p:cNvGrpSpPr/>
                  <p:nvPr/>
                </p:nvGrpSpPr>
                <p:grpSpPr>
                  <a:xfrm>
                    <a:off x="4147406" y="2285204"/>
                    <a:ext cx="259812" cy="2872164"/>
                    <a:chOff x="4147406" y="2285204"/>
                    <a:chExt cx="259812" cy="2872164"/>
                  </a:xfrm>
                  <a:grpFill/>
                </p:grpSpPr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xmlns="" id="{B1EC6739-5172-44A8-AEB8-B57141E698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9991" y="2364522"/>
                      <a:ext cx="35786" cy="2732362"/>
                    </a:xfrm>
                    <a:custGeom>
                      <a:avLst/>
                      <a:gdLst>
                        <a:gd name="connsiteX0" fmla="*/ 0 w 35786"/>
                        <a:gd name="connsiteY0" fmla="*/ 19486 h 2732362"/>
                        <a:gd name="connsiteX1" fmla="*/ 0 w 35786"/>
                        <a:gd name="connsiteY1" fmla="*/ 2712876 h 2732362"/>
                        <a:gd name="connsiteX2" fmla="*/ 34642 w 35786"/>
                        <a:gd name="connsiteY2" fmla="*/ 2712876 h 2732362"/>
                        <a:gd name="connsiteX3" fmla="*/ 34642 w 35786"/>
                        <a:gd name="connsiteY3" fmla="*/ 19486 h 2732362"/>
                        <a:gd name="connsiteX4" fmla="*/ 0 w 35786"/>
                        <a:gd name="connsiteY4" fmla="*/ 19486 h 2732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732362">
                          <a:moveTo>
                            <a:pt x="0" y="19486"/>
                          </a:moveTo>
                          <a:cubicBezTo>
                            <a:pt x="0" y="920170"/>
                            <a:pt x="0" y="1812193"/>
                            <a:pt x="0" y="2712876"/>
                          </a:cubicBezTo>
                          <a:cubicBezTo>
                            <a:pt x="0" y="2738858"/>
                            <a:pt x="34642" y="2738858"/>
                            <a:pt x="34642" y="2712876"/>
                          </a:cubicBezTo>
                          <a:cubicBezTo>
                            <a:pt x="34642" y="1812193"/>
                            <a:pt x="34642" y="920170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xmlns="" id="{A023D025-2576-4073-8378-A3F91AE07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7406" y="2285204"/>
                      <a:ext cx="259812" cy="272347"/>
                    </a:xfrm>
                    <a:custGeom>
                      <a:avLst/>
                      <a:gdLst>
                        <a:gd name="connsiteX0" fmla="*/ 129906 w 259812"/>
                        <a:gd name="connsiteY0" fmla="*/ 20860 h 272347"/>
                        <a:gd name="connsiteX1" fmla="*/ 0 w 259812"/>
                        <a:gd name="connsiteY1" fmla="*/ 211389 h 272347"/>
                        <a:gd name="connsiteX2" fmla="*/ 129906 w 259812"/>
                        <a:gd name="connsiteY2" fmla="*/ 254691 h 272347"/>
                        <a:gd name="connsiteX3" fmla="*/ 259813 w 259812"/>
                        <a:gd name="connsiteY3" fmla="*/ 81483 h 272347"/>
                        <a:gd name="connsiteX4" fmla="*/ 129906 w 259812"/>
                        <a:gd name="connsiteY4" fmla="*/ 20860 h 2723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2347">
                          <a:moveTo>
                            <a:pt x="129906" y="20860"/>
                          </a:moveTo>
                          <a:cubicBezTo>
                            <a:pt x="60623" y="64162"/>
                            <a:pt x="0" y="150766"/>
                            <a:pt x="0" y="211389"/>
                          </a:cubicBezTo>
                          <a:cubicBezTo>
                            <a:pt x="0" y="272012"/>
                            <a:pt x="60623" y="289333"/>
                            <a:pt x="129906" y="254691"/>
                          </a:cubicBezTo>
                          <a:cubicBezTo>
                            <a:pt x="199190" y="220050"/>
                            <a:pt x="259813" y="142106"/>
                            <a:pt x="259813" y="81483"/>
                          </a:cubicBezTo>
                          <a:cubicBezTo>
                            <a:pt x="259813" y="3539"/>
                            <a:pt x="207850" y="-22442"/>
                            <a:pt x="129906" y="2086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1" name="Freeform: Shape 910">
                      <a:extLst>
                        <a:ext uri="{FF2B5EF4-FFF2-40B4-BE49-F238E27FC236}">
                          <a16:creationId xmlns:a16="http://schemas.microsoft.com/office/drawing/2014/main" xmlns="" id="{D6E1002C-823C-4A4E-9943-ED381E42B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7406" y="4886534"/>
                      <a:ext cx="259812" cy="270834"/>
                    </a:xfrm>
                    <a:custGeom>
                      <a:avLst/>
                      <a:gdLst>
                        <a:gd name="connsiteX0" fmla="*/ 129906 w 259812"/>
                        <a:gd name="connsiteY0" fmla="*/ 17656 h 270834"/>
                        <a:gd name="connsiteX1" fmla="*/ 0 w 259812"/>
                        <a:gd name="connsiteY1" fmla="*/ 60958 h 270834"/>
                        <a:gd name="connsiteX2" fmla="*/ 129906 w 259812"/>
                        <a:gd name="connsiteY2" fmla="*/ 251487 h 270834"/>
                        <a:gd name="connsiteX3" fmla="*/ 259813 w 259812"/>
                        <a:gd name="connsiteY3" fmla="*/ 199524 h 270834"/>
                        <a:gd name="connsiteX4" fmla="*/ 129906 w 259812"/>
                        <a:gd name="connsiteY4" fmla="*/ 17656 h 2708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0834">
                          <a:moveTo>
                            <a:pt x="129906" y="17656"/>
                          </a:moveTo>
                          <a:cubicBezTo>
                            <a:pt x="60623" y="-16986"/>
                            <a:pt x="0" y="335"/>
                            <a:pt x="0" y="60958"/>
                          </a:cubicBezTo>
                          <a:cubicBezTo>
                            <a:pt x="0" y="121581"/>
                            <a:pt x="60623" y="208185"/>
                            <a:pt x="129906" y="251487"/>
                          </a:cubicBezTo>
                          <a:cubicBezTo>
                            <a:pt x="199190" y="294789"/>
                            <a:pt x="259813" y="260147"/>
                            <a:pt x="259813" y="199524"/>
                          </a:cubicBezTo>
                          <a:cubicBezTo>
                            <a:pt x="259813" y="121581"/>
                            <a:pt x="207850" y="43637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7" name="Graphic 1">
                    <a:extLst>
                      <a:ext uri="{FF2B5EF4-FFF2-40B4-BE49-F238E27FC236}">
                        <a16:creationId xmlns:a16="http://schemas.microsoft.com/office/drawing/2014/main" xmlns="" id="{1B337F2A-2B28-439F-BB0D-8F4C986A5211}"/>
                      </a:ext>
                    </a:extLst>
                  </p:cNvPr>
                  <p:cNvGrpSpPr/>
                  <p:nvPr/>
                </p:nvGrpSpPr>
                <p:grpSpPr>
                  <a:xfrm>
                    <a:off x="4744975" y="2132856"/>
                    <a:ext cx="259812" cy="3169713"/>
                    <a:chOff x="4744975" y="2132856"/>
                    <a:chExt cx="259812" cy="3169713"/>
                  </a:xfrm>
                  <a:grpFill/>
                </p:grpSpPr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xmlns="" id="{337985A8-B67E-4DB8-9BE7-25474A790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57560" y="2203062"/>
                      <a:ext cx="34641" cy="3049709"/>
                    </a:xfrm>
                    <a:custGeom>
                      <a:avLst/>
                      <a:gdLst>
                        <a:gd name="connsiteX0" fmla="*/ 0 w 34641"/>
                        <a:gd name="connsiteY0" fmla="*/ 16398 h 3049709"/>
                        <a:gd name="connsiteX1" fmla="*/ 0 w 34641"/>
                        <a:gd name="connsiteY1" fmla="*/ 3030223 h 3049709"/>
                        <a:gd name="connsiteX2" fmla="*/ 34641 w 34641"/>
                        <a:gd name="connsiteY2" fmla="*/ 3030223 h 3049709"/>
                        <a:gd name="connsiteX3" fmla="*/ 34641 w 34641"/>
                        <a:gd name="connsiteY3" fmla="*/ 16398 h 3049709"/>
                        <a:gd name="connsiteX4" fmla="*/ 0 w 34641"/>
                        <a:gd name="connsiteY4" fmla="*/ 16398 h 30497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49709">
                          <a:moveTo>
                            <a:pt x="0" y="16398"/>
                          </a:moveTo>
                          <a:cubicBezTo>
                            <a:pt x="0" y="1021006"/>
                            <a:pt x="0" y="2025615"/>
                            <a:pt x="0" y="3030223"/>
                          </a:cubicBezTo>
                          <a:cubicBezTo>
                            <a:pt x="0" y="3056205"/>
                            <a:pt x="34641" y="3056205"/>
                            <a:pt x="34641" y="3030223"/>
                          </a:cubicBezTo>
                          <a:cubicBezTo>
                            <a:pt x="34641" y="2025615"/>
                            <a:pt x="34641" y="1021006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7" name="Freeform: Shape 906">
                      <a:extLst>
                        <a:ext uri="{FF2B5EF4-FFF2-40B4-BE49-F238E27FC236}">
                          <a16:creationId xmlns:a16="http://schemas.microsoft.com/office/drawing/2014/main" xmlns="" id="{CAD9ED51-205C-4F90-82C3-14407CBBA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44975" y="21328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38567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38567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69283"/>
                            <a:pt x="0" y="138567"/>
                          </a:cubicBezTo>
                          <a:cubicBezTo>
                            <a:pt x="0" y="207850"/>
                            <a:pt x="60623" y="259813"/>
                            <a:pt x="129906" y="259813"/>
                          </a:cubicBezTo>
                          <a:cubicBezTo>
                            <a:pt x="199189" y="259813"/>
                            <a:pt x="259813" y="207850"/>
                            <a:pt x="259813" y="138567"/>
                          </a:cubicBezTo>
                          <a:cubicBezTo>
                            <a:pt x="259813" y="69283"/>
                            <a:pt x="199189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xmlns="" id="{941837B3-5867-4EE9-8741-65DA5A258B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44975" y="50427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21246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21246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51963"/>
                            <a:pt x="0" y="121246"/>
                          </a:cubicBezTo>
                          <a:cubicBezTo>
                            <a:pt x="0" y="190529"/>
                            <a:pt x="60623" y="259813"/>
                            <a:pt x="129906" y="259813"/>
                          </a:cubicBezTo>
                          <a:cubicBezTo>
                            <a:pt x="199189" y="259813"/>
                            <a:pt x="259813" y="190529"/>
                            <a:pt x="259813" y="121246"/>
                          </a:cubicBezTo>
                          <a:cubicBezTo>
                            <a:pt x="259813" y="51963"/>
                            <a:pt x="199189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8" name="Graphic 1">
                    <a:extLst>
                      <a:ext uri="{FF2B5EF4-FFF2-40B4-BE49-F238E27FC236}">
                        <a16:creationId xmlns:a16="http://schemas.microsoft.com/office/drawing/2014/main" xmlns="" id="{EE7B9E69-37F3-4E85-8B34-CB3D96ED9EDF}"/>
                      </a:ext>
                    </a:extLst>
                  </p:cNvPr>
                  <p:cNvGrpSpPr/>
                  <p:nvPr/>
                </p:nvGrpSpPr>
                <p:grpSpPr>
                  <a:xfrm>
                    <a:off x="5342544" y="2282126"/>
                    <a:ext cx="259812" cy="2871172"/>
                    <a:chOff x="5342544" y="2282126"/>
                    <a:chExt cx="259812" cy="2871172"/>
                  </a:xfrm>
                  <a:grpFill/>
                </p:grpSpPr>
                <p:sp>
                  <p:nvSpPr>
                    <p:cNvPr id="903" name="Freeform: Shape 902">
                      <a:extLst>
                        <a:ext uri="{FF2B5EF4-FFF2-40B4-BE49-F238E27FC236}">
                          <a16:creationId xmlns:a16="http://schemas.microsoft.com/office/drawing/2014/main" xmlns="" id="{07301A2B-2D9F-45BC-8FE6-941F9BA6FE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5129" y="2358950"/>
                      <a:ext cx="34641" cy="2737934"/>
                    </a:xfrm>
                    <a:custGeom>
                      <a:avLst/>
                      <a:gdLst>
                        <a:gd name="connsiteX0" fmla="*/ 0 w 34641"/>
                        <a:gd name="connsiteY0" fmla="*/ 16398 h 2737934"/>
                        <a:gd name="connsiteX1" fmla="*/ 0 w 34641"/>
                        <a:gd name="connsiteY1" fmla="*/ 2718448 h 2737934"/>
                        <a:gd name="connsiteX2" fmla="*/ 34642 w 34641"/>
                        <a:gd name="connsiteY2" fmla="*/ 2718448 h 2737934"/>
                        <a:gd name="connsiteX3" fmla="*/ 34642 w 34641"/>
                        <a:gd name="connsiteY3" fmla="*/ 16398 h 2737934"/>
                        <a:gd name="connsiteX4" fmla="*/ 0 w 34641"/>
                        <a:gd name="connsiteY4" fmla="*/ 16398 h 2737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737934">
                          <a:moveTo>
                            <a:pt x="0" y="16398"/>
                          </a:moveTo>
                          <a:cubicBezTo>
                            <a:pt x="0" y="917081"/>
                            <a:pt x="0" y="1817765"/>
                            <a:pt x="0" y="2718448"/>
                          </a:cubicBezTo>
                          <a:cubicBezTo>
                            <a:pt x="0" y="2744430"/>
                            <a:pt x="34642" y="2744430"/>
                            <a:pt x="34642" y="2718448"/>
                          </a:cubicBezTo>
                          <a:cubicBezTo>
                            <a:pt x="34642" y="1817765"/>
                            <a:pt x="34642" y="917081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xmlns="" id="{DA170E08-1778-463D-B7C8-F838ADF0B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2544" y="2282126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5277 h 266764"/>
                        <a:gd name="connsiteX1" fmla="*/ 0 w 259812"/>
                        <a:gd name="connsiteY1" fmla="*/ 75900 h 266764"/>
                        <a:gd name="connsiteX2" fmla="*/ 129906 w 259812"/>
                        <a:gd name="connsiteY2" fmla="*/ 249109 h 266764"/>
                        <a:gd name="connsiteX3" fmla="*/ 259813 w 259812"/>
                        <a:gd name="connsiteY3" fmla="*/ 205807 h 266764"/>
                        <a:gd name="connsiteX4" fmla="*/ 129906 w 259812"/>
                        <a:gd name="connsiteY4" fmla="*/ 15277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5277"/>
                          </a:moveTo>
                          <a:cubicBezTo>
                            <a:pt x="60623" y="-19364"/>
                            <a:pt x="0" y="6617"/>
                            <a:pt x="0" y="75900"/>
                          </a:cubicBezTo>
                          <a:cubicBezTo>
                            <a:pt x="0" y="145184"/>
                            <a:pt x="60623" y="214467"/>
                            <a:pt x="129906" y="249109"/>
                          </a:cubicBezTo>
                          <a:cubicBezTo>
                            <a:pt x="199189" y="283750"/>
                            <a:pt x="259813" y="266430"/>
                            <a:pt x="259813" y="205807"/>
                          </a:cubicBezTo>
                          <a:cubicBezTo>
                            <a:pt x="259813" y="145184"/>
                            <a:pt x="199189" y="58579"/>
                            <a:pt x="129906" y="1527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xmlns="" id="{D702B9B3-BF21-4EEE-AB68-4232FCDCC5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2544" y="4886534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7656 h 266764"/>
                        <a:gd name="connsiteX1" fmla="*/ 0 w 259812"/>
                        <a:gd name="connsiteY1" fmla="*/ 190864 h 266764"/>
                        <a:gd name="connsiteX2" fmla="*/ 129906 w 259812"/>
                        <a:gd name="connsiteY2" fmla="*/ 251487 h 266764"/>
                        <a:gd name="connsiteX3" fmla="*/ 259813 w 259812"/>
                        <a:gd name="connsiteY3" fmla="*/ 60958 h 266764"/>
                        <a:gd name="connsiteX4" fmla="*/ 129906 w 259812"/>
                        <a:gd name="connsiteY4" fmla="*/ 17656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7656"/>
                          </a:moveTo>
                          <a:cubicBezTo>
                            <a:pt x="60623" y="52298"/>
                            <a:pt x="0" y="121581"/>
                            <a:pt x="0" y="190864"/>
                          </a:cubicBezTo>
                          <a:cubicBezTo>
                            <a:pt x="0" y="260147"/>
                            <a:pt x="60623" y="286129"/>
                            <a:pt x="129906" y="251487"/>
                          </a:cubicBezTo>
                          <a:cubicBezTo>
                            <a:pt x="199189" y="208185"/>
                            <a:pt x="259813" y="121581"/>
                            <a:pt x="259813" y="60958"/>
                          </a:cubicBezTo>
                          <a:cubicBezTo>
                            <a:pt x="259813" y="335"/>
                            <a:pt x="199189" y="-16986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9" name="Graphic 1">
                    <a:extLst>
                      <a:ext uri="{FF2B5EF4-FFF2-40B4-BE49-F238E27FC236}">
                        <a16:creationId xmlns:a16="http://schemas.microsoft.com/office/drawing/2014/main" xmlns="" id="{C1B33610-0D4B-4451-971C-24AC003B0086}"/>
                      </a:ext>
                    </a:extLst>
                  </p:cNvPr>
                  <p:cNvGrpSpPr/>
                  <p:nvPr/>
                </p:nvGrpSpPr>
                <p:grpSpPr>
                  <a:xfrm>
                    <a:off x="5940112" y="2700211"/>
                    <a:ext cx="181869" cy="2035002"/>
                    <a:chOff x="5940112" y="2700211"/>
                    <a:chExt cx="181869" cy="2035002"/>
                  </a:xfrm>
                  <a:grpFill/>
                </p:grpSpPr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xmlns="" id="{211876A1-5384-4FB7-AE62-6DC52B7C4A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4038" y="2800631"/>
                      <a:ext cx="35786" cy="1845911"/>
                    </a:xfrm>
                    <a:custGeom>
                      <a:avLst/>
                      <a:gdLst>
                        <a:gd name="connsiteX0" fmla="*/ 0 w 35786"/>
                        <a:gd name="connsiteY0" fmla="*/ 16398 h 1845911"/>
                        <a:gd name="connsiteX1" fmla="*/ 0 w 35786"/>
                        <a:gd name="connsiteY1" fmla="*/ 1826425 h 1845911"/>
                        <a:gd name="connsiteX2" fmla="*/ 34642 w 35786"/>
                        <a:gd name="connsiteY2" fmla="*/ 1826425 h 1845911"/>
                        <a:gd name="connsiteX3" fmla="*/ 34642 w 35786"/>
                        <a:gd name="connsiteY3" fmla="*/ 16398 h 1845911"/>
                        <a:gd name="connsiteX4" fmla="*/ 0 w 35786"/>
                        <a:gd name="connsiteY4" fmla="*/ 16398 h 18459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845911">
                          <a:moveTo>
                            <a:pt x="0" y="16398"/>
                          </a:moveTo>
                          <a:cubicBezTo>
                            <a:pt x="0" y="622627"/>
                            <a:pt x="0" y="1220196"/>
                            <a:pt x="0" y="1826425"/>
                          </a:cubicBezTo>
                          <a:cubicBezTo>
                            <a:pt x="0" y="1852406"/>
                            <a:pt x="34642" y="1852406"/>
                            <a:pt x="34642" y="1826425"/>
                          </a:cubicBezTo>
                          <a:cubicBezTo>
                            <a:pt x="34642" y="1220196"/>
                            <a:pt x="34642" y="622627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xmlns="" id="{AE374F3D-540A-4DD4-A75D-C0E602CAE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0112" y="2700211"/>
                      <a:ext cx="181869" cy="255384"/>
                    </a:xfrm>
                    <a:custGeom>
                      <a:avLst/>
                      <a:gdLst>
                        <a:gd name="connsiteX0" fmla="*/ 0 w 181869"/>
                        <a:gd name="connsiteY0" fmla="*/ 30213 h 255384"/>
                        <a:gd name="connsiteX1" fmla="*/ 129906 w 181869"/>
                        <a:gd name="connsiteY1" fmla="*/ 220743 h 255384"/>
                        <a:gd name="connsiteX2" fmla="*/ 181869 w 181869"/>
                        <a:gd name="connsiteY2" fmla="*/ 255384 h 255384"/>
                        <a:gd name="connsiteX3" fmla="*/ 181869 w 181869"/>
                        <a:gd name="connsiteY3" fmla="*/ 116818 h 255384"/>
                        <a:gd name="connsiteX4" fmla="*/ 129906 w 181869"/>
                        <a:gd name="connsiteY4" fmla="*/ 64855 h 255384"/>
                        <a:gd name="connsiteX5" fmla="*/ 0 w 181869"/>
                        <a:gd name="connsiteY5" fmla="*/ 30213 h 255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1869" h="255384">
                          <a:moveTo>
                            <a:pt x="0" y="30213"/>
                          </a:moveTo>
                          <a:cubicBezTo>
                            <a:pt x="0" y="82176"/>
                            <a:pt x="60623" y="160120"/>
                            <a:pt x="129906" y="220743"/>
                          </a:cubicBezTo>
                          <a:cubicBezTo>
                            <a:pt x="147228" y="238063"/>
                            <a:pt x="164548" y="246724"/>
                            <a:pt x="181869" y="255384"/>
                          </a:cubicBezTo>
                          <a:lnTo>
                            <a:pt x="181869" y="116818"/>
                          </a:lnTo>
                          <a:cubicBezTo>
                            <a:pt x="164548" y="99497"/>
                            <a:pt x="147228" y="82176"/>
                            <a:pt x="129906" y="64855"/>
                          </a:cubicBezTo>
                          <a:cubicBezTo>
                            <a:pt x="51963" y="-4428"/>
                            <a:pt x="0" y="-21749"/>
                            <a:pt x="0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2" name="Freeform: Shape 901">
                      <a:extLst>
                        <a:ext uri="{FF2B5EF4-FFF2-40B4-BE49-F238E27FC236}">
                          <a16:creationId xmlns:a16="http://schemas.microsoft.com/office/drawing/2014/main" xmlns="" id="{752FC66F-3494-4874-A479-24FD18655E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0112" y="4471169"/>
                      <a:ext cx="181869" cy="264044"/>
                    </a:xfrm>
                    <a:custGeom>
                      <a:avLst/>
                      <a:gdLst>
                        <a:gd name="connsiteX0" fmla="*/ 0 w 181869"/>
                        <a:gd name="connsiteY0" fmla="*/ 233831 h 264044"/>
                        <a:gd name="connsiteX1" fmla="*/ 129906 w 181869"/>
                        <a:gd name="connsiteY1" fmla="*/ 199190 h 264044"/>
                        <a:gd name="connsiteX2" fmla="*/ 181869 w 181869"/>
                        <a:gd name="connsiteY2" fmla="*/ 138567 h 264044"/>
                        <a:gd name="connsiteX3" fmla="*/ 181869 w 181869"/>
                        <a:gd name="connsiteY3" fmla="*/ 0 h 264044"/>
                        <a:gd name="connsiteX4" fmla="*/ 129906 w 181869"/>
                        <a:gd name="connsiteY4" fmla="*/ 34642 h 264044"/>
                        <a:gd name="connsiteX5" fmla="*/ 0 w 181869"/>
                        <a:gd name="connsiteY5" fmla="*/ 233831 h 2640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1869" h="264044">
                          <a:moveTo>
                            <a:pt x="0" y="233831"/>
                          </a:moveTo>
                          <a:cubicBezTo>
                            <a:pt x="0" y="285794"/>
                            <a:pt x="60623" y="268473"/>
                            <a:pt x="129906" y="199190"/>
                          </a:cubicBezTo>
                          <a:cubicBezTo>
                            <a:pt x="147228" y="181869"/>
                            <a:pt x="164548" y="164548"/>
                            <a:pt x="181869" y="138567"/>
                          </a:cubicBezTo>
                          <a:lnTo>
                            <a:pt x="181869" y="0"/>
                          </a:lnTo>
                          <a:cubicBezTo>
                            <a:pt x="164548" y="8660"/>
                            <a:pt x="147228" y="25981"/>
                            <a:pt x="129906" y="34642"/>
                          </a:cubicBezTo>
                          <a:cubicBezTo>
                            <a:pt x="51963" y="103925"/>
                            <a:pt x="0" y="181869"/>
                            <a:pt x="0" y="23383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835" name="Graphic 1">
                  <a:extLst>
                    <a:ext uri="{FF2B5EF4-FFF2-40B4-BE49-F238E27FC236}">
                      <a16:creationId xmlns:a16="http://schemas.microsoft.com/office/drawing/2014/main" xmlns="" id="{A4F6F088-B1C7-4F68-A081-35DC950F2A38}"/>
                    </a:ext>
                  </a:extLst>
                </p:cNvPr>
                <p:cNvGrpSpPr/>
                <p:nvPr/>
              </p:nvGrpSpPr>
              <p:grpSpPr>
                <a:xfrm>
                  <a:off x="6061358" y="2132856"/>
                  <a:ext cx="6789768" cy="3169713"/>
                  <a:chOff x="6061358" y="2132856"/>
                  <a:chExt cx="6789768" cy="3169713"/>
                </a:xfrm>
                <a:grpFill/>
              </p:grpSpPr>
              <p:grpSp>
                <p:nvGrpSpPr>
                  <p:cNvPr id="836" name="Graphic 1">
                    <a:extLst>
                      <a:ext uri="{FF2B5EF4-FFF2-40B4-BE49-F238E27FC236}">
                        <a16:creationId xmlns:a16="http://schemas.microsoft.com/office/drawing/2014/main" xmlns="" id="{82008D67-27D8-4505-81B5-91A99C9488B5}"/>
                      </a:ext>
                    </a:extLst>
                  </p:cNvPr>
                  <p:cNvGrpSpPr/>
                  <p:nvPr/>
                </p:nvGrpSpPr>
                <p:grpSpPr>
                  <a:xfrm>
                    <a:off x="6061358" y="2249492"/>
                    <a:ext cx="6781107" cy="2951210"/>
                    <a:chOff x="6061358" y="2249492"/>
                    <a:chExt cx="6781107" cy="2951210"/>
                  </a:xfrm>
                  <a:grpFill/>
                </p:grpSpPr>
                <p:sp>
                  <p:nvSpPr>
                    <p:cNvPr id="884" name="Freeform: Shape 883">
                      <a:extLst>
                        <a:ext uri="{FF2B5EF4-FFF2-40B4-BE49-F238E27FC236}">
                          <a16:creationId xmlns:a16="http://schemas.microsoft.com/office/drawing/2014/main" xmlns="" id="{9810B065-B804-44F2-A584-6413A761F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42466" y="3137464"/>
                      <a:ext cx="86604" cy="60622"/>
                    </a:xfrm>
                    <a:custGeom>
                      <a:avLst/>
                      <a:gdLst>
                        <a:gd name="connsiteX0" fmla="*/ 0 w 86604"/>
                        <a:gd name="connsiteY0" fmla="*/ 60623 h 60622"/>
                        <a:gd name="connsiteX1" fmla="*/ 0 w 86604"/>
                        <a:gd name="connsiteY1" fmla="*/ 0 h 60622"/>
                        <a:gd name="connsiteX2" fmla="*/ 0 w 86604"/>
                        <a:gd name="connsiteY2" fmla="*/ 0 h 60622"/>
                        <a:gd name="connsiteX3" fmla="*/ 0 w 86604"/>
                        <a:gd name="connsiteY3" fmla="*/ 60623 h 60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60622">
                          <a:moveTo>
                            <a:pt x="0" y="60623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60623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5" name="Freeform: Shape 884">
                      <a:extLst>
                        <a:ext uri="{FF2B5EF4-FFF2-40B4-BE49-F238E27FC236}">
                          <a16:creationId xmlns:a16="http://schemas.microsoft.com/office/drawing/2014/main" xmlns="" id="{42CDAE64-DA64-4AD4-BBA3-204E4AFCEC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358" y="2249492"/>
                      <a:ext cx="6772447" cy="2951210"/>
                    </a:xfrm>
                    <a:custGeom>
                      <a:avLst/>
                      <a:gdLst>
                        <a:gd name="connsiteX0" fmla="*/ 6096935 w 6772447"/>
                        <a:gd name="connsiteY0" fmla="*/ 299064 h 2951210"/>
                        <a:gd name="connsiteX1" fmla="*/ 5369460 w 6772447"/>
                        <a:gd name="connsiteY1" fmla="*/ 4609 h 2951210"/>
                        <a:gd name="connsiteX2" fmla="*/ 4598682 w 6772447"/>
                        <a:gd name="connsiteY2" fmla="*/ 195139 h 2951210"/>
                        <a:gd name="connsiteX3" fmla="*/ 3100430 w 6772447"/>
                        <a:gd name="connsiteY3" fmla="*/ 1615447 h 2951210"/>
                        <a:gd name="connsiteX4" fmla="*/ 2312332 w 6772447"/>
                        <a:gd name="connsiteY4" fmla="*/ 2412206 h 2951210"/>
                        <a:gd name="connsiteX5" fmla="*/ 1472271 w 6772447"/>
                        <a:gd name="connsiteY5" fmla="*/ 2888529 h 2951210"/>
                        <a:gd name="connsiteX6" fmla="*/ 0 w 6772447"/>
                        <a:gd name="connsiteY6" fmla="*/ 2273639 h 2951210"/>
                        <a:gd name="connsiteX7" fmla="*/ 0 w 6772447"/>
                        <a:gd name="connsiteY7" fmla="*/ 2334262 h 2951210"/>
                        <a:gd name="connsiteX8" fmla="*/ 1030590 w 6772447"/>
                        <a:gd name="connsiteY8" fmla="*/ 2931831 h 2951210"/>
                        <a:gd name="connsiteX9" fmla="*/ 2537503 w 6772447"/>
                        <a:gd name="connsiteY9" fmla="*/ 2264979 h 2951210"/>
                        <a:gd name="connsiteX10" fmla="*/ 4079057 w 6772447"/>
                        <a:gd name="connsiteY10" fmla="*/ 628160 h 2951210"/>
                        <a:gd name="connsiteX11" fmla="*/ 4884476 w 6772447"/>
                        <a:gd name="connsiteY11" fmla="*/ 108534 h 2951210"/>
                        <a:gd name="connsiteX12" fmla="*/ 5802481 w 6772447"/>
                        <a:gd name="connsiteY12" fmla="*/ 177818 h 2951210"/>
                        <a:gd name="connsiteX13" fmla="*/ 6729146 w 6772447"/>
                        <a:gd name="connsiteY13" fmla="*/ 913953 h 2951210"/>
                        <a:gd name="connsiteX14" fmla="*/ 6772448 w 6772447"/>
                        <a:gd name="connsiteY14" fmla="*/ 957255 h 2951210"/>
                        <a:gd name="connsiteX15" fmla="*/ 6772448 w 6772447"/>
                        <a:gd name="connsiteY15" fmla="*/ 896632 h 2951210"/>
                        <a:gd name="connsiteX16" fmla="*/ 6096935 w 6772447"/>
                        <a:gd name="connsiteY16" fmla="*/ 299064 h 2951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772447" h="2951210">
                          <a:moveTo>
                            <a:pt x="6096935" y="299064"/>
                          </a:moveTo>
                          <a:cubicBezTo>
                            <a:pt x="5880425" y="151836"/>
                            <a:pt x="5637933" y="30591"/>
                            <a:pt x="5369460" y="4609"/>
                          </a:cubicBezTo>
                          <a:cubicBezTo>
                            <a:pt x="5100987" y="-21372"/>
                            <a:pt x="4832513" y="65232"/>
                            <a:pt x="4598682" y="195139"/>
                          </a:cubicBezTo>
                          <a:cubicBezTo>
                            <a:pt x="4001114" y="532895"/>
                            <a:pt x="3550772" y="1104483"/>
                            <a:pt x="3100430" y="1615447"/>
                          </a:cubicBezTo>
                          <a:cubicBezTo>
                            <a:pt x="2849278" y="1892581"/>
                            <a:pt x="2598126" y="2169714"/>
                            <a:pt x="2312332" y="2412206"/>
                          </a:cubicBezTo>
                          <a:cubicBezTo>
                            <a:pt x="2069840" y="2620056"/>
                            <a:pt x="1792707" y="2810585"/>
                            <a:pt x="1472271" y="2888529"/>
                          </a:cubicBezTo>
                          <a:cubicBezTo>
                            <a:pt x="909344" y="3018435"/>
                            <a:pt x="398379" y="2654698"/>
                            <a:pt x="0" y="2273639"/>
                          </a:cubicBezTo>
                          <a:lnTo>
                            <a:pt x="0" y="2334262"/>
                          </a:lnTo>
                          <a:cubicBezTo>
                            <a:pt x="294454" y="2611396"/>
                            <a:pt x="632211" y="2853887"/>
                            <a:pt x="1030590" y="2931831"/>
                          </a:cubicBezTo>
                          <a:cubicBezTo>
                            <a:pt x="1619499" y="3044416"/>
                            <a:pt x="2139124" y="2646037"/>
                            <a:pt x="2537503" y="2264979"/>
                          </a:cubicBezTo>
                          <a:cubicBezTo>
                            <a:pt x="3083109" y="1745354"/>
                            <a:pt x="3524791" y="1130464"/>
                            <a:pt x="4079057" y="628160"/>
                          </a:cubicBezTo>
                          <a:cubicBezTo>
                            <a:pt x="4312889" y="411649"/>
                            <a:pt x="4581362" y="212459"/>
                            <a:pt x="4884476" y="108534"/>
                          </a:cubicBezTo>
                          <a:cubicBezTo>
                            <a:pt x="5196252" y="4609"/>
                            <a:pt x="5508026" y="39251"/>
                            <a:pt x="5802481" y="177818"/>
                          </a:cubicBezTo>
                          <a:cubicBezTo>
                            <a:pt x="6157558" y="351026"/>
                            <a:pt x="6460672" y="628160"/>
                            <a:pt x="6729146" y="913953"/>
                          </a:cubicBezTo>
                          <a:cubicBezTo>
                            <a:pt x="6746466" y="931274"/>
                            <a:pt x="6755127" y="948595"/>
                            <a:pt x="6772448" y="957255"/>
                          </a:cubicBezTo>
                          <a:lnTo>
                            <a:pt x="6772448" y="896632"/>
                          </a:lnTo>
                          <a:cubicBezTo>
                            <a:pt x="6573258" y="671462"/>
                            <a:pt x="6348087" y="463611"/>
                            <a:pt x="6096935" y="299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7" name="Graphic 1">
                    <a:extLst>
                      <a:ext uri="{FF2B5EF4-FFF2-40B4-BE49-F238E27FC236}">
                        <a16:creationId xmlns:a16="http://schemas.microsoft.com/office/drawing/2014/main" xmlns="" id="{14F3E3E6-217E-4ACF-9EC0-E1ACF024DAAA}"/>
                      </a:ext>
                    </a:extLst>
                  </p:cNvPr>
                  <p:cNvGrpSpPr/>
                  <p:nvPr/>
                </p:nvGrpSpPr>
                <p:grpSpPr>
                  <a:xfrm>
                    <a:off x="6078679" y="2250581"/>
                    <a:ext cx="6772447" cy="2941634"/>
                    <a:chOff x="6078679" y="2250581"/>
                    <a:chExt cx="6772447" cy="2941634"/>
                  </a:xfrm>
                  <a:grpFill/>
                </p:grpSpPr>
                <p:sp>
                  <p:nvSpPr>
                    <p:cNvPr id="882" name="Freeform: Shape 881">
                      <a:extLst>
                        <a:ext uri="{FF2B5EF4-FFF2-40B4-BE49-F238E27FC236}">
                          <a16:creationId xmlns:a16="http://schemas.microsoft.com/office/drawing/2014/main" xmlns="" id="{ACD95FCF-54DD-4A18-9FBB-872247E666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42466" y="4237337"/>
                      <a:ext cx="86604" cy="51962"/>
                    </a:xfrm>
                    <a:custGeom>
                      <a:avLst/>
                      <a:gdLst>
                        <a:gd name="connsiteX0" fmla="*/ 0 w 86604"/>
                        <a:gd name="connsiteY0" fmla="*/ 51963 h 51962"/>
                        <a:gd name="connsiteX1" fmla="*/ 0 w 86604"/>
                        <a:gd name="connsiteY1" fmla="*/ 0 h 51962"/>
                        <a:gd name="connsiteX2" fmla="*/ 0 w 86604"/>
                        <a:gd name="connsiteY2" fmla="*/ 0 h 51962"/>
                        <a:gd name="connsiteX3" fmla="*/ 0 w 86604"/>
                        <a:gd name="connsiteY3" fmla="*/ 51963 h 51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51962">
                          <a:moveTo>
                            <a:pt x="0" y="51963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51963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3" name="Freeform: Shape 882">
                      <a:extLst>
                        <a:ext uri="{FF2B5EF4-FFF2-40B4-BE49-F238E27FC236}">
                          <a16:creationId xmlns:a16="http://schemas.microsoft.com/office/drawing/2014/main" xmlns="" id="{1C33D23D-B948-434E-A6A8-234EEBE9AA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8679" y="2250581"/>
                      <a:ext cx="6772447" cy="2941634"/>
                    </a:xfrm>
                    <a:custGeom>
                      <a:avLst/>
                      <a:gdLst>
                        <a:gd name="connsiteX0" fmla="*/ 6226841 w 6772447"/>
                        <a:gd name="connsiteY0" fmla="*/ 2489061 h 2941634"/>
                        <a:gd name="connsiteX1" fmla="*/ 5386780 w 6772447"/>
                        <a:gd name="connsiteY1" fmla="*/ 2896100 h 2941634"/>
                        <a:gd name="connsiteX2" fmla="*/ 4477436 w 6772447"/>
                        <a:gd name="connsiteY2" fmla="*/ 2636288 h 2941634"/>
                        <a:gd name="connsiteX3" fmla="*/ 2901240 w 6772447"/>
                        <a:gd name="connsiteY3" fmla="*/ 1060092 h 2941634"/>
                        <a:gd name="connsiteX4" fmla="*/ 1446290 w 6772447"/>
                        <a:gd name="connsiteY4" fmla="*/ 20841 h 2941634"/>
                        <a:gd name="connsiteX5" fmla="*/ 0 w 6772447"/>
                        <a:gd name="connsiteY5" fmla="*/ 627071 h 2941634"/>
                        <a:gd name="connsiteX6" fmla="*/ 0 w 6772447"/>
                        <a:gd name="connsiteY6" fmla="*/ 679033 h 2941634"/>
                        <a:gd name="connsiteX7" fmla="*/ 155887 w 6772447"/>
                        <a:gd name="connsiteY7" fmla="*/ 540466 h 2941634"/>
                        <a:gd name="connsiteX8" fmla="*/ 995948 w 6772447"/>
                        <a:gd name="connsiteY8" fmla="*/ 64143 h 2941634"/>
                        <a:gd name="connsiteX9" fmla="*/ 2710711 w 6772447"/>
                        <a:gd name="connsiteY9" fmla="*/ 912864 h 2941634"/>
                        <a:gd name="connsiteX10" fmla="*/ 4226284 w 6772447"/>
                        <a:gd name="connsiteY10" fmla="*/ 2497721 h 2941634"/>
                        <a:gd name="connsiteX11" fmla="*/ 5715877 w 6772447"/>
                        <a:gd name="connsiteY11" fmla="*/ 2852798 h 2941634"/>
                        <a:gd name="connsiteX12" fmla="*/ 6555937 w 6772447"/>
                        <a:gd name="connsiteY12" fmla="*/ 2255229 h 2941634"/>
                        <a:gd name="connsiteX13" fmla="*/ 6772447 w 6772447"/>
                        <a:gd name="connsiteY13" fmla="*/ 2038719 h 2941634"/>
                        <a:gd name="connsiteX14" fmla="*/ 6772447 w 6772447"/>
                        <a:gd name="connsiteY14" fmla="*/ 1986756 h 2941634"/>
                        <a:gd name="connsiteX15" fmla="*/ 6226841 w 6772447"/>
                        <a:gd name="connsiteY15" fmla="*/ 2489061 h 2941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6772447" h="2941634">
                          <a:moveTo>
                            <a:pt x="6226841" y="2489061"/>
                          </a:moveTo>
                          <a:cubicBezTo>
                            <a:pt x="5984349" y="2679590"/>
                            <a:pt x="5698556" y="2852798"/>
                            <a:pt x="5386780" y="2896100"/>
                          </a:cubicBezTo>
                          <a:cubicBezTo>
                            <a:pt x="5057684" y="2939402"/>
                            <a:pt x="4745910" y="2809496"/>
                            <a:pt x="4477436" y="2636288"/>
                          </a:cubicBezTo>
                          <a:cubicBezTo>
                            <a:pt x="3853886" y="2220588"/>
                            <a:pt x="3394884" y="1597037"/>
                            <a:pt x="2901240" y="1060092"/>
                          </a:cubicBezTo>
                          <a:cubicBezTo>
                            <a:pt x="2511522" y="635731"/>
                            <a:pt x="2035198" y="133427"/>
                            <a:pt x="1446290" y="20841"/>
                          </a:cubicBezTo>
                          <a:cubicBezTo>
                            <a:pt x="892023" y="-91744"/>
                            <a:pt x="389719" y="271993"/>
                            <a:pt x="0" y="627071"/>
                          </a:cubicBezTo>
                          <a:lnTo>
                            <a:pt x="0" y="679033"/>
                          </a:lnTo>
                          <a:cubicBezTo>
                            <a:pt x="51962" y="627071"/>
                            <a:pt x="103925" y="583769"/>
                            <a:pt x="155887" y="540466"/>
                          </a:cubicBezTo>
                          <a:cubicBezTo>
                            <a:pt x="398379" y="332616"/>
                            <a:pt x="675512" y="142087"/>
                            <a:pt x="995948" y="64143"/>
                          </a:cubicBezTo>
                          <a:cubicBezTo>
                            <a:pt x="1680121" y="-91744"/>
                            <a:pt x="2269030" y="462523"/>
                            <a:pt x="2710711" y="912864"/>
                          </a:cubicBezTo>
                          <a:cubicBezTo>
                            <a:pt x="3221676" y="1432490"/>
                            <a:pt x="3654697" y="2038719"/>
                            <a:pt x="4226284" y="2497721"/>
                          </a:cubicBezTo>
                          <a:cubicBezTo>
                            <a:pt x="4659306" y="2844138"/>
                            <a:pt x="5170270" y="3077969"/>
                            <a:pt x="5715877" y="2852798"/>
                          </a:cubicBezTo>
                          <a:cubicBezTo>
                            <a:pt x="6036312" y="2722892"/>
                            <a:pt x="6313445" y="2497721"/>
                            <a:pt x="6555937" y="2255229"/>
                          </a:cubicBezTo>
                          <a:cubicBezTo>
                            <a:pt x="6625220" y="2185946"/>
                            <a:pt x="6703164" y="2116663"/>
                            <a:pt x="6772447" y="2038719"/>
                          </a:cubicBezTo>
                          <a:lnTo>
                            <a:pt x="6772447" y="1986756"/>
                          </a:lnTo>
                          <a:cubicBezTo>
                            <a:pt x="6599239" y="2159965"/>
                            <a:pt x="6417370" y="2333173"/>
                            <a:pt x="6226841" y="248906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8" name="Graphic 1">
                    <a:extLst>
                      <a:ext uri="{FF2B5EF4-FFF2-40B4-BE49-F238E27FC236}">
                        <a16:creationId xmlns:a16="http://schemas.microsoft.com/office/drawing/2014/main" xmlns="" id="{54B747C8-9935-41BC-97A9-148F2EA0B90B}"/>
                      </a:ext>
                    </a:extLst>
                  </p:cNvPr>
                  <p:cNvGrpSpPr/>
                  <p:nvPr/>
                </p:nvGrpSpPr>
                <p:grpSpPr>
                  <a:xfrm>
                    <a:off x="12539351" y="2839471"/>
                    <a:ext cx="259812" cy="1756483"/>
                    <a:chOff x="12539351" y="2839471"/>
                    <a:chExt cx="259812" cy="1756483"/>
                  </a:xfrm>
                  <a:grpFill/>
                </p:grpSpPr>
                <p:sp>
                  <p:nvSpPr>
                    <p:cNvPr id="879" name="Freeform: Shape 878">
                      <a:extLst>
                        <a:ext uri="{FF2B5EF4-FFF2-40B4-BE49-F238E27FC236}">
                          <a16:creationId xmlns:a16="http://schemas.microsoft.com/office/drawing/2014/main" xmlns="" id="{8241A8CD-67AD-4A3E-826C-3E3D439F81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643277" y="2947858"/>
                      <a:ext cx="35786" cy="1551456"/>
                    </a:xfrm>
                    <a:custGeom>
                      <a:avLst/>
                      <a:gdLst>
                        <a:gd name="connsiteX0" fmla="*/ 0 w 35786"/>
                        <a:gd name="connsiteY0" fmla="*/ 16398 h 1551456"/>
                        <a:gd name="connsiteX1" fmla="*/ 0 w 35786"/>
                        <a:gd name="connsiteY1" fmla="*/ 1531971 h 1551456"/>
                        <a:gd name="connsiteX2" fmla="*/ 34641 w 35786"/>
                        <a:gd name="connsiteY2" fmla="*/ 1531971 h 1551456"/>
                        <a:gd name="connsiteX3" fmla="*/ 34641 w 35786"/>
                        <a:gd name="connsiteY3" fmla="*/ 16398 h 1551456"/>
                        <a:gd name="connsiteX4" fmla="*/ 0 w 35786"/>
                        <a:gd name="connsiteY4" fmla="*/ 16398 h 1551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551456">
                          <a:moveTo>
                            <a:pt x="0" y="16398"/>
                          </a:moveTo>
                          <a:cubicBezTo>
                            <a:pt x="0" y="518702"/>
                            <a:pt x="0" y="1029667"/>
                            <a:pt x="0" y="1531971"/>
                          </a:cubicBezTo>
                          <a:cubicBezTo>
                            <a:pt x="0" y="1557952"/>
                            <a:pt x="34641" y="1557952"/>
                            <a:pt x="34641" y="1531971"/>
                          </a:cubicBezTo>
                          <a:cubicBezTo>
                            <a:pt x="34641" y="1029667"/>
                            <a:pt x="34641" y="518702"/>
                            <a:pt x="34641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0" name="Freeform: Shape 879">
                      <a:extLst>
                        <a:ext uri="{FF2B5EF4-FFF2-40B4-BE49-F238E27FC236}">
                          <a16:creationId xmlns:a16="http://schemas.microsoft.com/office/drawing/2014/main" xmlns="" id="{92A72C7C-C118-463C-A703-608F90A514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539351" y="2839471"/>
                      <a:ext cx="259812" cy="289400"/>
                    </a:xfrm>
                    <a:custGeom>
                      <a:avLst/>
                      <a:gdLst>
                        <a:gd name="connsiteX0" fmla="*/ 0 w 259812"/>
                        <a:gd name="connsiteY0" fmla="*/ 20860 h 289400"/>
                        <a:gd name="connsiteX1" fmla="*/ 129906 w 259812"/>
                        <a:gd name="connsiteY1" fmla="*/ 211389 h 289400"/>
                        <a:gd name="connsiteX2" fmla="*/ 259813 w 259812"/>
                        <a:gd name="connsiteY2" fmla="*/ 280673 h 289400"/>
                        <a:gd name="connsiteX3" fmla="*/ 129906 w 259812"/>
                        <a:gd name="connsiteY3" fmla="*/ 81483 h 289400"/>
                        <a:gd name="connsiteX4" fmla="*/ 0 w 259812"/>
                        <a:gd name="connsiteY4" fmla="*/ 20860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0" y="20860"/>
                          </a:moveTo>
                          <a:cubicBezTo>
                            <a:pt x="0" y="64162"/>
                            <a:pt x="60624" y="142106"/>
                            <a:pt x="129906" y="211389"/>
                          </a:cubicBezTo>
                          <a:cubicBezTo>
                            <a:pt x="199190" y="272012"/>
                            <a:pt x="259813" y="306654"/>
                            <a:pt x="259813" y="280673"/>
                          </a:cubicBezTo>
                          <a:cubicBezTo>
                            <a:pt x="259813" y="254691"/>
                            <a:pt x="199190" y="159427"/>
                            <a:pt x="129906" y="81483"/>
                          </a:cubicBezTo>
                          <a:cubicBezTo>
                            <a:pt x="51963" y="3539"/>
                            <a:pt x="0" y="-22442"/>
                            <a:pt x="0" y="2086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1" name="Freeform: Shape 880">
                      <a:extLst>
                        <a:ext uri="{FF2B5EF4-FFF2-40B4-BE49-F238E27FC236}">
                          <a16:creationId xmlns:a16="http://schemas.microsoft.com/office/drawing/2014/main" xmlns="" id="{58F9A3C8-C572-46C8-B6F5-774A54244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539351" y="4306553"/>
                      <a:ext cx="259812" cy="289400"/>
                    </a:xfrm>
                    <a:custGeom>
                      <a:avLst/>
                      <a:gdLst>
                        <a:gd name="connsiteX0" fmla="*/ 129906 w 259812"/>
                        <a:gd name="connsiteY0" fmla="*/ 78011 h 289400"/>
                        <a:gd name="connsiteX1" fmla="*/ 0 w 259812"/>
                        <a:gd name="connsiteY1" fmla="*/ 268540 h 289400"/>
                        <a:gd name="connsiteX2" fmla="*/ 129906 w 259812"/>
                        <a:gd name="connsiteY2" fmla="*/ 207917 h 289400"/>
                        <a:gd name="connsiteX3" fmla="*/ 259813 w 259812"/>
                        <a:gd name="connsiteY3" fmla="*/ 8728 h 289400"/>
                        <a:gd name="connsiteX4" fmla="*/ 129906 w 259812"/>
                        <a:gd name="connsiteY4" fmla="*/ 78011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129906" y="78011"/>
                          </a:moveTo>
                          <a:cubicBezTo>
                            <a:pt x="60624" y="138634"/>
                            <a:pt x="0" y="225238"/>
                            <a:pt x="0" y="268540"/>
                          </a:cubicBezTo>
                          <a:cubicBezTo>
                            <a:pt x="0" y="311843"/>
                            <a:pt x="60624" y="285861"/>
                            <a:pt x="129906" y="207917"/>
                          </a:cubicBezTo>
                          <a:cubicBezTo>
                            <a:pt x="199190" y="129974"/>
                            <a:pt x="259813" y="43369"/>
                            <a:pt x="259813" y="8728"/>
                          </a:cubicBezTo>
                          <a:cubicBezTo>
                            <a:pt x="259813" y="-17254"/>
                            <a:pt x="199190" y="17388"/>
                            <a:pt x="129906" y="7801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9" name="Graphic 1">
                    <a:extLst>
                      <a:ext uri="{FF2B5EF4-FFF2-40B4-BE49-F238E27FC236}">
                        <a16:creationId xmlns:a16="http://schemas.microsoft.com/office/drawing/2014/main" xmlns="" id="{6ECBBDC6-4CF3-4B59-8487-EDFC2F9ACC4E}"/>
                      </a:ext>
                    </a:extLst>
                  </p:cNvPr>
                  <p:cNvGrpSpPr/>
                  <p:nvPr/>
                </p:nvGrpSpPr>
                <p:grpSpPr>
                  <a:xfrm>
                    <a:off x="11941783" y="2364807"/>
                    <a:ext cx="259812" cy="2702002"/>
                    <a:chOff x="11941783" y="2364807"/>
                    <a:chExt cx="259812" cy="2702002"/>
                  </a:xfrm>
                  <a:grpFill/>
                </p:grpSpPr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xmlns="" id="{CF4D97C0-B4F4-4241-A8B0-2179D8E02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54368" y="2445554"/>
                      <a:ext cx="34641" cy="2556065"/>
                    </a:xfrm>
                    <a:custGeom>
                      <a:avLst/>
                      <a:gdLst>
                        <a:gd name="connsiteX0" fmla="*/ 0 w 34641"/>
                        <a:gd name="connsiteY0" fmla="*/ 16398 h 2556065"/>
                        <a:gd name="connsiteX1" fmla="*/ 0 w 34641"/>
                        <a:gd name="connsiteY1" fmla="*/ 2536580 h 2556065"/>
                        <a:gd name="connsiteX2" fmla="*/ 34641 w 34641"/>
                        <a:gd name="connsiteY2" fmla="*/ 2536580 h 2556065"/>
                        <a:gd name="connsiteX3" fmla="*/ 34641 w 34641"/>
                        <a:gd name="connsiteY3" fmla="*/ 16398 h 2556065"/>
                        <a:gd name="connsiteX4" fmla="*/ 0 w 34641"/>
                        <a:gd name="connsiteY4" fmla="*/ 16398 h 25560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556065">
                          <a:moveTo>
                            <a:pt x="0" y="16398"/>
                          </a:moveTo>
                          <a:cubicBezTo>
                            <a:pt x="0" y="856458"/>
                            <a:pt x="0" y="1696519"/>
                            <a:pt x="0" y="2536580"/>
                          </a:cubicBezTo>
                          <a:cubicBezTo>
                            <a:pt x="0" y="2562561"/>
                            <a:pt x="34641" y="2562561"/>
                            <a:pt x="34641" y="2536580"/>
                          </a:cubicBezTo>
                          <a:cubicBezTo>
                            <a:pt x="34641" y="1696519"/>
                            <a:pt x="34641" y="856458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7" name="Freeform: Shape 876">
                      <a:extLst>
                        <a:ext uri="{FF2B5EF4-FFF2-40B4-BE49-F238E27FC236}">
                          <a16:creationId xmlns:a16="http://schemas.microsoft.com/office/drawing/2014/main" xmlns="" id="{5DBAA1AA-870F-4483-8D08-588D415251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41783" y="2364807"/>
                      <a:ext cx="259812" cy="271435"/>
                    </a:xfrm>
                    <a:custGeom>
                      <a:avLst/>
                      <a:gdLst>
                        <a:gd name="connsiteX0" fmla="*/ 129906 w 259812"/>
                        <a:gd name="connsiteY0" fmla="*/ 27861 h 271435"/>
                        <a:gd name="connsiteX1" fmla="*/ 0 w 259812"/>
                        <a:gd name="connsiteY1" fmla="*/ 62502 h 271435"/>
                        <a:gd name="connsiteX2" fmla="*/ 129906 w 259812"/>
                        <a:gd name="connsiteY2" fmla="*/ 244371 h 271435"/>
                        <a:gd name="connsiteX3" fmla="*/ 259813 w 259812"/>
                        <a:gd name="connsiteY3" fmla="*/ 218390 h 271435"/>
                        <a:gd name="connsiteX4" fmla="*/ 129906 w 259812"/>
                        <a:gd name="connsiteY4" fmla="*/ 27861 h 27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1435">
                          <a:moveTo>
                            <a:pt x="129906" y="27861"/>
                          </a:moveTo>
                          <a:cubicBezTo>
                            <a:pt x="60623" y="-24102"/>
                            <a:pt x="0" y="1880"/>
                            <a:pt x="0" y="62502"/>
                          </a:cubicBezTo>
                          <a:cubicBezTo>
                            <a:pt x="0" y="123125"/>
                            <a:pt x="60623" y="201069"/>
                            <a:pt x="129906" y="244371"/>
                          </a:cubicBezTo>
                          <a:cubicBezTo>
                            <a:pt x="199190" y="287673"/>
                            <a:pt x="259813" y="279013"/>
                            <a:pt x="259813" y="218390"/>
                          </a:cubicBezTo>
                          <a:cubicBezTo>
                            <a:pt x="259813" y="157767"/>
                            <a:pt x="199190" y="79823"/>
                            <a:pt x="129906" y="2786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8" name="Freeform: Shape 877">
                      <a:extLst>
                        <a:ext uri="{FF2B5EF4-FFF2-40B4-BE49-F238E27FC236}">
                          <a16:creationId xmlns:a16="http://schemas.microsoft.com/office/drawing/2014/main" xmlns="" id="{F2CE9EC6-D577-4B64-BA9C-1A4EE48D48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41783" y="4799182"/>
                      <a:ext cx="259812" cy="267628"/>
                    </a:xfrm>
                    <a:custGeom>
                      <a:avLst/>
                      <a:gdLst>
                        <a:gd name="connsiteX0" fmla="*/ 129906 w 259812"/>
                        <a:gd name="connsiteY0" fmla="*/ 27064 h 267628"/>
                        <a:gd name="connsiteX1" fmla="*/ 0 w 259812"/>
                        <a:gd name="connsiteY1" fmla="*/ 208933 h 267628"/>
                        <a:gd name="connsiteX2" fmla="*/ 129906 w 259812"/>
                        <a:gd name="connsiteY2" fmla="*/ 243574 h 267628"/>
                        <a:gd name="connsiteX3" fmla="*/ 259813 w 259812"/>
                        <a:gd name="connsiteY3" fmla="*/ 53045 h 267628"/>
                        <a:gd name="connsiteX4" fmla="*/ 129906 w 259812"/>
                        <a:gd name="connsiteY4" fmla="*/ 27064 h 2676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7628">
                          <a:moveTo>
                            <a:pt x="129906" y="27064"/>
                          </a:moveTo>
                          <a:cubicBezTo>
                            <a:pt x="60623" y="70366"/>
                            <a:pt x="0" y="148310"/>
                            <a:pt x="0" y="208933"/>
                          </a:cubicBezTo>
                          <a:cubicBezTo>
                            <a:pt x="0" y="269556"/>
                            <a:pt x="60623" y="286876"/>
                            <a:pt x="129906" y="243574"/>
                          </a:cubicBezTo>
                          <a:cubicBezTo>
                            <a:pt x="199190" y="191612"/>
                            <a:pt x="259813" y="105008"/>
                            <a:pt x="259813" y="53045"/>
                          </a:cubicBezTo>
                          <a:cubicBezTo>
                            <a:pt x="259813" y="-7578"/>
                            <a:pt x="199190" y="-16238"/>
                            <a:pt x="129906" y="27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0" name="Graphic 1">
                    <a:extLst>
                      <a:ext uri="{FF2B5EF4-FFF2-40B4-BE49-F238E27FC236}">
                        <a16:creationId xmlns:a16="http://schemas.microsoft.com/office/drawing/2014/main" xmlns="" id="{D6A1D8AA-C0F8-4E26-A0C4-6092CD168666}"/>
                      </a:ext>
                    </a:extLst>
                  </p:cNvPr>
                  <p:cNvGrpSpPr/>
                  <p:nvPr/>
                </p:nvGrpSpPr>
                <p:grpSpPr>
                  <a:xfrm>
                    <a:off x="11344214" y="2140689"/>
                    <a:ext cx="259812" cy="3154047"/>
                    <a:chOff x="11344214" y="2140689"/>
                    <a:chExt cx="259812" cy="3154047"/>
                  </a:xfrm>
                  <a:grpFill/>
                </p:grpSpPr>
                <p:sp>
                  <p:nvSpPr>
                    <p:cNvPr id="873" name="Freeform: Shape 872">
                      <a:extLst>
                        <a:ext uri="{FF2B5EF4-FFF2-40B4-BE49-F238E27FC236}">
                          <a16:creationId xmlns:a16="http://schemas.microsoft.com/office/drawing/2014/main" xmlns="" id="{3E53EA71-8B96-4A7E-9773-3483980B3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456799" y="2211723"/>
                      <a:ext cx="34642" cy="3032388"/>
                    </a:xfrm>
                    <a:custGeom>
                      <a:avLst/>
                      <a:gdLst>
                        <a:gd name="connsiteX0" fmla="*/ 0 w 34642"/>
                        <a:gd name="connsiteY0" fmla="*/ 16398 h 3032388"/>
                        <a:gd name="connsiteX1" fmla="*/ 0 w 34642"/>
                        <a:gd name="connsiteY1" fmla="*/ 3012903 h 3032388"/>
                        <a:gd name="connsiteX2" fmla="*/ 34642 w 34642"/>
                        <a:gd name="connsiteY2" fmla="*/ 3012903 h 3032388"/>
                        <a:gd name="connsiteX3" fmla="*/ 34642 w 34642"/>
                        <a:gd name="connsiteY3" fmla="*/ 16398 h 3032388"/>
                        <a:gd name="connsiteX4" fmla="*/ 0 w 34642"/>
                        <a:gd name="connsiteY4" fmla="*/ 16398 h 3032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2" h="3032388">
                          <a:moveTo>
                            <a:pt x="0" y="16398"/>
                          </a:moveTo>
                          <a:cubicBezTo>
                            <a:pt x="0" y="1012346"/>
                            <a:pt x="0" y="2016954"/>
                            <a:pt x="0" y="3012903"/>
                          </a:cubicBezTo>
                          <a:cubicBezTo>
                            <a:pt x="0" y="3038884"/>
                            <a:pt x="34642" y="3038884"/>
                            <a:pt x="34642" y="3012903"/>
                          </a:cubicBezTo>
                          <a:cubicBezTo>
                            <a:pt x="34642" y="2016954"/>
                            <a:pt x="34642" y="102100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xmlns="" id="{9BACFF55-163F-4ADB-B7E8-83B972B21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44214" y="2140689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827 h 261737"/>
                        <a:gd name="connsiteX1" fmla="*/ 0 w 259812"/>
                        <a:gd name="connsiteY1" fmla="*/ 122073 h 261737"/>
                        <a:gd name="connsiteX2" fmla="*/ 129906 w 259812"/>
                        <a:gd name="connsiteY2" fmla="*/ 260640 h 261737"/>
                        <a:gd name="connsiteX3" fmla="*/ 259813 w 259812"/>
                        <a:gd name="connsiteY3" fmla="*/ 156715 h 261737"/>
                        <a:gd name="connsiteX4" fmla="*/ 129906 w 259812"/>
                        <a:gd name="connsiteY4" fmla="*/ 827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827"/>
                          </a:moveTo>
                          <a:cubicBezTo>
                            <a:pt x="60623" y="-7833"/>
                            <a:pt x="0" y="52790"/>
                            <a:pt x="0" y="122073"/>
                          </a:cubicBezTo>
                          <a:cubicBezTo>
                            <a:pt x="0" y="191357"/>
                            <a:pt x="60623" y="251980"/>
                            <a:pt x="129906" y="260640"/>
                          </a:cubicBezTo>
                          <a:cubicBezTo>
                            <a:pt x="199189" y="269300"/>
                            <a:pt x="259813" y="225998"/>
                            <a:pt x="259813" y="156715"/>
                          </a:cubicBezTo>
                          <a:cubicBezTo>
                            <a:pt x="259813" y="87432"/>
                            <a:pt x="199189" y="9488"/>
                            <a:pt x="129906" y="82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xmlns="" id="{CC0C469A-C9BB-4633-B1D0-BCD07D695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44214" y="5032998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1098 h 261737"/>
                        <a:gd name="connsiteX1" fmla="*/ 0 w 259812"/>
                        <a:gd name="connsiteY1" fmla="*/ 139665 h 261737"/>
                        <a:gd name="connsiteX2" fmla="*/ 129906 w 259812"/>
                        <a:gd name="connsiteY2" fmla="*/ 260911 h 261737"/>
                        <a:gd name="connsiteX3" fmla="*/ 259813 w 259812"/>
                        <a:gd name="connsiteY3" fmla="*/ 105023 h 261737"/>
                        <a:gd name="connsiteX4" fmla="*/ 129906 w 259812"/>
                        <a:gd name="connsiteY4" fmla="*/ 1098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1098"/>
                          </a:moveTo>
                          <a:cubicBezTo>
                            <a:pt x="60623" y="9758"/>
                            <a:pt x="0" y="70381"/>
                            <a:pt x="0" y="139665"/>
                          </a:cubicBezTo>
                          <a:cubicBezTo>
                            <a:pt x="0" y="208948"/>
                            <a:pt x="60623" y="269571"/>
                            <a:pt x="129906" y="260911"/>
                          </a:cubicBezTo>
                          <a:cubicBezTo>
                            <a:pt x="199189" y="252250"/>
                            <a:pt x="259813" y="174306"/>
                            <a:pt x="259813" y="105023"/>
                          </a:cubicBezTo>
                          <a:cubicBezTo>
                            <a:pt x="259813" y="35740"/>
                            <a:pt x="199189" y="-7562"/>
                            <a:pt x="129906" y="10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1" name="Graphic 1">
                    <a:extLst>
                      <a:ext uri="{FF2B5EF4-FFF2-40B4-BE49-F238E27FC236}">
                        <a16:creationId xmlns:a16="http://schemas.microsoft.com/office/drawing/2014/main" xmlns="" id="{58714394-D781-47F1-9DE2-1CA84D28BCE1}"/>
                      </a:ext>
                    </a:extLst>
                  </p:cNvPr>
                  <p:cNvGrpSpPr/>
                  <p:nvPr/>
                </p:nvGrpSpPr>
                <p:grpSpPr>
                  <a:xfrm>
                    <a:off x="10746645" y="2219494"/>
                    <a:ext cx="259812" cy="2996436"/>
                    <a:chOff x="10746645" y="2219494"/>
                    <a:chExt cx="259812" cy="2996436"/>
                  </a:xfrm>
                  <a:grpFill/>
                </p:grpSpPr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xmlns="" id="{A9020CF7-EA23-42A5-93C6-BC22B292D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59230" y="2295238"/>
                      <a:ext cx="35786" cy="2870928"/>
                    </a:xfrm>
                    <a:custGeom>
                      <a:avLst/>
                      <a:gdLst>
                        <a:gd name="connsiteX0" fmla="*/ 0 w 35786"/>
                        <a:gd name="connsiteY0" fmla="*/ 19486 h 2870928"/>
                        <a:gd name="connsiteX1" fmla="*/ 0 w 35786"/>
                        <a:gd name="connsiteY1" fmla="*/ 2851443 h 2870928"/>
                        <a:gd name="connsiteX2" fmla="*/ 34641 w 35786"/>
                        <a:gd name="connsiteY2" fmla="*/ 2851443 h 2870928"/>
                        <a:gd name="connsiteX3" fmla="*/ 34641 w 35786"/>
                        <a:gd name="connsiteY3" fmla="*/ 19486 h 2870928"/>
                        <a:gd name="connsiteX4" fmla="*/ 0 w 35786"/>
                        <a:gd name="connsiteY4" fmla="*/ 19486 h 2870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870928">
                          <a:moveTo>
                            <a:pt x="0" y="19486"/>
                          </a:moveTo>
                          <a:cubicBezTo>
                            <a:pt x="0" y="963472"/>
                            <a:pt x="0" y="1907457"/>
                            <a:pt x="0" y="2851443"/>
                          </a:cubicBezTo>
                          <a:cubicBezTo>
                            <a:pt x="0" y="2877424"/>
                            <a:pt x="34641" y="2877424"/>
                            <a:pt x="34641" y="2851443"/>
                          </a:cubicBezTo>
                          <a:cubicBezTo>
                            <a:pt x="34641" y="1907457"/>
                            <a:pt x="34641" y="963472"/>
                            <a:pt x="34641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xmlns="" id="{AE3BFFA9-59CB-490D-A004-8F03F1B21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6645" y="2219494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8626 h 261149"/>
                        <a:gd name="connsiteX1" fmla="*/ 0 w 259812"/>
                        <a:gd name="connsiteY1" fmla="*/ 190495 h 261149"/>
                        <a:gd name="connsiteX2" fmla="*/ 129906 w 259812"/>
                        <a:gd name="connsiteY2" fmla="*/ 251118 h 261149"/>
                        <a:gd name="connsiteX3" fmla="*/ 259813 w 259812"/>
                        <a:gd name="connsiteY3" fmla="*/ 86570 h 261149"/>
                        <a:gd name="connsiteX4" fmla="*/ 129906 w 259812"/>
                        <a:gd name="connsiteY4" fmla="*/ 8626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8626"/>
                          </a:moveTo>
                          <a:cubicBezTo>
                            <a:pt x="60623" y="43268"/>
                            <a:pt x="0" y="121212"/>
                            <a:pt x="0" y="190495"/>
                          </a:cubicBezTo>
                          <a:cubicBezTo>
                            <a:pt x="0" y="251118"/>
                            <a:pt x="60623" y="277099"/>
                            <a:pt x="129906" y="251118"/>
                          </a:cubicBezTo>
                          <a:cubicBezTo>
                            <a:pt x="199190" y="225137"/>
                            <a:pt x="259813" y="155853"/>
                            <a:pt x="259813" y="86570"/>
                          </a:cubicBezTo>
                          <a:cubicBezTo>
                            <a:pt x="259813" y="17287"/>
                            <a:pt x="207851" y="-17355"/>
                            <a:pt x="129906" y="862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2" name="Freeform: Shape 871">
                      <a:extLst>
                        <a:ext uri="{FF2B5EF4-FFF2-40B4-BE49-F238E27FC236}">
                          <a16:creationId xmlns:a16="http://schemas.microsoft.com/office/drawing/2014/main" xmlns="" id="{CA6018FA-87ED-478E-9261-0C0822C6E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6645" y="4954780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10032 h 261149"/>
                        <a:gd name="connsiteX1" fmla="*/ 0 w 259812"/>
                        <a:gd name="connsiteY1" fmla="*/ 70655 h 261149"/>
                        <a:gd name="connsiteX2" fmla="*/ 129906 w 259812"/>
                        <a:gd name="connsiteY2" fmla="*/ 252524 h 261149"/>
                        <a:gd name="connsiteX3" fmla="*/ 259813 w 259812"/>
                        <a:gd name="connsiteY3" fmla="*/ 174580 h 261149"/>
                        <a:gd name="connsiteX4" fmla="*/ 129906 w 259812"/>
                        <a:gd name="connsiteY4" fmla="*/ 10032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10032"/>
                          </a:moveTo>
                          <a:cubicBezTo>
                            <a:pt x="60623" y="-15949"/>
                            <a:pt x="0" y="10032"/>
                            <a:pt x="0" y="70655"/>
                          </a:cubicBezTo>
                          <a:cubicBezTo>
                            <a:pt x="0" y="131278"/>
                            <a:pt x="60623" y="217882"/>
                            <a:pt x="129906" y="252524"/>
                          </a:cubicBezTo>
                          <a:cubicBezTo>
                            <a:pt x="199190" y="278505"/>
                            <a:pt x="259813" y="243863"/>
                            <a:pt x="259813" y="174580"/>
                          </a:cubicBezTo>
                          <a:cubicBezTo>
                            <a:pt x="259813" y="105297"/>
                            <a:pt x="207851" y="36013"/>
                            <a:pt x="129906" y="1003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2" name="Graphic 1">
                    <a:extLst>
                      <a:ext uri="{FF2B5EF4-FFF2-40B4-BE49-F238E27FC236}">
                        <a16:creationId xmlns:a16="http://schemas.microsoft.com/office/drawing/2014/main" xmlns="" id="{03991EA2-BC87-40CC-8191-52E6C891A26A}"/>
                      </a:ext>
                    </a:extLst>
                  </p:cNvPr>
                  <p:cNvGrpSpPr/>
                  <p:nvPr/>
                </p:nvGrpSpPr>
                <p:grpSpPr>
                  <a:xfrm>
                    <a:off x="10157736" y="2578595"/>
                    <a:ext cx="259812" cy="2271697"/>
                    <a:chOff x="10157736" y="2578595"/>
                    <a:chExt cx="259812" cy="2271697"/>
                  </a:xfrm>
                  <a:grpFill/>
                </p:grpSpPr>
                <p:sp>
                  <p:nvSpPr>
                    <p:cNvPr id="867" name="Freeform: Shape 866">
                      <a:extLst>
                        <a:ext uri="{FF2B5EF4-FFF2-40B4-BE49-F238E27FC236}">
                          <a16:creationId xmlns:a16="http://schemas.microsoft.com/office/drawing/2014/main" xmlns="" id="{0EB9028B-9481-4F2F-8721-B41B8EAB7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70321" y="2674132"/>
                      <a:ext cx="34641" cy="2102316"/>
                    </a:xfrm>
                    <a:custGeom>
                      <a:avLst/>
                      <a:gdLst>
                        <a:gd name="connsiteX0" fmla="*/ 0 w 34641"/>
                        <a:gd name="connsiteY0" fmla="*/ 12991 h 2102316"/>
                        <a:gd name="connsiteX1" fmla="*/ 0 w 34641"/>
                        <a:gd name="connsiteY1" fmla="*/ 2082831 h 2102316"/>
                        <a:gd name="connsiteX2" fmla="*/ 34642 w 34641"/>
                        <a:gd name="connsiteY2" fmla="*/ 2082831 h 2102316"/>
                        <a:gd name="connsiteX3" fmla="*/ 34642 w 34641"/>
                        <a:gd name="connsiteY3" fmla="*/ 12991 h 2102316"/>
                        <a:gd name="connsiteX4" fmla="*/ 0 w 34641"/>
                        <a:gd name="connsiteY4" fmla="*/ 12991 h 2102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102316">
                          <a:moveTo>
                            <a:pt x="0" y="12991"/>
                          </a:moveTo>
                          <a:cubicBezTo>
                            <a:pt x="0" y="705824"/>
                            <a:pt x="0" y="1389997"/>
                            <a:pt x="0" y="2082831"/>
                          </a:cubicBezTo>
                          <a:cubicBezTo>
                            <a:pt x="0" y="2108812"/>
                            <a:pt x="34642" y="2108812"/>
                            <a:pt x="34642" y="2082831"/>
                          </a:cubicBezTo>
                          <a:cubicBezTo>
                            <a:pt x="34642" y="1389997"/>
                            <a:pt x="34642" y="705824"/>
                            <a:pt x="34642" y="12991"/>
                          </a:cubicBezTo>
                          <a:cubicBezTo>
                            <a:pt x="3464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8" name="Freeform: Shape 867">
                      <a:extLst>
                        <a:ext uri="{FF2B5EF4-FFF2-40B4-BE49-F238E27FC236}">
                          <a16:creationId xmlns:a16="http://schemas.microsoft.com/office/drawing/2014/main" xmlns="" id="{C76C1234-9A58-495A-8CCA-97B3E1E83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36" y="2578595"/>
                      <a:ext cx="259812" cy="274157"/>
                    </a:xfrm>
                    <a:custGeom>
                      <a:avLst/>
                      <a:gdLst>
                        <a:gd name="connsiteX0" fmla="*/ 129906 w 259812"/>
                        <a:gd name="connsiteY0" fmla="*/ 47904 h 274157"/>
                        <a:gd name="connsiteX1" fmla="*/ 0 w 259812"/>
                        <a:gd name="connsiteY1" fmla="*/ 247094 h 274157"/>
                        <a:gd name="connsiteX2" fmla="*/ 129906 w 259812"/>
                        <a:gd name="connsiteY2" fmla="*/ 221113 h 274157"/>
                        <a:gd name="connsiteX3" fmla="*/ 259813 w 259812"/>
                        <a:gd name="connsiteY3" fmla="*/ 30583 h 274157"/>
                        <a:gd name="connsiteX4" fmla="*/ 129906 w 259812"/>
                        <a:gd name="connsiteY4" fmla="*/ 47904 h 2741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4157">
                          <a:moveTo>
                            <a:pt x="129906" y="47904"/>
                          </a:moveTo>
                          <a:cubicBezTo>
                            <a:pt x="60623" y="117188"/>
                            <a:pt x="0" y="203792"/>
                            <a:pt x="0" y="247094"/>
                          </a:cubicBezTo>
                          <a:cubicBezTo>
                            <a:pt x="0" y="290396"/>
                            <a:pt x="60623" y="281736"/>
                            <a:pt x="129906" y="221113"/>
                          </a:cubicBezTo>
                          <a:cubicBezTo>
                            <a:pt x="199189" y="169150"/>
                            <a:pt x="259813" y="82546"/>
                            <a:pt x="259813" y="30583"/>
                          </a:cubicBezTo>
                          <a:cubicBezTo>
                            <a:pt x="259813" y="-12719"/>
                            <a:pt x="199189" y="-12719"/>
                            <a:pt x="129906" y="479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xmlns="" id="{C1CC6A72-0505-4DC8-B583-A655AA2433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36" y="4576533"/>
                      <a:ext cx="259812" cy="273760"/>
                    </a:xfrm>
                    <a:custGeom>
                      <a:avLst/>
                      <a:gdLst>
                        <a:gd name="connsiteX0" fmla="*/ 129906 w 259812"/>
                        <a:gd name="connsiteY0" fmla="*/ 50524 h 273760"/>
                        <a:gd name="connsiteX1" fmla="*/ 0 w 259812"/>
                        <a:gd name="connsiteY1" fmla="*/ 24542 h 273760"/>
                        <a:gd name="connsiteX2" fmla="*/ 129906 w 259812"/>
                        <a:gd name="connsiteY2" fmla="*/ 223732 h 273760"/>
                        <a:gd name="connsiteX3" fmla="*/ 259813 w 259812"/>
                        <a:gd name="connsiteY3" fmla="*/ 232392 h 273760"/>
                        <a:gd name="connsiteX4" fmla="*/ 129906 w 259812"/>
                        <a:gd name="connsiteY4" fmla="*/ 50524 h 273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3760">
                          <a:moveTo>
                            <a:pt x="129906" y="50524"/>
                          </a:moveTo>
                          <a:cubicBezTo>
                            <a:pt x="60623" y="-1439"/>
                            <a:pt x="0" y="-18760"/>
                            <a:pt x="0" y="24542"/>
                          </a:cubicBezTo>
                          <a:cubicBezTo>
                            <a:pt x="0" y="67844"/>
                            <a:pt x="60623" y="163109"/>
                            <a:pt x="129906" y="223732"/>
                          </a:cubicBezTo>
                          <a:cubicBezTo>
                            <a:pt x="199189" y="284355"/>
                            <a:pt x="259813" y="293015"/>
                            <a:pt x="259813" y="232392"/>
                          </a:cubicBezTo>
                          <a:cubicBezTo>
                            <a:pt x="259813" y="189090"/>
                            <a:pt x="199189" y="102486"/>
                            <a:pt x="129906" y="5052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3" name="Graphic 1">
                    <a:extLst>
                      <a:ext uri="{FF2B5EF4-FFF2-40B4-BE49-F238E27FC236}">
                        <a16:creationId xmlns:a16="http://schemas.microsoft.com/office/drawing/2014/main" xmlns="" id="{E4175AF5-E295-45ED-ABA8-F493D14BF78C}"/>
                      </a:ext>
                    </a:extLst>
                  </p:cNvPr>
                  <p:cNvGrpSpPr/>
                  <p:nvPr/>
                </p:nvGrpSpPr>
                <p:grpSpPr>
                  <a:xfrm>
                    <a:off x="9560167" y="3155892"/>
                    <a:ext cx="259812" cy="1132235"/>
                    <a:chOff x="9560167" y="3155892"/>
                    <a:chExt cx="259812" cy="1132235"/>
                  </a:xfrm>
                  <a:grpFill/>
                </p:grpSpPr>
                <p:sp>
                  <p:nvSpPr>
                    <p:cNvPr id="864" name="Freeform: Shape 863">
                      <a:extLst>
                        <a:ext uri="{FF2B5EF4-FFF2-40B4-BE49-F238E27FC236}">
                          <a16:creationId xmlns:a16="http://schemas.microsoft.com/office/drawing/2014/main" xmlns="" id="{3716572D-F7B5-4907-8323-8FA9698775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2753" y="3268294"/>
                      <a:ext cx="34641" cy="901925"/>
                    </a:xfrm>
                    <a:custGeom>
                      <a:avLst/>
                      <a:gdLst>
                        <a:gd name="connsiteX0" fmla="*/ 0 w 34641"/>
                        <a:gd name="connsiteY0" fmla="*/ 16398 h 901925"/>
                        <a:gd name="connsiteX1" fmla="*/ 0 w 34641"/>
                        <a:gd name="connsiteY1" fmla="*/ 882439 h 901925"/>
                        <a:gd name="connsiteX2" fmla="*/ 34641 w 34641"/>
                        <a:gd name="connsiteY2" fmla="*/ 882439 h 901925"/>
                        <a:gd name="connsiteX3" fmla="*/ 34641 w 34641"/>
                        <a:gd name="connsiteY3" fmla="*/ 16398 h 901925"/>
                        <a:gd name="connsiteX4" fmla="*/ 0 w 34641"/>
                        <a:gd name="connsiteY4" fmla="*/ 16398 h 901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901925">
                          <a:moveTo>
                            <a:pt x="0" y="16398"/>
                          </a:moveTo>
                          <a:cubicBezTo>
                            <a:pt x="0" y="302191"/>
                            <a:pt x="0" y="596646"/>
                            <a:pt x="0" y="882439"/>
                          </a:cubicBezTo>
                          <a:cubicBezTo>
                            <a:pt x="0" y="908421"/>
                            <a:pt x="34641" y="908421"/>
                            <a:pt x="34641" y="882439"/>
                          </a:cubicBezTo>
                          <a:cubicBezTo>
                            <a:pt x="34641" y="596646"/>
                            <a:pt x="34641" y="302191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5" name="Freeform: Shape 864">
                      <a:extLst>
                        <a:ext uri="{FF2B5EF4-FFF2-40B4-BE49-F238E27FC236}">
                          <a16:creationId xmlns:a16="http://schemas.microsoft.com/office/drawing/2014/main" xmlns="" id="{A2A1A364-0BF6-4790-8F32-335ED7ADE2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0167" y="3155892"/>
                      <a:ext cx="259812" cy="288043"/>
                    </a:xfrm>
                    <a:custGeom>
                      <a:avLst/>
                      <a:gdLst>
                        <a:gd name="connsiteX0" fmla="*/ 129906 w 259812"/>
                        <a:gd name="connsiteY0" fmla="*/ 102818 h 288043"/>
                        <a:gd name="connsiteX1" fmla="*/ 0 w 259812"/>
                        <a:gd name="connsiteY1" fmla="*/ 284687 h 288043"/>
                        <a:gd name="connsiteX2" fmla="*/ 129906 w 259812"/>
                        <a:gd name="connsiteY2" fmla="*/ 180762 h 288043"/>
                        <a:gd name="connsiteX3" fmla="*/ 259813 w 259812"/>
                        <a:gd name="connsiteY3" fmla="*/ 7553 h 288043"/>
                        <a:gd name="connsiteX4" fmla="*/ 129906 w 259812"/>
                        <a:gd name="connsiteY4" fmla="*/ 102818 h 288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8043">
                          <a:moveTo>
                            <a:pt x="129906" y="102818"/>
                          </a:moveTo>
                          <a:cubicBezTo>
                            <a:pt x="60623" y="189422"/>
                            <a:pt x="0" y="267366"/>
                            <a:pt x="0" y="284687"/>
                          </a:cubicBezTo>
                          <a:cubicBezTo>
                            <a:pt x="0" y="302008"/>
                            <a:pt x="60623" y="250045"/>
                            <a:pt x="129906" y="180762"/>
                          </a:cubicBezTo>
                          <a:cubicBezTo>
                            <a:pt x="199190" y="111478"/>
                            <a:pt x="259813" y="33535"/>
                            <a:pt x="259813" y="7553"/>
                          </a:cubicBezTo>
                          <a:cubicBezTo>
                            <a:pt x="259813" y="-18428"/>
                            <a:pt x="199190" y="24874"/>
                            <a:pt x="129906" y="10281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6" name="Freeform: Shape 865">
                      <a:extLst>
                        <a:ext uri="{FF2B5EF4-FFF2-40B4-BE49-F238E27FC236}">
                          <a16:creationId xmlns:a16="http://schemas.microsoft.com/office/drawing/2014/main" xmlns="" id="{C8AC7FC8-7CC2-4D95-836A-01C5562A4A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0167" y="3991508"/>
                      <a:ext cx="259812" cy="296619"/>
                    </a:xfrm>
                    <a:custGeom>
                      <a:avLst/>
                      <a:gdLst>
                        <a:gd name="connsiteX0" fmla="*/ 0 w 259812"/>
                        <a:gd name="connsiteY0" fmla="*/ 3338 h 296619"/>
                        <a:gd name="connsiteX1" fmla="*/ 129906 w 259812"/>
                        <a:gd name="connsiteY1" fmla="*/ 185206 h 296619"/>
                        <a:gd name="connsiteX2" fmla="*/ 259813 w 259812"/>
                        <a:gd name="connsiteY2" fmla="*/ 289131 h 296619"/>
                        <a:gd name="connsiteX3" fmla="*/ 129906 w 259812"/>
                        <a:gd name="connsiteY3" fmla="*/ 115923 h 296619"/>
                        <a:gd name="connsiteX4" fmla="*/ 0 w 259812"/>
                        <a:gd name="connsiteY4" fmla="*/ 3338 h 296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6619">
                          <a:moveTo>
                            <a:pt x="0" y="3338"/>
                          </a:moveTo>
                          <a:cubicBezTo>
                            <a:pt x="0" y="20659"/>
                            <a:pt x="60623" y="98602"/>
                            <a:pt x="129906" y="185206"/>
                          </a:cubicBezTo>
                          <a:cubicBezTo>
                            <a:pt x="199190" y="271811"/>
                            <a:pt x="259813" y="315113"/>
                            <a:pt x="259813" y="289131"/>
                          </a:cubicBezTo>
                          <a:cubicBezTo>
                            <a:pt x="259813" y="263150"/>
                            <a:pt x="199190" y="185206"/>
                            <a:pt x="129906" y="115923"/>
                          </a:cubicBezTo>
                          <a:cubicBezTo>
                            <a:pt x="60623" y="37979"/>
                            <a:pt x="0" y="-13983"/>
                            <a:pt x="0" y="333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4" name="Graphic 1">
                    <a:extLst>
                      <a:ext uri="{FF2B5EF4-FFF2-40B4-BE49-F238E27FC236}">
                        <a16:creationId xmlns:a16="http://schemas.microsoft.com/office/drawing/2014/main" xmlns="" id="{A467BD31-B561-4034-B61A-FDDD62093ED3}"/>
                      </a:ext>
                    </a:extLst>
                  </p:cNvPr>
                  <p:cNvGrpSpPr/>
                  <p:nvPr/>
                </p:nvGrpSpPr>
                <p:grpSpPr>
                  <a:xfrm>
                    <a:off x="8962598" y="3316014"/>
                    <a:ext cx="259812" cy="794735"/>
                    <a:chOff x="8962598" y="3316014"/>
                    <a:chExt cx="259812" cy="794735"/>
                  </a:xfrm>
                  <a:grpFill/>
                </p:grpSpPr>
                <p:sp>
                  <p:nvSpPr>
                    <p:cNvPr id="861" name="Freeform: Shape 860">
                      <a:extLst>
                        <a:ext uri="{FF2B5EF4-FFF2-40B4-BE49-F238E27FC236}">
                          <a16:creationId xmlns:a16="http://schemas.microsoft.com/office/drawing/2014/main" xmlns="" id="{9FF90D2E-C327-4071-A3E0-628630F084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75184" y="3436249"/>
                      <a:ext cx="35786" cy="552101"/>
                    </a:xfrm>
                    <a:custGeom>
                      <a:avLst/>
                      <a:gdLst>
                        <a:gd name="connsiteX0" fmla="*/ 0 w 35786"/>
                        <a:gd name="connsiteY0" fmla="*/ 12991 h 552101"/>
                        <a:gd name="connsiteX1" fmla="*/ 0 w 35786"/>
                        <a:gd name="connsiteY1" fmla="*/ 532616 h 552101"/>
                        <a:gd name="connsiteX2" fmla="*/ 34642 w 35786"/>
                        <a:gd name="connsiteY2" fmla="*/ 532616 h 552101"/>
                        <a:gd name="connsiteX3" fmla="*/ 34642 w 35786"/>
                        <a:gd name="connsiteY3" fmla="*/ 12991 h 552101"/>
                        <a:gd name="connsiteX4" fmla="*/ 0 w 35786"/>
                        <a:gd name="connsiteY4" fmla="*/ 12991 h 5521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552101">
                          <a:moveTo>
                            <a:pt x="0" y="12991"/>
                          </a:moveTo>
                          <a:cubicBezTo>
                            <a:pt x="0" y="186199"/>
                            <a:pt x="0" y="359407"/>
                            <a:pt x="0" y="532616"/>
                          </a:cubicBezTo>
                          <a:cubicBezTo>
                            <a:pt x="0" y="558597"/>
                            <a:pt x="34642" y="558597"/>
                            <a:pt x="34642" y="532616"/>
                          </a:cubicBezTo>
                          <a:cubicBezTo>
                            <a:pt x="34642" y="359407"/>
                            <a:pt x="34642" y="186199"/>
                            <a:pt x="34642" y="12991"/>
                          </a:cubicBezTo>
                          <a:cubicBezTo>
                            <a:pt x="4330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2" name="Freeform: Shape 861">
                      <a:extLst>
                        <a:ext uri="{FF2B5EF4-FFF2-40B4-BE49-F238E27FC236}">
                          <a16:creationId xmlns:a16="http://schemas.microsoft.com/office/drawing/2014/main" xmlns="" id="{8D8EE82D-E942-4BE3-A397-C20852E26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62598" y="3821637"/>
                      <a:ext cx="259812" cy="289112"/>
                    </a:xfrm>
                    <a:custGeom>
                      <a:avLst/>
                      <a:gdLst>
                        <a:gd name="connsiteX0" fmla="*/ 129906 w 259812"/>
                        <a:gd name="connsiteY0" fmla="*/ 121246 h 289112"/>
                        <a:gd name="connsiteX1" fmla="*/ 0 w 259812"/>
                        <a:gd name="connsiteY1" fmla="*/ 285794 h 289112"/>
                        <a:gd name="connsiteX2" fmla="*/ 129906 w 259812"/>
                        <a:gd name="connsiteY2" fmla="*/ 164548 h 289112"/>
                        <a:gd name="connsiteX3" fmla="*/ 259813 w 259812"/>
                        <a:gd name="connsiteY3" fmla="*/ 0 h 289112"/>
                        <a:gd name="connsiteX4" fmla="*/ 129906 w 259812"/>
                        <a:gd name="connsiteY4" fmla="*/ 121246 h 289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112">
                          <a:moveTo>
                            <a:pt x="129906" y="121246"/>
                          </a:moveTo>
                          <a:cubicBezTo>
                            <a:pt x="60623" y="190529"/>
                            <a:pt x="0" y="268473"/>
                            <a:pt x="0" y="285794"/>
                          </a:cubicBezTo>
                          <a:cubicBezTo>
                            <a:pt x="0" y="303115"/>
                            <a:pt x="60623" y="251152"/>
                            <a:pt x="129906" y="164548"/>
                          </a:cubicBezTo>
                          <a:cubicBezTo>
                            <a:pt x="199190" y="77944"/>
                            <a:pt x="259813" y="0"/>
                            <a:pt x="259813" y="0"/>
                          </a:cubicBezTo>
                          <a:cubicBezTo>
                            <a:pt x="259813" y="0"/>
                            <a:pt x="207850" y="51963"/>
                            <a:pt x="129906" y="12124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3" name="Freeform: Shape 862">
                      <a:extLst>
                        <a:ext uri="{FF2B5EF4-FFF2-40B4-BE49-F238E27FC236}">
                          <a16:creationId xmlns:a16="http://schemas.microsoft.com/office/drawing/2014/main" xmlns="" id="{97C8F07F-A4D1-429A-A726-966F4375E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62598" y="3316014"/>
                      <a:ext cx="259812" cy="289939"/>
                    </a:xfrm>
                    <a:custGeom>
                      <a:avLst/>
                      <a:gdLst>
                        <a:gd name="connsiteX0" fmla="*/ 0 w 259812"/>
                        <a:gd name="connsiteY0" fmla="*/ 3319 h 289939"/>
                        <a:gd name="connsiteX1" fmla="*/ 129906 w 259812"/>
                        <a:gd name="connsiteY1" fmla="*/ 167867 h 289939"/>
                        <a:gd name="connsiteX2" fmla="*/ 259813 w 259812"/>
                        <a:gd name="connsiteY2" fmla="*/ 289113 h 289939"/>
                        <a:gd name="connsiteX3" fmla="*/ 129906 w 259812"/>
                        <a:gd name="connsiteY3" fmla="*/ 124565 h 289939"/>
                        <a:gd name="connsiteX4" fmla="*/ 0 w 259812"/>
                        <a:gd name="connsiteY4" fmla="*/ 3319 h 289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939">
                          <a:moveTo>
                            <a:pt x="0" y="3319"/>
                          </a:moveTo>
                          <a:cubicBezTo>
                            <a:pt x="0" y="20640"/>
                            <a:pt x="60623" y="98583"/>
                            <a:pt x="129906" y="167867"/>
                          </a:cubicBezTo>
                          <a:cubicBezTo>
                            <a:pt x="199190" y="237150"/>
                            <a:pt x="259813" y="297773"/>
                            <a:pt x="259813" y="289113"/>
                          </a:cubicBezTo>
                          <a:cubicBezTo>
                            <a:pt x="259813" y="280452"/>
                            <a:pt x="199190" y="211169"/>
                            <a:pt x="129906" y="124565"/>
                          </a:cubicBezTo>
                          <a:cubicBezTo>
                            <a:pt x="60623" y="37960"/>
                            <a:pt x="0" y="-14002"/>
                            <a:pt x="0" y="3319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5" name="Graphic 1">
                    <a:extLst>
                      <a:ext uri="{FF2B5EF4-FFF2-40B4-BE49-F238E27FC236}">
                        <a16:creationId xmlns:a16="http://schemas.microsoft.com/office/drawing/2014/main" xmlns="" id="{00207075-24F9-43E3-957B-284BB7900FBD}"/>
                      </a:ext>
                    </a:extLst>
                  </p:cNvPr>
                  <p:cNvGrpSpPr/>
                  <p:nvPr/>
                </p:nvGrpSpPr>
                <p:grpSpPr>
                  <a:xfrm>
                    <a:off x="8373690" y="2708872"/>
                    <a:ext cx="259812" cy="2017681"/>
                    <a:chOff x="8373690" y="2708872"/>
                    <a:chExt cx="259812" cy="2017681"/>
                  </a:xfrm>
                  <a:grpFill/>
                </p:grpSpPr>
                <p:sp>
                  <p:nvSpPr>
                    <p:cNvPr id="858" name="Freeform: Shape 857">
                      <a:extLst>
                        <a:ext uri="{FF2B5EF4-FFF2-40B4-BE49-F238E27FC236}">
                          <a16:creationId xmlns:a16="http://schemas.microsoft.com/office/drawing/2014/main" xmlns="" id="{19AFD595-AE65-47D3-AA18-F55B533D00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77615" y="2791971"/>
                      <a:ext cx="35786" cy="1828590"/>
                    </a:xfrm>
                    <a:custGeom>
                      <a:avLst/>
                      <a:gdLst>
                        <a:gd name="connsiteX0" fmla="*/ 0 w 35786"/>
                        <a:gd name="connsiteY0" fmla="*/ 16398 h 1828590"/>
                        <a:gd name="connsiteX1" fmla="*/ 0 w 35786"/>
                        <a:gd name="connsiteY1" fmla="*/ 1809104 h 1828590"/>
                        <a:gd name="connsiteX2" fmla="*/ 34642 w 35786"/>
                        <a:gd name="connsiteY2" fmla="*/ 1809104 h 1828590"/>
                        <a:gd name="connsiteX3" fmla="*/ 34642 w 35786"/>
                        <a:gd name="connsiteY3" fmla="*/ 16398 h 1828590"/>
                        <a:gd name="connsiteX4" fmla="*/ 0 w 35786"/>
                        <a:gd name="connsiteY4" fmla="*/ 16398 h 18285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828590">
                          <a:moveTo>
                            <a:pt x="0" y="16398"/>
                          </a:moveTo>
                          <a:cubicBezTo>
                            <a:pt x="0" y="613966"/>
                            <a:pt x="0" y="1211535"/>
                            <a:pt x="0" y="1809104"/>
                          </a:cubicBezTo>
                          <a:cubicBezTo>
                            <a:pt x="0" y="1835086"/>
                            <a:pt x="34642" y="1835086"/>
                            <a:pt x="34642" y="1809104"/>
                          </a:cubicBezTo>
                          <a:cubicBezTo>
                            <a:pt x="34642" y="1211535"/>
                            <a:pt x="34642" y="613966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9" name="Freeform: Shape 858">
                      <a:extLst>
                        <a:ext uri="{FF2B5EF4-FFF2-40B4-BE49-F238E27FC236}">
                          <a16:creationId xmlns:a16="http://schemas.microsoft.com/office/drawing/2014/main" xmlns="" id="{387129A2-20B0-4CD8-ABCF-59CE396627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3690" y="444485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0958 h 281700"/>
                        <a:gd name="connsiteX1" fmla="*/ 0 w 259812"/>
                        <a:gd name="connsiteY1" fmla="*/ 251487 h 281700"/>
                        <a:gd name="connsiteX2" fmla="*/ 129906 w 259812"/>
                        <a:gd name="connsiteY2" fmla="*/ 216845 h 281700"/>
                        <a:gd name="connsiteX3" fmla="*/ 259813 w 259812"/>
                        <a:gd name="connsiteY3" fmla="*/ 17656 h 281700"/>
                        <a:gd name="connsiteX4" fmla="*/ 129906 w 259812"/>
                        <a:gd name="connsiteY4" fmla="*/ 60958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0958"/>
                          </a:moveTo>
                          <a:cubicBezTo>
                            <a:pt x="60623" y="121581"/>
                            <a:pt x="0" y="199525"/>
                            <a:pt x="0" y="251487"/>
                          </a:cubicBezTo>
                          <a:cubicBezTo>
                            <a:pt x="0" y="303450"/>
                            <a:pt x="60623" y="286129"/>
                            <a:pt x="129906" y="216845"/>
                          </a:cubicBezTo>
                          <a:cubicBezTo>
                            <a:pt x="199189" y="147562"/>
                            <a:pt x="259813" y="52297"/>
                            <a:pt x="259813" y="17656"/>
                          </a:cubicBezTo>
                          <a:cubicBezTo>
                            <a:pt x="259813" y="-16986"/>
                            <a:pt x="199189" y="335"/>
                            <a:pt x="129906" y="6095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0" name="Freeform: Shape 859">
                      <a:extLst>
                        <a:ext uri="{FF2B5EF4-FFF2-40B4-BE49-F238E27FC236}">
                          <a16:creationId xmlns:a16="http://schemas.microsoft.com/office/drawing/2014/main" xmlns="" id="{5B7BDFDC-165F-4E98-82A3-951E95787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3690" y="2708872"/>
                      <a:ext cx="259812" cy="281700"/>
                    </a:xfrm>
                    <a:custGeom>
                      <a:avLst/>
                      <a:gdLst>
                        <a:gd name="connsiteX0" fmla="*/ 0 w 259812"/>
                        <a:gd name="connsiteY0" fmla="*/ 30213 h 281700"/>
                        <a:gd name="connsiteX1" fmla="*/ 129906 w 259812"/>
                        <a:gd name="connsiteY1" fmla="*/ 220743 h 281700"/>
                        <a:gd name="connsiteX2" fmla="*/ 259813 w 259812"/>
                        <a:gd name="connsiteY2" fmla="*/ 264045 h 281700"/>
                        <a:gd name="connsiteX3" fmla="*/ 129906 w 259812"/>
                        <a:gd name="connsiteY3" fmla="*/ 64855 h 281700"/>
                        <a:gd name="connsiteX4" fmla="*/ 0 w 259812"/>
                        <a:gd name="connsiteY4" fmla="*/ 30213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0" y="30213"/>
                          </a:moveTo>
                          <a:cubicBezTo>
                            <a:pt x="0" y="82176"/>
                            <a:pt x="60623" y="160120"/>
                            <a:pt x="129906" y="220743"/>
                          </a:cubicBezTo>
                          <a:cubicBezTo>
                            <a:pt x="199189" y="281365"/>
                            <a:pt x="259813" y="298686"/>
                            <a:pt x="259813" y="264045"/>
                          </a:cubicBezTo>
                          <a:cubicBezTo>
                            <a:pt x="259813" y="229403"/>
                            <a:pt x="199189" y="134138"/>
                            <a:pt x="129906" y="64855"/>
                          </a:cubicBezTo>
                          <a:cubicBezTo>
                            <a:pt x="51962" y="-4428"/>
                            <a:pt x="0" y="-21749"/>
                            <a:pt x="0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6" name="Graphic 1">
                    <a:extLst>
                      <a:ext uri="{FF2B5EF4-FFF2-40B4-BE49-F238E27FC236}">
                        <a16:creationId xmlns:a16="http://schemas.microsoft.com/office/drawing/2014/main" xmlns="" id="{9736C053-F783-4745-8202-CF7FA3BC6A2C}"/>
                      </a:ext>
                    </a:extLst>
                  </p:cNvPr>
                  <p:cNvGrpSpPr/>
                  <p:nvPr/>
                </p:nvGrpSpPr>
                <p:grpSpPr>
                  <a:xfrm>
                    <a:off x="7776121" y="2286716"/>
                    <a:ext cx="259812" cy="2863814"/>
                    <a:chOff x="7776121" y="2286716"/>
                    <a:chExt cx="259812" cy="2863814"/>
                  </a:xfrm>
                  <a:grpFill/>
                </p:grpSpPr>
                <p:sp>
                  <p:nvSpPr>
                    <p:cNvPr id="855" name="Freeform: Shape 854">
                      <a:extLst>
                        <a:ext uri="{FF2B5EF4-FFF2-40B4-BE49-F238E27FC236}">
                          <a16:creationId xmlns:a16="http://schemas.microsoft.com/office/drawing/2014/main" xmlns="" id="{A1B15B0B-85EF-40A4-9F30-301720CC25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88706" y="2341629"/>
                      <a:ext cx="34641" cy="2729273"/>
                    </a:xfrm>
                    <a:custGeom>
                      <a:avLst/>
                      <a:gdLst>
                        <a:gd name="connsiteX0" fmla="*/ 0 w 34641"/>
                        <a:gd name="connsiteY0" fmla="*/ 16398 h 2729273"/>
                        <a:gd name="connsiteX1" fmla="*/ 0 w 34641"/>
                        <a:gd name="connsiteY1" fmla="*/ 2709788 h 2729273"/>
                        <a:gd name="connsiteX2" fmla="*/ 34642 w 34641"/>
                        <a:gd name="connsiteY2" fmla="*/ 2709788 h 2729273"/>
                        <a:gd name="connsiteX3" fmla="*/ 34642 w 34641"/>
                        <a:gd name="connsiteY3" fmla="*/ 16398 h 2729273"/>
                        <a:gd name="connsiteX4" fmla="*/ 0 w 34641"/>
                        <a:gd name="connsiteY4" fmla="*/ 16398 h 2729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729273">
                          <a:moveTo>
                            <a:pt x="0" y="16398"/>
                          </a:moveTo>
                          <a:cubicBezTo>
                            <a:pt x="0" y="917081"/>
                            <a:pt x="0" y="1809104"/>
                            <a:pt x="0" y="2709788"/>
                          </a:cubicBezTo>
                          <a:cubicBezTo>
                            <a:pt x="0" y="2735769"/>
                            <a:pt x="34642" y="2735769"/>
                            <a:pt x="34642" y="2709788"/>
                          </a:cubicBezTo>
                          <a:cubicBezTo>
                            <a:pt x="34642" y="1809104"/>
                            <a:pt x="34642" y="917081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6" name="Freeform: Shape 855">
                      <a:extLst>
                        <a:ext uri="{FF2B5EF4-FFF2-40B4-BE49-F238E27FC236}">
                          <a16:creationId xmlns:a16="http://schemas.microsoft.com/office/drawing/2014/main" xmlns="" id="{E047EA8B-C659-4EAF-AE1D-7DA0299C4E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76121" y="4886167"/>
                      <a:ext cx="259812" cy="264363"/>
                    </a:xfrm>
                    <a:custGeom>
                      <a:avLst/>
                      <a:gdLst>
                        <a:gd name="connsiteX0" fmla="*/ 129906 w 259812"/>
                        <a:gd name="connsiteY0" fmla="*/ 18023 h 264363"/>
                        <a:gd name="connsiteX1" fmla="*/ 0 w 259812"/>
                        <a:gd name="connsiteY1" fmla="*/ 191231 h 264363"/>
                        <a:gd name="connsiteX2" fmla="*/ 129906 w 259812"/>
                        <a:gd name="connsiteY2" fmla="*/ 243193 h 264363"/>
                        <a:gd name="connsiteX3" fmla="*/ 259813 w 259812"/>
                        <a:gd name="connsiteY3" fmla="*/ 52664 h 264363"/>
                        <a:gd name="connsiteX4" fmla="*/ 129906 w 259812"/>
                        <a:gd name="connsiteY4" fmla="*/ 18023 h 264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4363">
                          <a:moveTo>
                            <a:pt x="129906" y="18023"/>
                          </a:moveTo>
                          <a:cubicBezTo>
                            <a:pt x="60623" y="52664"/>
                            <a:pt x="0" y="130608"/>
                            <a:pt x="0" y="191231"/>
                          </a:cubicBezTo>
                          <a:cubicBezTo>
                            <a:pt x="0" y="260514"/>
                            <a:pt x="60623" y="286496"/>
                            <a:pt x="129906" y="243193"/>
                          </a:cubicBezTo>
                          <a:cubicBezTo>
                            <a:pt x="199189" y="199891"/>
                            <a:pt x="259813" y="113287"/>
                            <a:pt x="259813" y="52664"/>
                          </a:cubicBezTo>
                          <a:cubicBezTo>
                            <a:pt x="259813" y="702"/>
                            <a:pt x="199189" y="-16619"/>
                            <a:pt x="129906" y="1802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7" name="Freeform: Shape 856">
                      <a:extLst>
                        <a:ext uri="{FF2B5EF4-FFF2-40B4-BE49-F238E27FC236}">
                          <a16:creationId xmlns:a16="http://schemas.microsoft.com/office/drawing/2014/main" xmlns="" id="{E170D518-E438-434B-8AD9-CB0B69B34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76121" y="2286716"/>
                      <a:ext cx="259812" cy="262174"/>
                    </a:xfrm>
                    <a:custGeom>
                      <a:avLst/>
                      <a:gdLst>
                        <a:gd name="connsiteX0" fmla="*/ 129906 w 259812"/>
                        <a:gd name="connsiteY0" fmla="*/ 19348 h 262174"/>
                        <a:gd name="connsiteX1" fmla="*/ 0 w 259812"/>
                        <a:gd name="connsiteY1" fmla="*/ 71310 h 262174"/>
                        <a:gd name="connsiteX2" fmla="*/ 129906 w 259812"/>
                        <a:gd name="connsiteY2" fmla="*/ 244519 h 262174"/>
                        <a:gd name="connsiteX3" fmla="*/ 259813 w 259812"/>
                        <a:gd name="connsiteY3" fmla="*/ 201217 h 262174"/>
                        <a:gd name="connsiteX4" fmla="*/ 129906 w 259812"/>
                        <a:gd name="connsiteY4" fmla="*/ 19348 h 262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2174">
                          <a:moveTo>
                            <a:pt x="129906" y="19348"/>
                          </a:moveTo>
                          <a:cubicBezTo>
                            <a:pt x="60623" y="-23954"/>
                            <a:pt x="0" y="10687"/>
                            <a:pt x="0" y="71310"/>
                          </a:cubicBezTo>
                          <a:cubicBezTo>
                            <a:pt x="0" y="140594"/>
                            <a:pt x="60623" y="209877"/>
                            <a:pt x="129906" y="244519"/>
                          </a:cubicBezTo>
                          <a:cubicBezTo>
                            <a:pt x="199189" y="279160"/>
                            <a:pt x="259813" y="261840"/>
                            <a:pt x="259813" y="201217"/>
                          </a:cubicBezTo>
                          <a:cubicBezTo>
                            <a:pt x="259813" y="140594"/>
                            <a:pt x="199189" y="53989"/>
                            <a:pt x="129906" y="1934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7" name="Graphic 1">
                    <a:extLst>
                      <a:ext uri="{FF2B5EF4-FFF2-40B4-BE49-F238E27FC236}">
                        <a16:creationId xmlns:a16="http://schemas.microsoft.com/office/drawing/2014/main" xmlns="" id="{2CD5537C-9E0D-4CBB-9631-13E529A0EE4A}"/>
                      </a:ext>
                    </a:extLst>
                  </p:cNvPr>
                  <p:cNvGrpSpPr/>
                  <p:nvPr/>
                </p:nvGrpSpPr>
                <p:grpSpPr>
                  <a:xfrm>
                    <a:off x="7178552" y="2132856"/>
                    <a:ext cx="259812" cy="3169713"/>
                    <a:chOff x="7178552" y="2132856"/>
                    <a:chExt cx="259812" cy="3169713"/>
                  </a:xfrm>
                  <a:grpFill/>
                </p:grpSpPr>
                <p:sp>
                  <p:nvSpPr>
                    <p:cNvPr id="852" name="Freeform: Shape 851">
                      <a:extLst>
                        <a:ext uri="{FF2B5EF4-FFF2-40B4-BE49-F238E27FC236}">
                          <a16:creationId xmlns:a16="http://schemas.microsoft.com/office/drawing/2014/main" xmlns="" id="{F53A54E7-8BBD-4696-B01D-41D9D4DE21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1138" y="2177081"/>
                      <a:ext cx="34641" cy="3049709"/>
                    </a:xfrm>
                    <a:custGeom>
                      <a:avLst/>
                      <a:gdLst>
                        <a:gd name="connsiteX0" fmla="*/ 0 w 34641"/>
                        <a:gd name="connsiteY0" fmla="*/ 16398 h 3049709"/>
                        <a:gd name="connsiteX1" fmla="*/ 0 w 34641"/>
                        <a:gd name="connsiteY1" fmla="*/ 3030223 h 3049709"/>
                        <a:gd name="connsiteX2" fmla="*/ 34641 w 34641"/>
                        <a:gd name="connsiteY2" fmla="*/ 3030223 h 3049709"/>
                        <a:gd name="connsiteX3" fmla="*/ 34641 w 34641"/>
                        <a:gd name="connsiteY3" fmla="*/ 16398 h 3049709"/>
                        <a:gd name="connsiteX4" fmla="*/ 0 w 34641"/>
                        <a:gd name="connsiteY4" fmla="*/ 16398 h 30497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49709">
                          <a:moveTo>
                            <a:pt x="0" y="16398"/>
                          </a:moveTo>
                          <a:cubicBezTo>
                            <a:pt x="0" y="1021006"/>
                            <a:pt x="0" y="2025615"/>
                            <a:pt x="0" y="3030223"/>
                          </a:cubicBezTo>
                          <a:cubicBezTo>
                            <a:pt x="0" y="3056205"/>
                            <a:pt x="34641" y="3056205"/>
                            <a:pt x="34641" y="3030223"/>
                          </a:cubicBezTo>
                          <a:cubicBezTo>
                            <a:pt x="34641" y="2025615"/>
                            <a:pt x="34641" y="1021006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3" name="Freeform: Shape 852">
                      <a:extLst>
                        <a:ext uri="{FF2B5EF4-FFF2-40B4-BE49-F238E27FC236}">
                          <a16:creationId xmlns:a16="http://schemas.microsoft.com/office/drawing/2014/main" xmlns="" id="{207737F8-F176-4B6A-88F7-39136C3FC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8552" y="50427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21246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21246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51963"/>
                            <a:pt x="0" y="121246"/>
                          </a:cubicBezTo>
                          <a:cubicBezTo>
                            <a:pt x="0" y="190529"/>
                            <a:pt x="60623" y="259813"/>
                            <a:pt x="129906" y="259813"/>
                          </a:cubicBezTo>
                          <a:cubicBezTo>
                            <a:pt x="199190" y="259813"/>
                            <a:pt x="259813" y="190529"/>
                            <a:pt x="259813" y="121246"/>
                          </a:cubicBezTo>
                          <a:cubicBezTo>
                            <a:pt x="259813" y="51963"/>
                            <a:pt x="199190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4" name="Freeform: Shape 853">
                      <a:extLst>
                        <a:ext uri="{FF2B5EF4-FFF2-40B4-BE49-F238E27FC236}">
                          <a16:creationId xmlns:a16="http://schemas.microsoft.com/office/drawing/2014/main" xmlns="" id="{60195448-6F81-4FC7-9940-995CD6987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8552" y="21328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38567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38567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69283"/>
                            <a:pt x="0" y="138567"/>
                          </a:cubicBezTo>
                          <a:cubicBezTo>
                            <a:pt x="0" y="207850"/>
                            <a:pt x="60623" y="259813"/>
                            <a:pt x="129906" y="259813"/>
                          </a:cubicBezTo>
                          <a:cubicBezTo>
                            <a:pt x="199190" y="259813"/>
                            <a:pt x="259813" y="207850"/>
                            <a:pt x="259813" y="138567"/>
                          </a:cubicBezTo>
                          <a:cubicBezTo>
                            <a:pt x="259813" y="69283"/>
                            <a:pt x="199190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8" name="Graphic 1">
                    <a:extLst>
                      <a:ext uri="{FF2B5EF4-FFF2-40B4-BE49-F238E27FC236}">
                        <a16:creationId xmlns:a16="http://schemas.microsoft.com/office/drawing/2014/main" xmlns="" id="{38150C19-407D-49B1-9456-449224235AFC}"/>
                      </a:ext>
                    </a:extLst>
                  </p:cNvPr>
                  <p:cNvGrpSpPr/>
                  <p:nvPr/>
                </p:nvGrpSpPr>
                <p:grpSpPr>
                  <a:xfrm>
                    <a:off x="6589644" y="2282126"/>
                    <a:ext cx="259812" cy="2871172"/>
                    <a:chOff x="6589644" y="2282126"/>
                    <a:chExt cx="259812" cy="2871172"/>
                  </a:xfrm>
                  <a:grpFill/>
                </p:grpSpPr>
                <p:sp>
                  <p:nvSpPr>
                    <p:cNvPr id="849" name="Freeform: Shape 848">
                      <a:extLst>
                        <a:ext uri="{FF2B5EF4-FFF2-40B4-BE49-F238E27FC236}">
                          <a16:creationId xmlns:a16="http://schemas.microsoft.com/office/drawing/2014/main" xmlns="" id="{CBCA7A50-1FBE-479B-9CB4-F90D4D0ED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3569" y="2338540"/>
                      <a:ext cx="35786" cy="2741022"/>
                    </a:xfrm>
                    <a:custGeom>
                      <a:avLst/>
                      <a:gdLst>
                        <a:gd name="connsiteX0" fmla="*/ 0 w 35786"/>
                        <a:gd name="connsiteY0" fmla="*/ 19486 h 2741022"/>
                        <a:gd name="connsiteX1" fmla="*/ 0 w 35786"/>
                        <a:gd name="connsiteY1" fmla="*/ 2721537 h 2741022"/>
                        <a:gd name="connsiteX2" fmla="*/ 34642 w 35786"/>
                        <a:gd name="connsiteY2" fmla="*/ 2721537 h 2741022"/>
                        <a:gd name="connsiteX3" fmla="*/ 34642 w 35786"/>
                        <a:gd name="connsiteY3" fmla="*/ 19486 h 2741022"/>
                        <a:gd name="connsiteX4" fmla="*/ 0 w 35786"/>
                        <a:gd name="connsiteY4" fmla="*/ 19486 h 27410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741022">
                          <a:moveTo>
                            <a:pt x="0" y="19486"/>
                          </a:moveTo>
                          <a:cubicBezTo>
                            <a:pt x="0" y="920170"/>
                            <a:pt x="0" y="1820853"/>
                            <a:pt x="0" y="2721537"/>
                          </a:cubicBezTo>
                          <a:cubicBezTo>
                            <a:pt x="0" y="2747518"/>
                            <a:pt x="34642" y="2747518"/>
                            <a:pt x="34642" y="2721537"/>
                          </a:cubicBezTo>
                          <a:cubicBezTo>
                            <a:pt x="34642" y="1820853"/>
                            <a:pt x="34642" y="920170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0" name="Freeform: Shape 849">
                      <a:extLst>
                        <a:ext uri="{FF2B5EF4-FFF2-40B4-BE49-F238E27FC236}">
                          <a16:creationId xmlns:a16="http://schemas.microsoft.com/office/drawing/2014/main" xmlns="" id="{B2B3AA42-7A3D-4204-A36D-41CF1D420D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644" y="4886534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7656 h 266764"/>
                        <a:gd name="connsiteX1" fmla="*/ 0 w 259812"/>
                        <a:gd name="connsiteY1" fmla="*/ 60958 h 266764"/>
                        <a:gd name="connsiteX2" fmla="*/ 129906 w 259812"/>
                        <a:gd name="connsiteY2" fmla="*/ 251487 h 266764"/>
                        <a:gd name="connsiteX3" fmla="*/ 259813 w 259812"/>
                        <a:gd name="connsiteY3" fmla="*/ 190864 h 266764"/>
                        <a:gd name="connsiteX4" fmla="*/ 129906 w 259812"/>
                        <a:gd name="connsiteY4" fmla="*/ 17656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7656"/>
                          </a:moveTo>
                          <a:cubicBezTo>
                            <a:pt x="60623" y="-16986"/>
                            <a:pt x="0" y="335"/>
                            <a:pt x="0" y="60958"/>
                          </a:cubicBezTo>
                          <a:cubicBezTo>
                            <a:pt x="0" y="121581"/>
                            <a:pt x="60623" y="208185"/>
                            <a:pt x="129906" y="251487"/>
                          </a:cubicBezTo>
                          <a:cubicBezTo>
                            <a:pt x="199190" y="286129"/>
                            <a:pt x="259813" y="260147"/>
                            <a:pt x="259813" y="190864"/>
                          </a:cubicBezTo>
                          <a:cubicBezTo>
                            <a:pt x="251152" y="130241"/>
                            <a:pt x="199190" y="52298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1" name="Freeform: Shape 850">
                      <a:extLst>
                        <a:ext uri="{FF2B5EF4-FFF2-40B4-BE49-F238E27FC236}">
                          <a16:creationId xmlns:a16="http://schemas.microsoft.com/office/drawing/2014/main" xmlns="" id="{73C9F430-3F23-4158-A36F-7A581DC452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644" y="2282126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5277 h 266764"/>
                        <a:gd name="connsiteX1" fmla="*/ 0 w 259812"/>
                        <a:gd name="connsiteY1" fmla="*/ 205807 h 266764"/>
                        <a:gd name="connsiteX2" fmla="*/ 129906 w 259812"/>
                        <a:gd name="connsiteY2" fmla="*/ 249109 h 266764"/>
                        <a:gd name="connsiteX3" fmla="*/ 259813 w 259812"/>
                        <a:gd name="connsiteY3" fmla="*/ 75900 h 266764"/>
                        <a:gd name="connsiteX4" fmla="*/ 129906 w 259812"/>
                        <a:gd name="connsiteY4" fmla="*/ 15277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5277"/>
                          </a:moveTo>
                          <a:cubicBezTo>
                            <a:pt x="60623" y="58579"/>
                            <a:pt x="0" y="145184"/>
                            <a:pt x="0" y="205807"/>
                          </a:cubicBezTo>
                          <a:cubicBezTo>
                            <a:pt x="0" y="266430"/>
                            <a:pt x="60623" y="283750"/>
                            <a:pt x="129906" y="249109"/>
                          </a:cubicBezTo>
                          <a:cubicBezTo>
                            <a:pt x="199190" y="214467"/>
                            <a:pt x="259813" y="145184"/>
                            <a:pt x="259813" y="75900"/>
                          </a:cubicBezTo>
                          <a:cubicBezTo>
                            <a:pt x="251152" y="6617"/>
                            <a:pt x="199190" y="-19364"/>
                            <a:pt x="129906" y="1527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506" name="Graphic 1">
                <a:extLst>
                  <a:ext uri="{FF2B5EF4-FFF2-40B4-BE49-F238E27FC236}">
                    <a16:creationId xmlns:a16="http://schemas.microsoft.com/office/drawing/2014/main" xmlns="" id="{9DD08F89-0884-45D2-A476-3E0D72650ED5}"/>
                  </a:ext>
                </a:extLst>
              </p:cNvPr>
              <p:cNvGrpSpPr/>
              <p:nvPr/>
            </p:nvGrpSpPr>
            <p:grpSpPr>
              <a:xfrm>
                <a:off x="-659126" y="2704443"/>
                <a:ext cx="6755126" cy="2286350"/>
                <a:chOff x="-659126" y="2704443"/>
                <a:chExt cx="6755126" cy="2286350"/>
              </a:xfrm>
              <a:grpFill/>
            </p:grpSpPr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xmlns="" id="{7F31AABB-91A5-4EFD-955F-1B377F9D5E22}"/>
                    </a:ext>
                  </a:extLst>
                </p:cNvPr>
                <p:cNvSpPr/>
                <p:nvPr/>
              </p:nvSpPr>
              <p:spPr>
                <a:xfrm>
                  <a:off x="-659126" y="3241389"/>
                  <a:ext cx="6755126" cy="1657063"/>
                </a:xfrm>
                <a:custGeom>
                  <a:avLst/>
                  <a:gdLst>
                    <a:gd name="connsiteX0" fmla="*/ 2598126 w 6755126"/>
                    <a:gd name="connsiteY0" fmla="*/ 1654140 h 1657063"/>
                    <a:gd name="connsiteX1" fmla="*/ 3741301 w 6755126"/>
                    <a:gd name="connsiteY1" fmla="*/ 1498253 h 1657063"/>
                    <a:gd name="connsiteX2" fmla="*/ 5949708 w 6755126"/>
                    <a:gd name="connsiteY2" fmla="*/ 441681 h 1657063"/>
                    <a:gd name="connsiteX3" fmla="*/ 6755127 w 6755126"/>
                    <a:gd name="connsiteY3" fmla="*/ 25981 h 1657063"/>
                    <a:gd name="connsiteX4" fmla="*/ 6755127 w 6755126"/>
                    <a:gd name="connsiteY4" fmla="*/ 0 h 1657063"/>
                    <a:gd name="connsiteX5" fmla="*/ 6278804 w 6755126"/>
                    <a:gd name="connsiteY5" fmla="*/ 233831 h 1657063"/>
                    <a:gd name="connsiteX6" fmla="*/ 4053076 w 6755126"/>
                    <a:gd name="connsiteY6" fmla="*/ 1359686 h 1657063"/>
                    <a:gd name="connsiteX7" fmla="*/ 2901240 w 6755126"/>
                    <a:gd name="connsiteY7" fmla="*/ 1628159 h 1657063"/>
                    <a:gd name="connsiteX8" fmla="*/ 1697442 w 6755126"/>
                    <a:gd name="connsiteY8" fmla="*/ 1463611 h 1657063"/>
                    <a:gd name="connsiteX9" fmla="*/ 0 w 6755126"/>
                    <a:gd name="connsiteY9" fmla="*/ 666852 h 1657063"/>
                    <a:gd name="connsiteX10" fmla="*/ 0 w 6755126"/>
                    <a:gd name="connsiteY10" fmla="*/ 701494 h 1657063"/>
                    <a:gd name="connsiteX11" fmla="*/ 1480932 w 6755126"/>
                    <a:gd name="connsiteY11" fmla="*/ 1420309 h 1657063"/>
                    <a:gd name="connsiteX12" fmla="*/ 2598126 w 6755126"/>
                    <a:gd name="connsiteY12" fmla="*/ 1654140 h 165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6" h="1657063">
                      <a:moveTo>
                        <a:pt x="2598126" y="1654140"/>
                      </a:moveTo>
                      <a:cubicBezTo>
                        <a:pt x="2987845" y="1671461"/>
                        <a:pt x="3368903" y="1610838"/>
                        <a:pt x="3741301" y="1498253"/>
                      </a:cubicBezTo>
                      <a:cubicBezTo>
                        <a:pt x="4529399" y="1264421"/>
                        <a:pt x="5239553" y="831400"/>
                        <a:pt x="5949708" y="441681"/>
                      </a:cubicBezTo>
                      <a:cubicBezTo>
                        <a:pt x="6209520" y="294454"/>
                        <a:pt x="6477994" y="155888"/>
                        <a:pt x="6755127" y="25981"/>
                      </a:cubicBezTo>
                      <a:lnTo>
                        <a:pt x="6755127" y="0"/>
                      </a:lnTo>
                      <a:cubicBezTo>
                        <a:pt x="6590579" y="77944"/>
                        <a:pt x="6434692" y="155888"/>
                        <a:pt x="6278804" y="233831"/>
                      </a:cubicBezTo>
                      <a:cubicBezTo>
                        <a:pt x="5542668" y="614890"/>
                        <a:pt x="4832514" y="1065232"/>
                        <a:pt x="4053076" y="1359686"/>
                      </a:cubicBezTo>
                      <a:cubicBezTo>
                        <a:pt x="3680678" y="1498253"/>
                        <a:pt x="3299619" y="1602177"/>
                        <a:pt x="2901240" y="1628159"/>
                      </a:cubicBezTo>
                      <a:cubicBezTo>
                        <a:pt x="2494201" y="1654140"/>
                        <a:pt x="2087161" y="1584857"/>
                        <a:pt x="1697442" y="1463611"/>
                      </a:cubicBezTo>
                      <a:cubicBezTo>
                        <a:pt x="1108534" y="1273082"/>
                        <a:pt x="545606" y="978627"/>
                        <a:pt x="0" y="666852"/>
                      </a:cubicBezTo>
                      <a:lnTo>
                        <a:pt x="0" y="701494"/>
                      </a:lnTo>
                      <a:cubicBezTo>
                        <a:pt x="484983" y="969967"/>
                        <a:pt x="969967" y="1229780"/>
                        <a:pt x="1480932" y="1420309"/>
                      </a:cubicBezTo>
                      <a:cubicBezTo>
                        <a:pt x="1844669" y="1550215"/>
                        <a:pt x="2217067" y="1636819"/>
                        <a:pt x="2598126" y="165414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xmlns="" id="{C74E99A1-488D-49E8-B1C2-43D68C69313F}"/>
                    </a:ext>
                  </a:extLst>
                </p:cNvPr>
                <p:cNvSpPr/>
                <p:nvPr/>
              </p:nvSpPr>
              <p:spPr>
                <a:xfrm>
                  <a:off x="-659126" y="2779463"/>
                  <a:ext cx="6755126" cy="1665723"/>
                </a:xfrm>
                <a:custGeom>
                  <a:avLst/>
                  <a:gdLst>
                    <a:gd name="connsiteX0" fmla="*/ 2572145 w 6755126"/>
                    <a:gd name="connsiteY0" fmla="*/ 37565 h 1665723"/>
                    <a:gd name="connsiteX1" fmla="*/ 3775942 w 6755126"/>
                    <a:gd name="connsiteY1" fmla="*/ 202113 h 1665723"/>
                    <a:gd name="connsiteX2" fmla="*/ 6027651 w 6755126"/>
                    <a:gd name="connsiteY2" fmla="*/ 1293326 h 1665723"/>
                    <a:gd name="connsiteX3" fmla="*/ 6755127 w 6755126"/>
                    <a:gd name="connsiteY3" fmla="*/ 1665724 h 1665723"/>
                    <a:gd name="connsiteX4" fmla="*/ 6755127 w 6755126"/>
                    <a:gd name="connsiteY4" fmla="*/ 1631082 h 1665723"/>
                    <a:gd name="connsiteX5" fmla="*/ 6200860 w 6755126"/>
                    <a:gd name="connsiteY5" fmla="*/ 1353949 h 1665723"/>
                    <a:gd name="connsiteX6" fmla="*/ 3992453 w 6755126"/>
                    <a:gd name="connsiteY6" fmla="*/ 245415 h 1665723"/>
                    <a:gd name="connsiteX7" fmla="*/ 2883919 w 6755126"/>
                    <a:gd name="connsiteY7" fmla="*/ 2923 h 1665723"/>
                    <a:gd name="connsiteX8" fmla="*/ 1740744 w 6755126"/>
                    <a:gd name="connsiteY8" fmla="*/ 158811 h 1665723"/>
                    <a:gd name="connsiteX9" fmla="*/ 0 w 6755126"/>
                    <a:gd name="connsiteY9" fmla="*/ 964230 h 1665723"/>
                    <a:gd name="connsiteX10" fmla="*/ 0 w 6755126"/>
                    <a:gd name="connsiteY10" fmla="*/ 998872 h 1665723"/>
                    <a:gd name="connsiteX11" fmla="*/ 1428969 w 6755126"/>
                    <a:gd name="connsiteY11" fmla="*/ 306038 h 1665723"/>
                    <a:gd name="connsiteX12" fmla="*/ 2572145 w 6755126"/>
                    <a:gd name="connsiteY12" fmla="*/ 37565 h 166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6" h="1665723">
                      <a:moveTo>
                        <a:pt x="2572145" y="37565"/>
                      </a:moveTo>
                      <a:cubicBezTo>
                        <a:pt x="2979184" y="11584"/>
                        <a:pt x="3386224" y="80867"/>
                        <a:pt x="3775942" y="202113"/>
                      </a:cubicBezTo>
                      <a:cubicBezTo>
                        <a:pt x="4572701" y="453265"/>
                        <a:pt x="5291516" y="894947"/>
                        <a:pt x="6027651" y="1293326"/>
                      </a:cubicBezTo>
                      <a:cubicBezTo>
                        <a:pt x="6261483" y="1423232"/>
                        <a:pt x="6512635" y="1553138"/>
                        <a:pt x="6755127" y="1665724"/>
                      </a:cubicBezTo>
                      <a:lnTo>
                        <a:pt x="6755127" y="1631082"/>
                      </a:lnTo>
                      <a:cubicBezTo>
                        <a:pt x="6564598" y="1544478"/>
                        <a:pt x="6382728" y="1449214"/>
                        <a:pt x="6200860" y="1353949"/>
                      </a:cubicBezTo>
                      <a:cubicBezTo>
                        <a:pt x="5473385" y="972890"/>
                        <a:pt x="4771891" y="522549"/>
                        <a:pt x="3992453" y="245415"/>
                      </a:cubicBezTo>
                      <a:cubicBezTo>
                        <a:pt x="3637376" y="115509"/>
                        <a:pt x="3264978" y="20244"/>
                        <a:pt x="2883919" y="2923"/>
                      </a:cubicBezTo>
                      <a:cubicBezTo>
                        <a:pt x="2502861" y="-14397"/>
                        <a:pt x="2113142" y="46226"/>
                        <a:pt x="1740744" y="158811"/>
                      </a:cubicBezTo>
                      <a:cubicBezTo>
                        <a:pt x="1125854" y="349340"/>
                        <a:pt x="562927" y="652455"/>
                        <a:pt x="0" y="964230"/>
                      </a:cubicBezTo>
                      <a:lnTo>
                        <a:pt x="0" y="998872"/>
                      </a:lnTo>
                      <a:cubicBezTo>
                        <a:pt x="459002" y="739059"/>
                        <a:pt x="926665" y="496567"/>
                        <a:pt x="1428969" y="306038"/>
                      </a:cubicBezTo>
                      <a:cubicBezTo>
                        <a:pt x="1792707" y="158811"/>
                        <a:pt x="2182426" y="54886"/>
                        <a:pt x="2572145" y="37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770" name="Graphic 1">
                  <a:extLst>
                    <a:ext uri="{FF2B5EF4-FFF2-40B4-BE49-F238E27FC236}">
                      <a16:creationId xmlns:a16="http://schemas.microsoft.com/office/drawing/2014/main" xmlns="" id="{B0EE5DA1-A2A2-48DF-B71E-2F6303E2D8E1}"/>
                    </a:ext>
                  </a:extLst>
                </p:cNvPr>
                <p:cNvGrpSpPr/>
                <p:nvPr/>
              </p:nvGrpSpPr>
              <p:grpSpPr>
                <a:xfrm>
                  <a:off x="-581182" y="3602874"/>
                  <a:ext cx="181868" cy="476887"/>
                  <a:chOff x="-581182" y="3602874"/>
                  <a:chExt cx="181868" cy="476887"/>
                </a:xfrm>
                <a:grpFill/>
              </p:grpSpPr>
              <p:sp>
                <p:nvSpPr>
                  <p:cNvPr id="831" name="Freeform: Shape 830">
                    <a:extLst>
                      <a:ext uri="{FF2B5EF4-FFF2-40B4-BE49-F238E27FC236}">
                        <a16:creationId xmlns:a16="http://schemas.microsoft.com/office/drawing/2014/main" xmlns="" id="{2FF56398-0665-44AD-AFDD-CDB5A31135AC}"/>
                      </a:ext>
                    </a:extLst>
                  </p:cNvPr>
                  <p:cNvSpPr/>
                  <p:nvPr/>
                </p:nvSpPr>
                <p:spPr>
                  <a:xfrm>
                    <a:off x="-503238" y="3635438"/>
                    <a:ext cx="25981" cy="407039"/>
                  </a:xfrm>
                  <a:custGeom>
                    <a:avLst/>
                    <a:gdLst>
                      <a:gd name="connsiteX0" fmla="*/ 0 w 25981"/>
                      <a:gd name="connsiteY0" fmla="*/ 12991 h 407039"/>
                      <a:gd name="connsiteX1" fmla="*/ 0 w 25981"/>
                      <a:gd name="connsiteY1" fmla="*/ 394049 h 407039"/>
                      <a:gd name="connsiteX2" fmla="*/ 25981 w 25981"/>
                      <a:gd name="connsiteY2" fmla="*/ 394049 h 407039"/>
                      <a:gd name="connsiteX3" fmla="*/ 25981 w 25981"/>
                      <a:gd name="connsiteY3" fmla="*/ 12991 h 407039"/>
                      <a:gd name="connsiteX4" fmla="*/ 0 w 2598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407039">
                        <a:moveTo>
                          <a:pt x="0" y="12991"/>
                        </a:moveTo>
                        <a:cubicBezTo>
                          <a:pt x="0" y="142897"/>
                          <a:pt x="0" y="264143"/>
                          <a:pt x="0" y="394049"/>
                        </a:cubicBezTo>
                        <a:cubicBezTo>
                          <a:pt x="0" y="411370"/>
                          <a:pt x="25981" y="411370"/>
                          <a:pt x="25981" y="394049"/>
                        </a:cubicBezTo>
                        <a:cubicBezTo>
                          <a:pt x="25981" y="264143"/>
                          <a:pt x="25981" y="142897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2" name="Freeform: Shape 831">
                    <a:extLst>
                      <a:ext uri="{FF2B5EF4-FFF2-40B4-BE49-F238E27FC236}">
                        <a16:creationId xmlns:a16="http://schemas.microsoft.com/office/drawing/2014/main" xmlns="" id="{6B7A4978-9EBC-45DF-958E-5932EE82B142}"/>
                      </a:ext>
                    </a:extLst>
                  </p:cNvPr>
                  <p:cNvSpPr/>
                  <p:nvPr/>
                </p:nvSpPr>
                <p:spPr>
                  <a:xfrm>
                    <a:off x="-581182" y="3975272"/>
                    <a:ext cx="181868" cy="104489"/>
                  </a:xfrm>
                  <a:custGeom>
                    <a:avLst/>
                    <a:gdLst>
                      <a:gd name="connsiteX0" fmla="*/ 95265 w 181868"/>
                      <a:gd name="connsiteY0" fmla="*/ 36895 h 104489"/>
                      <a:gd name="connsiteX1" fmla="*/ 0 w 181868"/>
                      <a:gd name="connsiteY1" fmla="*/ 2253 h 104489"/>
                      <a:gd name="connsiteX2" fmla="*/ 95265 w 181868"/>
                      <a:gd name="connsiteY2" fmla="*/ 71536 h 104489"/>
                      <a:gd name="connsiteX3" fmla="*/ 181869 w 181868"/>
                      <a:gd name="connsiteY3" fmla="*/ 97517 h 104489"/>
                      <a:gd name="connsiteX4" fmla="*/ 95265 w 181868"/>
                      <a:gd name="connsiteY4" fmla="*/ 36895 h 104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868" h="104489">
                        <a:moveTo>
                          <a:pt x="95265" y="36895"/>
                        </a:moveTo>
                        <a:cubicBezTo>
                          <a:pt x="43302" y="10913"/>
                          <a:pt x="0" y="-6408"/>
                          <a:pt x="0" y="2253"/>
                        </a:cubicBezTo>
                        <a:cubicBezTo>
                          <a:pt x="0" y="10913"/>
                          <a:pt x="43302" y="36895"/>
                          <a:pt x="95265" y="71536"/>
                        </a:cubicBezTo>
                        <a:cubicBezTo>
                          <a:pt x="138567" y="97517"/>
                          <a:pt x="181869" y="114838"/>
                          <a:pt x="181869" y="97517"/>
                        </a:cubicBezTo>
                        <a:cubicBezTo>
                          <a:pt x="181869" y="88857"/>
                          <a:pt x="138567" y="62876"/>
                          <a:pt x="95265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xmlns="" id="{167A73BE-8059-4F4D-BB5E-D87D65053340}"/>
                      </a:ext>
                    </a:extLst>
                  </p:cNvPr>
                  <p:cNvSpPr/>
                  <p:nvPr/>
                </p:nvSpPr>
                <p:spPr>
                  <a:xfrm>
                    <a:off x="-581182" y="3602874"/>
                    <a:ext cx="181868" cy="108430"/>
                  </a:xfrm>
                  <a:custGeom>
                    <a:avLst/>
                    <a:gdLst>
                      <a:gd name="connsiteX0" fmla="*/ 95265 w 181868"/>
                      <a:gd name="connsiteY0" fmla="*/ 36894 h 108430"/>
                      <a:gd name="connsiteX1" fmla="*/ 0 w 181868"/>
                      <a:gd name="connsiteY1" fmla="*/ 106178 h 108430"/>
                      <a:gd name="connsiteX2" fmla="*/ 95265 w 181868"/>
                      <a:gd name="connsiteY2" fmla="*/ 71536 h 108430"/>
                      <a:gd name="connsiteX3" fmla="*/ 181869 w 181868"/>
                      <a:gd name="connsiteY3" fmla="*/ 2253 h 108430"/>
                      <a:gd name="connsiteX4" fmla="*/ 95265 w 181868"/>
                      <a:gd name="connsiteY4" fmla="*/ 36894 h 108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868" h="108430">
                        <a:moveTo>
                          <a:pt x="95265" y="36894"/>
                        </a:moveTo>
                        <a:cubicBezTo>
                          <a:pt x="43302" y="71536"/>
                          <a:pt x="0" y="97517"/>
                          <a:pt x="0" y="106178"/>
                        </a:cubicBezTo>
                        <a:cubicBezTo>
                          <a:pt x="0" y="114838"/>
                          <a:pt x="43302" y="97517"/>
                          <a:pt x="95265" y="71536"/>
                        </a:cubicBezTo>
                        <a:cubicBezTo>
                          <a:pt x="138567" y="45555"/>
                          <a:pt x="181869" y="19574"/>
                          <a:pt x="181869" y="2253"/>
                        </a:cubicBezTo>
                        <a:cubicBezTo>
                          <a:pt x="181869" y="-6408"/>
                          <a:pt x="138567" y="10913"/>
                          <a:pt x="95265" y="3689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1" name="Graphic 1">
                  <a:extLst>
                    <a:ext uri="{FF2B5EF4-FFF2-40B4-BE49-F238E27FC236}">
                      <a16:creationId xmlns:a16="http://schemas.microsoft.com/office/drawing/2014/main" xmlns="" id="{20483D10-E801-4122-8111-55E0274DD863}"/>
                    </a:ext>
                  </a:extLst>
                </p:cNvPr>
                <p:cNvGrpSpPr/>
                <p:nvPr/>
              </p:nvGrpSpPr>
              <p:grpSpPr>
                <a:xfrm>
                  <a:off x="-156821" y="3364268"/>
                  <a:ext cx="190529" cy="954423"/>
                  <a:chOff x="-156821" y="3364268"/>
                  <a:chExt cx="190529" cy="954423"/>
                </a:xfrm>
                <a:grpFill/>
              </p:grpSpPr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xmlns="" id="{89435372-3DD9-4AF6-8445-AAE3D1BD3ECB}"/>
                      </a:ext>
                    </a:extLst>
                  </p:cNvPr>
                  <p:cNvSpPr/>
                  <p:nvPr/>
                </p:nvSpPr>
                <p:spPr>
                  <a:xfrm>
                    <a:off x="-78877" y="3392946"/>
                    <a:ext cx="27371" cy="883362"/>
                  </a:xfrm>
                  <a:custGeom>
                    <a:avLst/>
                    <a:gdLst>
                      <a:gd name="connsiteX0" fmla="*/ 0 w 27371"/>
                      <a:gd name="connsiteY0" fmla="*/ 12991 h 883362"/>
                      <a:gd name="connsiteX1" fmla="*/ 0 w 27371"/>
                      <a:gd name="connsiteY1" fmla="*/ 870372 h 883362"/>
                      <a:gd name="connsiteX2" fmla="*/ 25981 w 27371"/>
                      <a:gd name="connsiteY2" fmla="*/ 870372 h 883362"/>
                      <a:gd name="connsiteX3" fmla="*/ 25981 w 27371"/>
                      <a:gd name="connsiteY3" fmla="*/ 12991 h 883362"/>
                      <a:gd name="connsiteX4" fmla="*/ 0 w 27371"/>
                      <a:gd name="connsiteY4" fmla="*/ 12991 h 883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883362">
                        <a:moveTo>
                          <a:pt x="0" y="12991"/>
                        </a:moveTo>
                        <a:cubicBezTo>
                          <a:pt x="0" y="298784"/>
                          <a:pt x="0" y="584578"/>
                          <a:pt x="0" y="870372"/>
                        </a:cubicBezTo>
                        <a:cubicBezTo>
                          <a:pt x="0" y="887693"/>
                          <a:pt x="25981" y="887693"/>
                          <a:pt x="25981" y="870372"/>
                        </a:cubicBezTo>
                        <a:cubicBezTo>
                          <a:pt x="25981" y="584578"/>
                          <a:pt x="25981" y="298784"/>
                          <a:pt x="25981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xmlns="" id="{B02BAEEF-77CB-4580-93E5-DD69A2BC1A86}"/>
                      </a:ext>
                    </a:extLst>
                  </p:cNvPr>
                  <p:cNvSpPr/>
                  <p:nvPr/>
                </p:nvSpPr>
                <p:spPr>
                  <a:xfrm>
                    <a:off x="-156821" y="4199284"/>
                    <a:ext cx="190529" cy="119407"/>
                  </a:xfrm>
                  <a:custGeom>
                    <a:avLst/>
                    <a:gdLst>
                      <a:gd name="connsiteX0" fmla="*/ 95265 w 190529"/>
                      <a:gd name="connsiteY0" fmla="*/ 20732 h 119407"/>
                      <a:gd name="connsiteX1" fmla="*/ 0 w 190529"/>
                      <a:gd name="connsiteY1" fmla="*/ 12072 h 119407"/>
                      <a:gd name="connsiteX2" fmla="*/ 95265 w 190529"/>
                      <a:gd name="connsiteY2" fmla="*/ 98676 h 119407"/>
                      <a:gd name="connsiteX3" fmla="*/ 190529 w 190529"/>
                      <a:gd name="connsiteY3" fmla="*/ 107336 h 119407"/>
                      <a:gd name="connsiteX4" fmla="*/ 95265 w 190529"/>
                      <a:gd name="connsiteY4" fmla="*/ 20732 h 119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9407">
                        <a:moveTo>
                          <a:pt x="95265" y="20732"/>
                        </a:moveTo>
                        <a:cubicBezTo>
                          <a:pt x="43302" y="-5249"/>
                          <a:pt x="0" y="-5249"/>
                          <a:pt x="0" y="12072"/>
                        </a:cubicBezTo>
                        <a:cubicBezTo>
                          <a:pt x="0" y="29393"/>
                          <a:pt x="43302" y="72695"/>
                          <a:pt x="95265" y="98676"/>
                        </a:cubicBezTo>
                        <a:cubicBezTo>
                          <a:pt x="147227" y="124657"/>
                          <a:pt x="190529" y="124657"/>
                          <a:pt x="190529" y="107336"/>
                        </a:cubicBezTo>
                        <a:cubicBezTo>
                          <a:pt x="190529" y="81355"/>
                          <a:pt x="147227" y="46713"/>
                          <a:pt x="95265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0" name="Freeform: Shape 829">
                    <a:extLst>
                      <a:ext uri="{FF2B5EF4-FFF2-40B4-BE49-F238E27FC236}">
                        <a16:creationId xmlns:a16="http://schemas.microsoft.com/office/drawing/2014/main" xmlns="" id="{3AE694D7-F525-4679-AD36-612C5958B041}"/>
                      </a:ext>
                    </a:extLst>
                  </p:cNvPr>
                  <p:cNvSpPr/>
                  <p:nvPr/>
                </p:nvSpPr>
                <p:spPr>
                  <a:xfrm>
                    <a:off x="-156821" y="3364268"/>
                    <a:ext cx="190529" cy="120393"/>
                  </a:xfrm>
                  <a:custGeom>
                    <a:avLst/>
                    <a:gdLst>
                      <a:gd name="connsiteX0" fmla="*/ 95265 w 190529"/>
                      <a:gd name="connsiteY0" fmla="*/ 24348 h 120393"/>
                      <a:gd name="connsiteX1" fmla="*/ 0 w 190529"/>
                      <a:gd name="connsiteY1" fmla="*/ 110952 h 120393"/>
                      <a:gd name="connsiteX2" fmla="*/ 95265 w 190529"/>
                      <a:gd name="connsiteY2" fmla="*/ 102292 h 120393"/>
                      <a:gd name="connsiteX3" fmla="*/ 190529 w 190529"/>
                      <a:gd name="connsiteY3" fmla="*/ 15687 h 120393"/>
                      <a:gd name="connsiteX4" fmla="*/ 95265 w 190529"/>
                      <a:gd name="connsiteY4" fmla="*/ 24348 h 120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0393">
                        <a:moveTo>
                          <a:pt x="95265" y="24348"/>
                        </a:moveTo>
                        <a:cubicBezTo>
                          <a:pt x="43302" y="50329"/>
                          <a:pt x="0" y="93631"/>
                          <a:pt x="0" y="110952"/>
                        </a:cubicBezTo>
                        <a:cubicBezTo>
                          <a:pt x="0" y="128273"/>
                          <a:pt x="43302" y="119612"/>
                          <a:pt x="95265" y="102292"/>
                        </a:cubicBezTo>
                        <a:cubicBezTo>
                          <a:pt x="147227" y="76310"/>
                          <a:pt x="190529" y="41669"/>
                          <a:pt x="190529" y="15687"/>
                        </a:cubicBezTo>
                        <a:cubicBezTo>
                          <a:pt x="190529" y="-10294"/>
                          <a:pt x="147227" y="-1633"/>
                          <a:pt x="95265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2" name="Graphic 1">
                  <a:extLst>
                    <a:ext uri="{FF2B5EF4-FFF2-40B4-BE49-F238E27FC236}">
                      <a16:creationId xmlns:a16="http://schemas.microsoft.com/office/drawing/2014/main" xmlns="" id="{2069DAB2-51E1-40FF-9E2F-53BEF4DB50B7}"/>
                    </a:ext>
                  </a:extLst>
                </p:cNvPr>
                <p:cNvGrpSpPr/>
                <p:nvPr/>
              </p:nvGrpSpPr>
              <p:grpSpPr>
                <a:xfrm>
                  <a:off x="267538" y="3147758"/>
                  <a:ext cx="190529" cy="1381819"/>
                  <a:chOff x="267538" y="3147758"/>
                  <a:chExt cx="190529" cy="1381819"/>
                </a:xfrm>
                <a:grpFill/>
              </p:grpSpPr>
              <p:sp>
                <p:nvSpPr>
                  <p:cNvPr id="825" name="Freeform: Shape 824">
                    <a:extLst>
                      <a:ext uri="{FF2B5EF4-FFF2-40B4-BE49-F238E27FC236}">
                        <a16:creationId xmlns:a16="http://schemas.microsoft.com/office/drawing/2014/main" xmlns="" id="{F0402F1B-6047-49C3-B278-DA258E5B9D11}"/>
                      </a:ext>
                    </a:extLst>
                  </p:cNvPr>
                  <p:cNvSpPr/>
                  <p:nvPr/>
                </p:nvSpPr>
                <p:spPr>
                  <a:xfrm>
                    <a:off x="354142" y="3176436"/>
                    <a:ext cx="25981" cy="1325044"/>
                  </a:xfrm>
                  <a:custGeom>
                    <a:avLst/>
                    <a:gdLst>
                      <a:gd name="connsiteX0" fmla="*/ 0 w 25981"/>
                      <a:gd name="connsiteY0" fmla="*/ 12991 h 1325044"/>
                      <a:gd name="connsiteX1" fmla="*/ 0 w 25981"/>
                      <a:gd name="connsiteY1" fmla="*/ 1312054 h 1325044"/>
                      <a:gd name="connsiteX2" fmla="*/ 25981 w 25981"/>
                      <a:gd name="connsiteY2" fmla="*/ 1312054 h 1325044"/>
                      <a:gd name="connsiteX3" fmla="*/ 25981 w 25981"/>
                      <a:gd name="connsiteY3" fmla="*/ 12991 h 1325044"/>
                      <a:gd name="connsiteX4" fmla="*/ 0 w 25981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325044">
                        <a:moveTo>
                          <a:pt x="0" y="12991"/>
                        </a:moveTo>
                        <a:cubicBezTo>
                          <a:pt x="0" y="446012"/>
                          <a:pt x="0" y="879033"/>
                          <a:pt x="0" y="1312054"/>
                        </a:cubicBezTo>
                        <a:cubicBezTo>
                          <a:pt x="0" y="1329374"/>
                          <a:pt x="25981" y="1329374"/>
                          <a:pt x="25981" y="1312054"/>
                        </a:cubicBezTo>
                        <a:cubicBezTo>
                          <a:pt x="25981" y="879033"/>
                          <a:pt x="25981" y="44601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6" name="Freeform: Shape 825">
                    <a:extLst>
                      <a:ext uri="{FF2B5EF4-FFF2-40B4-BE49-F238E27FC236}">
                        <a16:creationId xmlns:a16="http://schemas.microsoft.com/office/drawing/2014/main" xmlns="" id="{2A71A309-35F8-42E5-82C1-5AA75C39F826}"/>
                      </a:ext>
                    </a:extLst>
                  </p:cNvPr>
                  <p:cNvSpPr/>
                  <p:nvPr/>
                </p:nvSpPr>
                <p:spPr>
                  <a:xfrm>
                    <a:off x="267538" y="4398474"/>
                    <a:ext cx="190529" cy="131103"/>
                  </a:xfrm>
                  <a:custGeom>
                    <a:avLst/>
                    <a:gdLst>
                      <a:gd name="connsiteX0" fmla="*/ 95265 w 190529"/>
                      <a:gd name="connsiteY0" fmla="*/ 12071 h 131103"/>
                      <a:gd name="connsiteX1" fmla="*/ 0 w 190529"/>
                      <a:gd name="connsiteY1" fmla="*/ 20732 h 131103"/>
                      <a:gd name="connsiteX2" fmla="*/ 95265 w 190529"/>
                      <a:gd name="connsiteY2" fmla="*/ 115997 h 131103"/>
                      <a:gd name="connsiteX3" fmla="*/ 190529 w 190529"/>
                      <a:gd name="connsiteY3" fmla="*/ 98676 h 131103"/>
                      <a:gd name="connsiteX4" fmla="*/ 95265 w 190529"/>
                      <a:gd name="connsiteY4" fmla="*/ 12071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1103">
                        <a:moveTo>
                          <a:pt x="95265" y="12071"/>
                        </a:moveTo>
                        <a:cubicBezTo>
                          <a:pt x="43302" y="-5249"/>
                          <a:pt x="0" y="-5249"/>
                          <a:pt x="0" y="20732"/>
                        </a:cubicBezTo>
                        <a:cubicBezTo>
                          <a:pt x="0" y="46713"/>
                          <a:pt x="43302" y="90015"/>
                          <a:pt x="95265" y="115997"/>
                        </a:cubicBezTo>
                        <a:cubicBezTo>
                          <a:pt x="147227" y="141978"/>
                          <a:pt x="190529" y="133317"/>
                          <a:pt x="190529" y="98676"/>
                        </a:cubicBezTo>
                        <a:cubicBezTo>
                          <a:pt x="190529" y="64034"/>
                          <a:pt x="147227" y="38053"/>
                          <a:pt x="95265" y="1207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xmlns="" id="{3A5DD67B-923F-4460-B734-752EE92DC2BF}"/>
                      </a:ext>
                    </a:extLst>
                  </p:cNvPr>
                  <p:cNvSpPr/>
                  <p:nvPr/>
                </p:nvSpPr>
                <p:spPr>
                  <a:xfrm>
                    <a:off x="267538" y="3147758"/>
                    <a:ext cx="190529" cy="135299"/>
                  </a:xfrm>
                  <a:custGeom>
                    <a:avLst/>
                    <a:gdLst>
                      <a:gd name="connsiteX0" fmla="*/ 95265 w 190529"/>
                      <a:gd name="connsiteY0" fmla="*/ 15687 h 135299"/>
                      <a:gd name="connsiteX1" fmla="*/ 0 w 190529"/>
                      <a:gd name="connsiteY1" fmla="*/ 110952 h 135299"/>
                      <a:gd name="connsiteX2" fmla="*/ 95265 w 190529"/>
                      <a:gd name="connsiteY2" fmla="*/ 119612 h 135299"/>
                      <a:gd name="connsiteX3" fmla="*/ 190529 w 190529"/>
                      <a:gd name="connsiteY3" fmla="*/ 24348 h 135299"/>
                      <a:gd name="connsiteX4" fmla="*/ 95265 w 190529"/>
                      <a:gd name="connsiteY4" fmla="*/ 15687 h 13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5299">
                        <a:moveTo>
                          <a:pt x="95265" y="15687"/>
                        </a:moveTo>
                        <a:cubicBezTo>
                          <a:pt x="43302" y="41669"/>
                          <a:pt x="0" y="84971"/>
                          <a:pt x="0" y="110952"/>
                        </a:cubicBezTo>
                        <a:cubicBezTo>
                          <a:pt x="0" y="136933"/>
                          <a:pt x="43302" y="145594"/>
                          <a:pt x="95265" y="119612"/>
                        </a:cubicBezTo>
                        <a:cubicBezTo>
                          <a:pt x="147227" y="102292"/>
                          <a:pt x="190529" y="58989"/>
                          <a:pt x="190529" y="24348"/>
                        </a:cubicBezTo>
                        <a:cubicBezTo>
                          <a:pt x="190529" y="-1633"/>
                          <a:pt x="147227" y="-10294"/>
                          <a:pt x="95265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3" name="Graphic 1">
                  <a:extLst>
                    <a:ext uri="{FF2B5EF4-FFF2-40B4-BE49-F238E27FC236}">
                      <a16:creationId xmlns:a16="http://schemas.microsoft.com/office/drawing/2014/main" xmlns="" id="{FEF3E2F9-FA01-4C0E-B897-32A55A45F704}"/>
                    </a:ext>
                  </a:extLst>
                </p:cNvPr>
                <p:cNvGrpSpPr/>
                <p:nvPr/>
              </p:nvGrpSpPr>
              <p:grpSpPr>
                <a:xfrm>
                  <a:off x="700559" y="2957461"/>
                  <a:ext cx="190529" cy="1762994"/>
                  <a:chOff x="700559" y="2957461"/>
                  <a:chExt cx="190529" cy="1762994"/>
                </a:xfrm>
                <a:grpFill/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xmlns="" id="{318B879B-DE9B-487F-9FB5-37CE1A06B6DB}"/>
                      </a:ext>
                    </a:extLst>
                  </p:cNvPr>
                  <p:cNvSpPr/>
                  <p:nvPr/>
                </p:nvSpPr>
                <p:spPr>
                  <a:xfrm>
                    <a:off x="778503" y="2988897"/>
                    <a:ext cx="25981" cy="1685791"/>
                  </a:xfrm>
                  <a:custGeom>
                    <a:avLst/>
                    <a:gdLst>
                      <a:gd name="connsiteX0" fmla="*/ 0 w 25981"/>
                      <a:gd name="connsiteY0" fmla="*/ 10000 h 1685791"/>
                      <a:gd name="connsiteX1" fmla="*/ 0 w 25981"/>
                      <a:gd name="connsiteY1" fmla="*/ 1672801 h 1685791"/>
                      <a:gd name="connsiteX2" fmla="*/ 25981 w 25981"/>
                      <a:gd name="connsiteY2" fmla="*/ 1672801 h 1685791"/>
                      <a:gd name="connsiteX3" fmla="*/ 25981 w 25981"/>
                      <a:gd name="connsiteY3" fmla="*/ 10000 h 1685791"/>
                      <a:gd name="connsiteX4" fmla="*/ 0 w 25981"/>
                      <a:gd name="connsiteY4" fmla="*/ 10000 h 1685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5791">
                        <a:moveTo>
                          <a:pt x="0" y="10000"/>
                        </a:moveTo>
                        <a:cubicBezTo>
                          <a:pt x="0" y="564267"/>
                          <a:pt x="0" y="1118534"/>
                          <a:pt x="0" y="1672801"/>
                        </a:cubicBezTo>
                        <a:cubicBezTo>
                          <a:pt x="0" y="1690121"/>
                          <a:pt x="25981" y="1690121"/>
                          <a:pt x="25981" y="1672801"/>
                        </a:cubicBezTo>
                        <a:cubicBezTo>
                          <a:pt x="25981" y="1118534"/>
                          <a:pt x="25981" y="564267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xmlns="" id="{77E15FCE-1B6D-40E6-8472-0375A3DBE2AA}"/>
                      </a:ext>
                    </a:extLst>
                  </p:cNvPr>
                  <p:cNvSpPr/>
                  <p:nvPr/>
                </p:nvSpPr>
                <p:spPr>
                  <a:xfrm>
                    <a:off x="700559" y="4568299"/>
                    <a:ext cx="190529" cy="152156"/>
                  </a:xfrm>
                  <a:custGeom>
                    <a:avLst/>
                    <a:gdLst>
                      <a:gd name="connsiteX0" fmla="*/ 95265 w 190529"/>
                      <a:gd name="connsiteY0" fmla="*/ 6795 h 152156"/>
                      <a:gd name="connsiteX1" fmla="*/ 0 w 190529"/>
                      <a:gd name="connsiteY1" fmla="*/ 41437 h 152156"/>
                      <a:gd name="connsiteX2" fmla="*/ 95265 w 190529"/>
                      <a:gd name="connsiteY2" fmla="*/ 145362 h 152156"/>
                      <a:gd name="connsiteX3" fmla="*/ 190529 w 190529"/>
                      <a:gd name="connsiteY3" fmla="*/ 110720 h 152156"/>
                      <a:gd name="connsiteX4" fmla="*/ 95265 w 190529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52156">
                        <a:moveTo>
                          <a:pt x="95265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76078"/>
                          <a:pt x="43302" y="128041"/>
                          <a:pt x="95265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90529" y="67418"/>
                          <a:pt x="147227" y="24116"/>
                          <a:pt x="95265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xmlns="" id="{E6A322CC-39E0-48C6-A549-F68911066D5F}"/>
                      </a:ext>
                    </a:extLst>
                  </p:cNvPr>
                  <p:cNvSpPr/>
                  <p:nvPr/>
                </p:nvSpPr>
                <p:spPr>
                  <a:xfrm>
                    <a:off x="700559" y="2957461"/>
                    <a:ext cx="190529" cy="152156"/>
                  </a:xfrm>
                  <a:custGeom>
                    <a:avLst/>
                    <a:gdLst>
                      <a:gd name="connsiteX0" fmla="*/ 95265 w 190529"/>
                      <a:gd name="connsiteY0" fmla="*/ 6795 h 152156"/>
                      <a:gd name="connsiteX1" fmla="*/ 0 w 190529"/>
                      <a:gd name="connsiteY1" fmla="*/ 110720 h 152156"/>
                      <a:gd name="connsiteX2" fmla="*/ 95265 w 190529"/>
                      <a:gd name="connsiteY2" fmla="*/ 145362 h 152156"/>
                      <a:gd name="connsiteX3" fmla="*/ 190529 w 190529"/>
                      <a:gd name="connsiteY3" fmla="*/ 41437 h 152156"/>
                      <a:gd name="connsiteX4" fmla="*/ 95265 w 190529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52156">
                        <a:moveTo>
                          <a:pt x="95265" y="6795"/>
                        </a:moveTo>
                        <a:cubicBezTo>
                          <a:pt x="43302" y="24116"/>
                          <a:pt x="0" y="76078"/>
                          <a:pt x="0" y="110720"/>
                        </a:cubicBezTo>
                        <a:cubicBezTo>
                          <a:pt x="0" y="145362"/>
                          <a:pt x="43302" y="162683"/>
                          <a:pt x="95265" y="145362"/>
                        </a:cubicBezTo>
                        <a:cubicBezTo>
                          <a:pt x="147227" y="128041"/>
                          <a:pt x="190529" y="84739"/>
                          <a:pt x="190529" y="41437"/>
                        </a:cubicBezTo>
                        <a:cubicBezTo>
                          <a:pt x="190529" y="6795"/>
                          <a:pt x="147227" y="-10526"/>
                          <a:pt x="95265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4" name="Graphic 1">
                  <a:extLst>
                    <a:ext uri="{FF2B5EF4-FFF2-40B4-BE49-F238E27FC236}">
                      <a16:creationId xmlns:a16="http://schemas.microsoft.com/office/drawing/2014/main" xmlns="" id="{10861110-D776-42D1-AFC3-0B62B9543E6F}"/>
                    </a:ext>
                  </a:extLst>
                </p:cNvPr>
                <p:cNvGrpSpPr/>
                <p:nvPr/>
              </p:nvGrpSpPr>
              <p:grpSpPr>
                <a:xfrm>
                  <a:off x="1124920" y="2820345"/>
                  <a:ext cx="190529" cy="2045097"/>
                  <a:chOff x="1124920" y="2820345"/>
                  <a:chExt cx="190529" cy="2045097"/>
                </a:xfrm>
                <a:grpFill/>
              </p:grpSpPr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xmlns="" id="{C6AE9A3E-9274-40F5-B2B5-4E450553973E}"/>
                      </a:ext>
                    </a:extLst>
                  </p:cNvPr>
                  <p:cNvSpPr/>
                  <p:nvPr/>
                </p:nvSpPr>
                <p:spPr>
                  <a:xfrm>
                    <a:off x="1211524" y="2850330"/>
                    <a:ext cx="25981" cy="1962924"/>
                  </a:xfrm>
                  <a:custGeom>
                    <a:avLst/>
                    <a:gdLst>
                      <a:gd name="connsiteX0" fmla="*/ 0 w 25981"/>
                      <a:gd name="connsiteY0" fmla="*/ 10000 h 1962924"/>
                      <a:gd name="connsiteX1" fmla="*/ 0 w 25981"/>
                      <a:gd name="connsiteY1" fmla="*/ 1949934 h 1962924"/>
                      <a:gd name="connsiteX2" fmla="*/ 25981 w 25981"/>
                      <a:gd name="connsiteY2" fmla="*/ 1949934 h 1962924"/>
                      <a:gd name="connsiteX3" fmla="*/ 25981 w 25981"/>
                      <a:gd name="connsiteY3" fmla="*/ 10000 h 1962924"/>
                      <a:gd name="connsiteX4" fmla="*/ 0 w 25981"/>
                      <a:gd name="connsiteY4" fmla="*/ 10000 h 1962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962924">
                        <a:moveTo>
                          <a:pt x="0" y="10000"/>
                        </a:moveTo>
                        <a:cubicBezTo>
                          <a:pt x="0" y="659532"/>
                          <a:pt x="0" y="1300403"/>
                          <a:pt x="0" y="1949934"/>
                        </a:cubicBezTo>
                        <a:cubicBezTo>
                          <a:pt x="0" y="1967255"/>
                          <a:pt x="25981" y="1967255"/>
                          <a:pt x="25981" y="1949934"/>
                        </a:cubicBezTo>
                        <a:cubicBezTo>
                          <a:pt x="25981" y="1300403"/>
                          <a:pt x="25981" y="659532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xmlns="" id="{7B94D659-0CFA-4A03-B8A4-E87BA5CBDA89}"/>
                      </a:ext>
                    </a:extLst>
                  </p:cNvPr>
                  <p:cNvSpPr/>
                  <p:nvPr/>
                </p:nvSpPr>
                <p:spPr>
                  <a:xfrm>
                    <a:off x="1124920" y="4694680"/>
                    <a:ext cx="190529" cy="170762"/>
                  </a:xfrm>
                  <a:custGeom>
                    <a:avLst/>
                    <a:gdLst>
                      <a:gd name="connsiteX0" fmla="*/ 95265 w 190529"/>
                      <a:gd name="connsiteY0" fmla="*/ 1659 h 170762"/>
                      <a:gd name="connsiteX1" fmla="*/ 0 w 190529"/>
                      <a:gd name="connsiteY1" fmla="*/ 62282 h 170762"/>
                      <a:gd name="connsiteX2" fmla="*/ 95265 w 190529"/>
                      <a:gd name="connsiteY2" fmla="*/ 166207 h 170762"/>
                      <a:gd name="connsiteX3" fmla="*/ 190529 w 190529"/>
                      <a:gd name="connsiteY3" fmla="*/ 105584 h 170762"/>
                      <a:gd name="connsiteX4" fmla="*/ 95265 w 190529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70762">
                        <a:moveTo>
                          <a:pt x="95265" y="1659"/>
                        </a:moveTo>
                        <a:cubicBezTo>
                          <a:pt x="43302" y="-7001"/>
                          <a:pt x="0" y="18980"/>
                          <a:pt x="0" y="62282"/>
                        </a:cubicBezTo>
                        <a:cubicBezTo>
                          <a:pt x="0" y="105584"/>
                          <a:pt x="43302" y="157547"/>
                          <a:pt x="95265" y="166207"/>
                        </a:cubicBezTo>
                        <a:cubicBezTo>
                          <a:pt x="147227" y="183528"/>
                          <a:pt x="190529" y="148886"/>
                          <a:pt x="190529" y="105584"/>
                        </a:cubicBezTo>
                        <a:cubicBezTo>
                          <a:pt x="190529" y="62282"/>
                          <a:pt x="147227" y="10320"/>
                          <a:pt x="95265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xmlns="" id="{7F4A7FD5-8A80-4005-AC2A-166B9A650E94}"/>
                      </a:ext>
                    </a:extLst>
                  </p:cNvPr>
                  <p:cNvSpPr/>
                  <p:nvPr/>
                </p:nvSpPr>
                <p:spPr>
                  <a:xfrm>
                    <a:off x="1124920" y="2820345"/>
                    <a:ext cx="190529" cy="171551"/>
                  </a:xfrm>
                  <a:custGeom>
                    <a:avLst/>
                    <a:gdLst>
                      <a:gd name="connsiteX0" fmla="*/ 95265 w 190529"/>
                      <a:gd name="connsiteY0" fmla="*/ 5344 h 171551"/>
                      <a:gd name="connsiteX1" fmla="*/ 0 w 190529"/>
                      <a:gd name="connsiteY1" fmla="*/ 109269 h 171551"/>
                      <a:gd name="connsiteX2" fmla="*/ 95265 w 190529"/>
                      <a:gd name="connsiteY2" fmla="*/ 169892 h 171551"/>
                      <a:gd name="connsiteX3" fmla="*/ 190529 w 190529"/>
                      <a:gd name="connsiteY3" fmla="*/ 65967 h 171551"/>
                      <a:gd name="connsiteX4" fmla="*/ 95265 w 190529"/>
                      <a:gd name="connsiteY4" fmla="*/ 5344 h 171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71551">
                        <a:moveTo>
                          <a:pt x="95265" y="5344"/>
                        </a:moveTo>
                        <a:cubicBezTo>
                          <a:pt x="43302" y="22665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78552"/>
                          <a:pt x="95265" y="169892"/>
                        </a:cubicBezTo>
                        <a:cubicBezTo>
                          <a:pt x="147227" y="16123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5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5" name="Graphic 1">
                  <a:extLst>
                    <a:ext uri="{FF2B5EF4-FFF2-40B4-BE49-F238E27FC236}">
                      <a16:creationId xmlns:a16="http://schemas.microsoft.com/office/drawing/2014/main" xmlns="" id="{9CF74C1A-BC7E-4DB3-9DF6-CEE1302FA243}"/>
                    </a:ext>
                  </a:extLst>
                </p:cNvPr>
                <p:cNvGrpSpPr/>
                <p:nvPr/>
              </p:nvGrpSpPr>
              <p:grpSpPr>
                <a:xfrm>
                  <a:off x="1557941" y="2729310"/>
                  <a:ext cx="190529" cy="2228168"/>
                  <a:chOff x="1557941" y="2729310"/>
                  <a:chExt cx="190529" cy="2228168"/>
                </a:xfrm>
                <a:grpFill/>
              </p:grpSpPr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xmlns="" id="{CCC8C09D-5AA5-4576-B193-3D1910D92151}"/>
                      </a:ext>
                    </a:extLst>
                  </p:cNvPr>
                  <p:cNvSpPr/>
                  <p:nvPr/>
                </p:nvSpPr>
                <p:spPr>
                  <a:xfrm>
                    <a:off x="1635884" y="2763726"/>
                    <a:ext cx="25981" cy="2136133"/>
                  </a:xfrm>
                  <a:custGeom>
                    <a:avLst/>
                    <a:gdLst>
                      <a:gd name="connsiteX0" fmla="*/ 0 w 25981"/>
                      <a:gd name="connsiteY0" fmla="*/ 10000 h 2136133"/>
                      <a:gd name="connsiteX1" fmla="*/ 0 w 25981"/>
                      <a:gd name="connsiteY1" fmla="*/ 2123142 h 2136133"/>
                      <a:gd name="connsiteX2" fmla="*/ 25981 w 25981"/>
                      <a:gd name="connsiteY2" fmla="*/ 2123142 h 2136133"/>
                      <a:gd name="connsiteX3" fmla="*/ 25981 w 25981"/>
                      <a:gd name="connsiteY3" fmla="*/ 10000 h 2136133"/>
                      <a:gd name="connsiteX4" fmla="*/ 0 w 25981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6133">
                        <a:moveTo>
                          <a:pt x="0" y="10000"/>
                        </a:moveTo>
                        <a:cubicBezTo>
                          <a:pt x="0" y="711494"/>
                          <a:pt x="0" y="1412988"/>
                          <a:pt x="0" y="2123142"/>
                        </a:cubicBezTo>
                        <a:cubicBezTo>
                          <a:pt x="0" y="2140463"/>
                          <a:pt x="25981" y="2140463"/>
                          <a:pt x="25981" y="2123142"/>
                        </a:cubicBezTo>
                        <a:cubicBezTo>
                          <a:pt x="25981" y="1421649"/>
                          <a:pt x="25981" y="720155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xmlns="" id="{427F471E-A06F-4057-A796-F65FDB451240}"/>
                      </a:ext>
                    </a:extLst>
                  </p:cNvPr>
                  <p:cNvSpPr/>
                  <p:nvPr/>
                </p:nvSpPr>
                <p:spPr>
                  <a:xfrm>
                    <a:off x="1557941" y="4772957"/>
                    <a:ext cx="190529" cy="184521"/>
                  </a:xfrm>
                  <a:custGeom>
                    <a:avLst/>
                    <a:gdLst>
                      <a:gd name="connsiteX0" fmla="*/ 95265 w 190529"/>
                      <a:gd name="connsiteY0" fmla="*/ 1326 h 184521"/>
                      <a:gd name="connsiteX1" fmla="*/ 0 w 190529"/>
                      <a:gd name="connsiteY1" fmla="*/ 79270 h 184521"/>
                      <a:gd name="connsiteX2" fmla="*/ 95265 w 190529"/>
                      <a:gd name="connsiteY2" fmla="*/ 183195 h 184521"/>
                      <a:gd name="connsiteX3" fmla="*/ 190529 w 190529"/>
                      <a:gd name="connsiteY3" fmla="*/ 105251 h 184521"/>
                      <a:gd name="connsiteX4" fmla="*/ 95265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5" y="1326"/>
                        </a:moveTo>
                        <a:cubicBezTo>
                          <a:pt x="43302" y="-7334"/>
                          <a:pt x="0" y="27307"/>
                          <a:pt x="0" y="79270"/>
                        </a:cubicBezTo>
                        <a:cubicBezTo>
                          <a:pt x="0" y="131233"/>
                          <a:pt x="43302" y="174535"/>
                          <a:pt x="95265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90529" y="44628"/>
                          <a:pt x="147227" y="1326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xmlns="" id="{3AE781FA-CD95-4106-8C27-719C82A1E3AF}"/>
                      </a:ext>
                    </a:extLst>
                  </p:cNvPr>
                  <p:cNvSpPr/>
                  <p:nvPr/>
                </p:nvSpPr>
                <p:spPr>
                  <a:xfrm>
                    <a:off x="1557941" y="2729310"/>
                    <a:ext cx="190529" cy="184309"/>
                  </a:xfrm>
                  <a:custGeom>
                    <a:avLst/>
                    <a:gdLst>
                      <a:gd name="connsiteX0" fmla="*/ 95265 w 190529"/>
                      <a:gd name="connsiteY0" fmla="*/ 1115 h 184309"/>
                      <a:gd name="connsiteX1" fmla="*/ 0 w 190529"/>
                      <a:gd name="connsiteY1" fmla="*/ 105040 h 184309"/>
                      <a:gd name="connsiteX2" fmla="*/ 95265 w 190529"/>
                      <a:gd name="connsiteY2" fmla="*/ 182983 h 184309"/>
                      <a:gd name="connsiteX3" fmla="*/ 190529 w 190529"/>
                      <a:gd name="connsiteY3" fmla="*/ 79058 h 184309"/>
                      <a:gd name="connsiteX4" fmla="*/ 95265 w 190529"/>
                      <a:gd name="connsiteY4" fmla="*/ 1115 h 18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309">
                        <a:moveTo>
                          <a:pt x="95265" y="1115"/>
                        </a:moveTo>
                        <a:cubicBezTo>
                          <a:pt x="43302" y="9775"/>
                          <a:pt x="0" y="53077"/>
                          <a:pt x="0" y="105040"/>
                        </a:cubicBezTo>
                        <a:cubicBezTo>
                          <a:pt x="0" y="157002"/>
                          <a:pt x="43302" y="191644"/>
                          <a:pt x="95265" y="182983"/>
                        </a:cubicBezTo>
                        <a:cubicBezTo>
                          <a:pt x="147227" y="174323"/>
                          <a:pt x="190529" y="131021"/>
                          <a:pt x="190529" y="79058"/>
                        </a:cubicBezTo>
                        <a:cubicBezTo>
                          <a:pt x="190529" y="35756"/>
                          <a:pt x="147227" y="-7546"/>
                          <a:pt x="95265" y="111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6" name="Graphic 1">
                  <a:extLst>
                    <a:ext uri="{FF2B5EF4-FFF2-40B4-BE49-F238E27FC236}">
                      <a16:creationId xmlns:a16="http://schemas.microsoft.com/office/drawing/2014/main" xmlns="" id="{91340025-3A68-4CE9-A439-768AFECE0655}"/>
                    </a:ext>
                  </a:extLst>
                </p:cNvPr>
                <p:cNvGrpSpPr/>
                <p:nvPr/>
              </p:nvGrpSpPr>
              <p:grpSpPr>
                <a:xfrm>
                  <a:off x="1982301" y="2704443"/>
                  <a:ext cx="190529" cy="2286350"/>
                  <a:chOff x="1982301" y="2704443"/>
                  <a:chExt cx="190529" cy="2286350"/>
                </a:xfrm>
                <a:grpFill/>
              </p:grpSpPr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xmlns="" id="{7DDBB59C-A512-4467-8565-26DAE91CBECE}"/>
                      </a:ext>
                    </a:extLst>
                  </p:cNvPr>
                  <p:cNvSpPr/>
                  <p:nvPr/>
                </p:nvSpPr>
                <p:spPr>
                  <a:xfrm>
                    <a:off x="2068905" y="2734755"/>
                    <a:ext cx="25981" cy="2191085"/>
                  </a:xfrm>
                  <a:custGeom>
                    <a:avLst/>
                    <a:gdLst>
                      <a:gd name="connsiteX0" fmla="*/ 0 w 25981"/>
                      <a:gd name="connsiteY0" fmla="*/ 12991 h 2191085"/>
                      <a:gd name="connsiteX1" fmla="*/ 0 w 25981"/>
                      <a:gd name="connsiteY1" fmla="*/ 2178095 h 2191085"/>
                      <a:gd name="connsiteX2" fmla="*/ 25981 w 25981"/>
                      <a:gd name="connsiteY2" fmla="*/ 2178095 h 2191085"/>
                      <a:gd name="connsiteX3" fmla="*/ 25981 w 25981"/>
                      <a:gd name="connsiteY3" fmla="*/ 12991 h 2191085"/>
                      <a:gd name="connsiteX4" fmla="*/ 0 w 25981"/>
                      <a:gd name="connsiteY4" fmla="*/ 12991 h 219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91085">
                        <a:moveTo>
                          <a:pt x="0" y="12991"/>
                        </a:moveTo>
                        <a:cubicBezTo>
                          <a:pt x="0" y="731805"/>
                          <a:pt x="0" y="1459281"/>
                          <a:pt x="0" y="2178095"/>
                        </a:cubicBezTo>
                        <a:cubicBezTo>
                          <a:pt x="0" y="2195416"/>
                          <a:pt x="25981" y="2195416"/>
                          <a:pt x="25981" y="2178095"/>
                        </a:cubicBezTo>
                        <a:cubicBezTo>
                          <a:pt x="25981" y="1459281"/>
                          <a:pt x="25981" y="731805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xmlns="" id="{F62950AE-4BE0-4DD6-B3B9-DDD0E4E44D75}"/>
                      </a:ext>
                    </a:extLst>
                  </p:cNvPr>
                  <p:cNvSpPr/>
                  <p:nvPr/>
                </p:nvSpPr>
                <p:spPr>
                  <a:xfrm>
                    <a:off x="1982301" y="4800264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29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7" y="190529"/>
                          <a:pt x="190529" y="147227"/>
                          <a:pt x="190529" y="95265"/>
                        </a:cubicBezTo>
                        <a:cubicBezTo>
                          <a:pt x="190529" y="34642"/>
                          <a:pt x="147227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xmlns="" id="{FF446375-BC4D-4F3B-AD12-E3F2838CE4F4}"/>
                      </a:ext>
                    </a:extLst>
                  </p:cNvPr>
                  <p:cNvSpPr/>
                  <p:nvPr/>
                </p:nvSpPr>
                <p:spPr>
                  <a:xfrm>
                    <a:off x="1982301" y="2704443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29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7" y="190529"/>
                          <a:pt x="190529" y="147227"/>
                          <a:pt x="190529" y="95265"/>
                        </a:cubicBezTo>
                        <a:cubicBezTo>
                          <a:pt x="190529" y="43302"/>
                          <a:pt x="147227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7" name="Graphic 1">
                  <a:extLst>
                    <a:ext uri="{FF2B5EF4-FFF2-40B4-BE49-F238E27FC236}">
                      <a16:creationId xmlns:a16="http://schemas.microsoft.com/office/drawing/2014/main" xmlns="" id="{4C3B2D7E-F36B-4C9F-BC21-265D15CFEC45}"/>
                    </a:ext>
                  </a:extLst>
                </p:cNvPr>
                <p:cNvGrpSpPr/>
                <p:nvPr/>
              </p:nvGrpSpPr>
              <p:grpSpPr>
                <a:xfrm>
                  <a:off x="2415322" y="2729098"/>
                  <a:ext cx="190529" cy="2228380"/>
                  <a:chOff x="2415322" y="2729098"/>
                  <a:chExt cx="190529" cy="2228380"/>
                </a:xfrm>
                <a:grpFill/>
              </p:grpSpPr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xmlns="" id="{5611EF62-8C81-4890-8A17-EA37D6CDC8C7}"/>
                      </a:ext>
                    </a:extLst>
                  </p:cNvPr>
                  <p:cNvSpPr/>
                  <p:nvPr/>
                </p:nvSpPr>
                <p:spPr>
                  <a:xfrm>
                    <a:off x="2493266" y="2760736"/>
                    <a:ext cx="25981" cy="2139123"/>
                  </a:xfrm>
                  <a:custGeom>
                    <a:avLst/>
                    <a:gdLst>
                      <a:gd name="connsiteX0" fmla="*/ 0 w 25981"/>
                      <a:gd name="connsiteY0" fmla="*/ 12991 h 2139123"/>
                      <a:gd name="connsiteX1" fmla="*/ 0 w 25981"/>
                      <a:gd name="connsiteY1" fmla="*/ 2126133 h 2139123"/>
                      <a:gd name="connsiteX2" fmla="*/ 25981 w 25981"/>
                      <a:gd name="connsiteY2" fmla="*/ 2126133 h 2139123"/>
                      <a:gd name="connsiteX3" fmla="*/ 25981 w 25981"/>
                      <a:gd name="connsiteY3" fmla="*/ 12991 h 2139123"/>
                      <a:gd name="connsiteX4" fmla="*/ 0 w 25981"/>
                      <a:gd name="connsiteY4" fmla="*/ 12991 h 2139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9123">
                        <a:moveTo>
                          <a:pt x="0" y="12991"/>
                        </a:moveTo>
                        <a:cubicBezTo>
                          <a:pt x="0" y="714485"/>
                          <a:pt x="0" y="1424639"/>
                          <a:pt x="0" y="2126133"/>
                        </a:cubicBezTo>
                        <a:cubicBezTo>
                          <a:pt x="0" y="2143454"/>
                          <a:pt x="25981" y="2143454"/>
                          <a:pt x="25981" y="2126133"/>
                        </a:cubicBezTo>
                        <a:cubicBezTo>
                          <a:pt x="25981" y="1424639"/>
                          <a:pt x="25981" y="714485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xmlns="" id="{7344C6AE-4A78-4178-91AE-8817D491DF85}"/>
                      </a:ext>
                    </a:extLst>
                  </p:cNvPr>
                  <p:cNvSpPr/>
                  <p:nvPr/>
                </p:nvSpPr>
                <p:spPr>
                  <a:xfrm>
                    <a:off x="2415322" y="4772957"/>
                    <a:ext cx="190529" cy="184521"/>
                  </a:xfrm>
                  <a:custGeom>
                    <a:avLst/>
                    <a:gdLst>
                      <a:gd name="connsiteX0" fmla="*/ 95264 w 190529"/>
                      <a:gd name="connsiteY0" fmla="*/ 1326 h 184521"/>
                      <a:gd name="connsiteX1" fmla="*/ 0 w 190529"/>
                      <a:gd name="connsiteY1" fmla="*/ 105251 h 184521"/>
                      <a:gd name="connsiteX2" fmla="*/ 95264 w 190529"/>
                      <a:gd name="connsiteY2" fmla="*/ 183195 h 184521"/>
                      <a:gd name="connsiteX3" fmla="*/ 190529 w 190529"/>
                      <a:gd name="connsiteY3" fmla="*/ 79270 h 184521"/>
                      <a:gd name="connsiteX4" fmla="*/ 95264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4" y="1326"/>
                        </a:moveTo>
                        <a:cubicBezTo>
                          <a:pt x="43302" y="9987"/>
                          <a:pt x="0" y="53289"/>
                          <a:pt x="0" y="105251"/>
                        </a:cubicBezTo>
                        <a:cubicBezTo>
                          <a:pt x="0" y="157214"/>
                          <a:pt x="43302" y="191856"/>
                          <a:pt x="95264" y="183195"/>
                        </a:cubicBezTo>
                        <a:cubicBezTo>
                          <a:pt x="147227" y="174535"/>
                          <a:pt x="190529" y="131233"/>
                          <a:pt x="190529" y="79270"/>
                        </a:cubicBezTo>
                        <a:cubicBezTo>
                          <a:pt x="181869" y="27307"/>
                          <a:pt x="147227" y="-7334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xmlns="" id="{BACE3F36-F8EA-4FC3-B03C-67B3C7806605}"/>
                      </a:ext>
                    </a:extLst>
                  </p:cNvPr>
                  <p:cNvSpPr/>
                  <p:nvPr/>
                </p:nvSpPr>
                <p:spPr>
                  <a:xfrm>
                    <a:off x="2415322" y="2729098"/>
                    <a:ext cx="190529" cy="184521"/>
                  </a:xfrm>
                  <a:custGeom>
                    <a:avLst/>
                    <a:gdLst>
                      <a:gd name="connsiteX0" fmla="*/ 95264 w 190529"/>
                      <a:gd name="connsiteY0" fmla="*/ 1326 h 184521"/>
                      <a:gd name="connsiteX1" fmla="*/ 0 w 190529"/>
                      <a:gd name="connsiteY1" fmla="*/ 79270 h 184521"/>
                      <a:gd name="connsiteX2" fmla="*/ 95264 w 190529"/>
                      <a:gd name="connsiteY2" fmla="*/ 183195 h 184521"/>
                      <a:gd name="connsiteX3" fmla="*/ 190529 w 190529"/>
                      <a:gd name="connsiteY3" fmla="*/ 105251 h 184521"/>
                      <a:gd name="connsiteX4" fmla="*/ 95264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4" y="1326"/>
                        </a:moveTo>
                        <a:cubicBezTo>
                          <a:pt x="43302" y="-7334"/>
                          <a:pt x="0" y="27308"/>
                          <a:pt x="0" y="79270"/>
                        </a:cubicBezTo>
                        <a:cubicBezTo>
                          <a:pt x="0" y="131233"/>
                          <a:pt x="43302" y="174535"/>
                          <a:pt x="95264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81869" y="53289"/>
                          <a:pt x="147227" y="9987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8" name="Graphic 1">
                  <a:extLst>
                    <a:ext uri="{FF2B5EF4-FFF2-40B4-BE49-F238E27FC236}">
                      <a16:creationId xmlns:a16="http://schemas.microsoft.com/office/drawing/2014/main" xmlns="" id="{BA785E68-E3AD-43B2-A329-E13876A5C44C}"/>
                    </a:ext>
                  </a:extLst>
                </p:cNvPr>
                <p:cNvGrpSpPr/>
                <p:nvPr/>
              </p:nvGrpSpPr>
              <p:grpSpPr>
                <a:xfrm>
                  <a:off x="2839683" y="2821134"/>
                  <a:ext cx="190528" cy="2044308"/>
                  <a:chOff x="2839683" y="2821134"/>
                  <a:chExt cx="190528" cy="2044308"/>
                </a:xfrm>
                <a:grpFill/>
              </p:grpSpPr>
              <p:sp>
                <p:nvSpPr>
                  <p:cNvPr id="807" name="Freeform: Shape 806">
                    <a:extLst>
                      <a:ext uri="{FF2B5EF4-FFF2-40B4-BE49-F238E27FC236}">
                        <a16:creationId xmlns:a16="http://schemas.microsoft.com/office/drawing/2014/main" xmlns="" id="{1248360B-DE65-4A8E-A61E-7F6F6B5EFA64}"/>
                      </a:ext>
                    </a:extLst>
                  </p:cNvPr>
                  <p:cNvSpPr/>
                  <p:nvPr/>
                </p:nvSpPr>
                <p:spPr>
                  <a:xfrm>
                    <a:off x="2926287" y="2847340"/>
                    <a:ext cx="25981" cy="1965915"/>
                  </a:xfrm>
                  <a:custGeom>
                    <a:avLst/>
                    <a:gdLst>
                      <a:gd name="connsiteX0" fmla="*/ 0 w 25981"/>
                      <a:gd name="connsiteY0" fmla="*/ 12991 h 1965915"/>
                      <a:gd name="connsiteX1" fmla="*/ 0 w 25981"/>
                      <a:gd name="connsiteY1" fmla="*/ 1952924 h 1965915"/>
                      <a:gd name="connsiteX2" fmla="*/ 25981 w 25981"/>
                      <a:gd name="connsiteY2" fmla="*/ 1952924 h 1965915"/>
                      <a:gd name="connsiteX3" fmla="*/ 25981 w 25981"/>
                      <a:gd name="connsiteY3" fmla="*/ 12991 h 1965915"/>
                      <a:gd name="connsiteX4" fmla="*/ 0 w 25981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4"/>
                        </a:cubicBezTo>
                        <a:cubicBezTo>
                          <a:pt x="0" y="1970245"/>
                          <a:pt x="25981" y="1970245"/>
                          <a:pt x="25981" y="1952924"/>
                        </a:cubicBezTo>
                        <a:cubicBezTo>
                          <a:pt x="25981" y="1303393"/>
                          <a:pt x="25981" y="66252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8" name="Freeform: Shape 807">
                    <a:extLst>
                      <a:ext uri="{FF2B5EF4-FFF2-40B4-BE49-F238E27FC236}">
                        <a16:creationId xmlns:a16="http://schemas.microsoft.com/office/drawing/2014/main" xmlns="" id="{B6EFF813-07B5-4DB3-B1F0-DCBEA1E228B2}"/>
                      </a:ext>
                    </a:extLst>
                  </p:cNvPr>
                  <p:cNvSpPr/>
                  <p:nvPr/>
                </p:nvSpPr>
                <p:spPr>
                  <a:xfrm>
                    <a:off x="2839683" y="4694680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1659 h 170762"/>
                      <a:gd name="connsiteX1" fmla="*/ 0 w 190528"/>
                      <a:gd name="connsiteY1" fmla="*/ 105584 h 170762"/>
                      <a:gd name="connsiteX2" fmla="*/ 95264 w 190528"/>
                      <a:gd name="connsiteY2" fmla="*/ 166207 h 170762"/>
                      <a:gd name="connsiteX3" fmla="*/ 190529 w 190528"/>
                      <a:gd name="connsiteY3" fmla="*/ 62282 h 170762"/>
                      <a:gd name="connsiteX4" fmla="*/ 95264 w 190528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1659"/>
                        </a:moveTo>
                        <a:cubicBezTo>
                          <a:pt x="43302" y="10320"/>
                          <a:pt x="0" y="62282"/>
                          <a:pt x="0" y="105584"/>
                        </a:cubicBezTo>
                        <a:cubicBezTo>
                          <a:pt x="0" y="148886"/>
                          <a:pt x="43302" y="183528"/>
                          <a:pt x="95264" y="166207"/>
                        </a:cubicBezTo>
                        <a:cubicBezTo>
                          <a:pt x="147227" y="148886"/>
                          <a:pt x="190529" y="105584"/>
                          <a:pt x="190529" y="62282"/>
                        </a:cubicBezTo>
                        <a:cubicBezTo>
                          <a:pt x="190529" y="18980"/>
                          <a:pt x="147227" y="-7001"/>
                          <a:pt x="95264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9" name="Freeform: Shape 808">
                    <a:extLst>
                      <a:ext uri="{FF2B5EF4-FFF2-40B4-BE49-F238E27FC236}">
                        <a16:creationId xmlns:a16="http://schemas.microsoft.com/office/drawing/2014/main" xmlns="" id="{52B31F74-B325-4704-9782-F2D7D4DEA93A}"/>
                      </a:ext>
                    </a:extLst>
                  </p:cNvPr>
                  <p:cNvSpPr/>
                  <p:nvPr/>
                </p:nvSpPr>
                <p:spPr>
                  <a:xfrm>
                    <a:off x="2839683" y="2821134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4555 h 170762"/>
                      <a:gd name="connsiteX1" fmla="*/ 0 w 190528"/>
                      <a:gd name="connsiteY1" fmla="*/ 65178 h 170762"/>
                      <a:gd name="connsiteX2" fmla="*/ 95264 w 190528"/>
                      <a:gd name="connsiteY2" fmla="*/ 169103 h 170762"/>
                      <a:gd name="connsiteX3" fmla="*/ 190529 w 190528"/>
                      <a:gd name="connsiteY3" fmla="*/ 108480 h 170762"/>
                      <a:gd name="connsiteX4" fmla="*/ 95264 w 190528"/>
                      <a:gd name="connsiteY4" fmla="*/ 4555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4555"/>
                        </a:moveTo>
                        <a:cubicBezTo>
                          <a:pt x="43302" y="-12766"/>
                          <a:pt x="0" y="21876"/>
                          <a:pt x="0" y="65178"/>
                        </a:cubicBezTo>
                        <a:cubicBezTo>
                          <a:pt x="0" y="108480"/>
                          <a:pt x="43302" y="160443"/>
                          <a:pt x="95264" y="169103"/>
                        </a:cubicBezTo>
                        <a:cubicBezTo>
                          <a:pt x="147227" y="177763"/>
                          <a:pt x="190529" y="151782"/>
                          <a:pt x="190529" y="108480"/>
                        </a:cubicBezTo>
                        <a:cubicBezTo>
                          <a:pt x="190529" y="65178"/>
                          <a:pt x="147227" y="13215"/>
                          <a:pt x="95264" y="455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9" name="Graphic 1">
                  <a:extLst>
                    <a:ext uri="{FF2B5EF4-FFF2-40B4-BE49-F238E27FC236}">
                      <a16:creationId xmlns:a16="http://schemas.microsoft.com/office/drawing/2014/main" xmlns="" id="{9D6D1320-B192-44FC-BB3F-A5B365F5189A}"/>
                    </a:ext>
                  </a:extLst>
                </p:cNvPr>
                <p:cNvGrpSpPr/>
                <p:nvPr/>
              </p:nvGrpSpPr>
              <p:grpSpPr>
                <a:xfrm>
                  <a:off x="3272704" y="2957461"/>
                  <a:ext cx="190528" cy="1768406"/>
                  <a:chOff x="3272704" y="2957461"/>
                  <a:chExt cx="190528" cy="1768406"/>
                </a:xfrm>
                <a:grpFill/>
              </p:grpSpPr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xmlns="" id="{62C8E6B9-730E-44D7-A59A-B71C67DA62C4}"/>
                      </a:ext>
                    </a:extLst>
                  </p:cNvPr>
                  <p:cNvSpPr/>
                  <p:nvPr/>
                </p:nvSpPr>
                <p:spPr>
                  <a:xfrm>
                    <a:off x="3350647" y="2985907"/>
                    <a:ext cx="25981" cy="1688781"/>
                  </a:xfrm>
                  <a:custGeom>
                    <a:avLst/>
                    <a:gdLst>
                      <a:gd name="connsiteX0" fmla="*/ 0 w 25981"/>
                      <a:gd name="connsiteY0" fmla="*/ 12991 h 1688781"/>
                      <a:gd name="connsiteX1" fmla="*/ 0 w 25981"/>
                      <a:gd name="connsiteY1" fmla="*/ 1675791 h 1688781"/>
                      <a:gd name="connsiteX2" fmla="*/ 25981 w 25981"/>
                      <a:gd name="connsiteY2" fmla="*/ 1675791 h 1688781"/>
                      <a:gd name="connsiteX3" fmla="*/ 25981 w 25981"/>
                      <a:gd name="connsiteY3" fmla="*/ 12991 h 1688781"/>
                      <a:gd name="connsiteX4" fmla="*/ 0 w 25981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8781">
                        <a:moveTo>
                          <a:pt x="0" y="12991"/>
                        </a:moveTo>
                        <a:cubicBezTo>
                          <a:pt x="0" y="567257"/>
                          <a:pt x="0" y="1121524"/>
                          <a:pt x="0" y="1675791"/>
                        </a:cubicBezTo>
                        <a:cubicBezTo>
                          <a:pt x="0" y="1693112"/>
                          <a:pt x="25981" y="1693112"/>
                          <a:pt x="25981" y="1675791"/>
                        </a:cubicBezTo>
                        <a:cubicBezTo>
                          <a:pt x="25981" y="1121524"/>
                          <a:pt x="25981" y="567257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xmlns="" id="{18CE09DA-DC6A-4CF4-9731-A274595B8BBB}"/>
                      </a:ext>
                    </a:extLst>
                  </p:cNvPr>
                  <p:cNvSpPr/>
                  <p:nvPr/>
                </p:nvSpPr>
                <p:spPr>
                  <a:xfrm>
                    <a:off x="3272704" y="4568299"/>
                    <a:ext cx="190528" cy="157568"/>
                  </a:xfrm>
                  <a:custGeom>
                    <a:avLst/>
                    <a:gdLst>
                      <a:gd name="connsiteX0" fmla="*/ 95264 w 190528"/>
                      <a:gd name="connsiteY0" fmla="*/ 6795 h 157568"/>
                      <a:gd name="connsiteX1" fmla="*/ 0 w 190528"/>
                      <a:gd name="connsiteY1" fmla="*/ 110720 h 157568"/>
                      <a:gd name="connsiteX2" fmla="*/ 95264 w 190528"/>
                      <a:gd name="connsiteY2" fmla="*/ 145362 h 157568"/>
                      <a:gd name="connsiteX3" fmla="*/ 190529 w 190528"/>
                      <a:gd name="connsiteY3" fmla="*/ 41437 h 157568"/>
                      <a:gd name="connsiteX4" fmla="*/ 95264 w 190528"/>
                      <a:gd name="connsiteY4" fmla="*/ 6795 h 157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7568">
                        <a:moveTo>
                          <a:pt x="95264" y="6795"/>
                        </a:moveTo>
                        <a:cubicBezTo>
                          <a:pt x="43302" y="24116"/>
                          <a:pt x="0" y="67418"/>
                          <a:pt x="0" y="110720"/>
                        </a:cubicBezTo>
                        <a:cubicBezTo>
                          <a:pt x="0" y="154022"/>
                          <a:pt x="43302" y="171343"/>
                          <a:pt x="95264" y="145362"/>
                        </a:cubicBezTo>
                        <a:cubicBezTo>
                          <a:pt x="147227" y="128041"/>
                          <a:pt x="190529" y="76078"/>
                          <a:pt x="190529" y="41437"/>
                        </a:cubicBezTo>
                        <a:cubicBezTo>
                          <a:pt x="181869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xmlns="" id="{CA3030F8-11E7-4AC1-8FF4-C00257A8785B}"/>
                      </a:ext>
                    </a:extLst>
                  </p:cNvPr>
                  <p:cNvSpPr/>
                  <p:nvPr/>
                </p:nvSpPr>
                <p:spPr>
                  <a:xfrm>
                    <a:off x="3272704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84739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81869" y="76078"/>
                          <a:pt x="147227" y="3277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0" name="Graphic 1">
                  <a:extLst>
                    <a:ext uri="{FF2B5EF4-FFF2-40B4-BE49-F238E27FC236}">
                      <a16:creationId xmlns:a16="http://schemas.microsoft.com/office/drawing/2014/main" xmlns="" id="{33A106D0-983C-4102-94DA-FE328BD5A63F}"/>
                    </a:ext>
                  </a:extLst>
                </p:cNvPr>
                <p:cNvGrpSpPr/>
                <p:nvPr/>
              </p:nvGrpSpPr>
              <p:grpSpPr>
                <a:xfrm>
                  <a:off x="3697064" y="3139678"/>
                  <a:ext cx="190529" cy="1398559"/>
                  <a:chOff x="3697064" y="3139678"/>
                  <a:chExt cx="190529" cy="1398559"/>
                </a:xfrm>
                <a:grpFill/>
              </p:grpSpPr>
              <p:sp>
                <p:nvSpPr>
                  <p:cNvPr id="801" name="Freeform: Shape 800">
                    <a:extLst>
                      <a:ext uri="{FF2B5EF4-FFF2-40B4-BE49-F238E27FC236}">
                        <a16:creationId xmlns:a16="http://schemas.microsoft.com/office/drawing/2014/main" xmlns="" id="{8025BA42-C4A0-4A88-BDBA-196996FD20C5}"/>
                      </a:ext>
                    </a:extLst>
                  </p:cNvPr>
                  <p:cNvSpPr/>
                  <p:nvPr/>
                </p:nvSpPr>
                <p:spPr>
                  <a:xfrm>
                    <a:off x="3775008" y="3170766"/>
                    <a:ext cx="27371" cy="1322053"/>
                  </a:xfrm>
                  <a:custGeom>
                    <a:avLst/>
                    <a:gdLst>
                      <a:gd name="connsiteX0" fmla="*/ 0 w 27371"/>
                      <a:gd name="connsiteY0" fmla="*/ 10000 h 1322053"/>
                      <a:gd name="connsiteX1" fmla="*/ 0 w 27371"/>
                      <a:gd name="connsiteY1" fmla="*/ 1309063 h 1322053"/>
                      <a:gd name="connsiteX2" fmla="*/ 25981 w 27371"/>
                      <a:gd name="connsiteY2" fmla="*/ 1309063 h 1322053"/>
                      <a:gd name="connsiteX3" fmla="*/ 25981 w 27371"/>
                      <a:gd name="connsiteY3" fmla="*/ 10000 h 1322053"/>
                      <a:gd name="connsiteX4" fmla="*/ 0 w 27371"/>
                      <a:gd name="connsiteY4" fmla="*/ 10000 h 1322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22053">
                        <a:moveTo>
                          <a:pt x="0" y="10000"/>
                        </a:moveTo>
                        <a:cubicBezTo>
                          <a:pt x="0" y="443021"/>
                          <a:pt x="0" y="876042"/>
                          <a:pt x="0" y="1309063"/>
                        </a:cubicBezTo>
                        <a:cubicBezTo>
                          <a:pt x="0" y="1326384"/>
                          <a:pt x="25981" y="1326384"/>
                          <a:pt x="25981" y="1309063"/>
                        </a:cubicBezTo>
                        <a:cubicBezTo>
                          <a:pt x="25981" y="876042"/>
                          <a:pt x="25981" y="443021"/>
                          <a:pt x="25981" y="10000"/>
                        </a:cubicBezTo>
                        <a:cubicBezTo>
                          <a:pt x="3464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xmlns="" id="{3E0907FA-1FD2-49E6-90FE-D7C3A2120A92}"/>
                      </a:ext>
                    </a:extLst>
                  </p:cNvPr>
                  <p:cNvSpPr/>
                  <p:nvPr/>
                </p:nvSpPr>
                <p:spPr>
                  <a:xfrm>
                    <a:off x="3697064" y="4401534"/>
                    <a:ext cx="190529" cy="136703"/>
                  </a:xfrm>
                  <a:custGeom>
                    <a:avLst/>
                    <a:gdLst>
                      <a:gd name="connsiteX0" fmla="*/ 95265 w 190529"/>
                      <a:gd name="connsiteY0" fmla="*/ 9011 h 136703"/>
                      <a:gd name="connsiteX1" fmla="*/ 0 w 190529"/>
                      <a:gd name="connsiteY1" fmla="*/ 104276 h 136703"/>
                      <a:gd name="connsiteX2" fmla="*/ 95265 w 190529"/>
                      <a:gd name="connsiteY2" fmla="*/ 121597 h 136703"/>
                      <a:gd name="connsiteX3" fmla="*/ 190529 w 190529"/>
                      <a:gd name="connsiteY3" fmla="*/ 26332 h 136703"/>
                      <a:gd name="connsiteX4" fmla="*/ 95265 w 190529"/>
                      <a:gd name="connsiteY4" fmla="*/ 9011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6703">
                        <a:moveTo>
                          <a:pt x="95265" y="9011"/>
                        </a:moveTo>
                        <a:cubicBezTo>
                          <a:pt x="43302" y="26332"/>
                          <a:pt x="0" y="69634"/>
                          <a:pt x="0" y="104276"/>
                        </a:cubicBezTo>
                        <a:cubicBezTo>
                          <a:pt x="0" y="138918"/>
                          <a:pt x="43302" y="147578"/>
                          <a:pt x="95265" y="121597"/>
                        </a:cubicBezTo>
                        <a:cubicBezTo>
                          <a:pt x="147227" y="95615"/>
                          <a:pt x="190529" y="52313"/>
                          <a:pt x="190529" y="26332"/>
                        </a:cubicBezTo>
                        <a:cubicBezTo>
                          <a:pt x="190529" y="351"/>
                          <a:pt x="147227" y="-8309"/>
                          <a:pt x="95265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xmlns="" id="{11FF021E-156B-4F28-BBCA-896A61F35845}"/>
                      </a:ext>
                    </a:extLst>
                  </p:cNvPr>
                  <p:cNvSpPr/>
                  <p:nvPr/>
                </p:nvSpPr>
                <p:spPr>
                  <a:xfrm>
                    <a:off x="3697064" y="3139678"/>
                    <a:ext cx="190529" cy="139763"/>
                  </a:xfrm>
                  <a:custGeom>
                    <a:avLst/>
                    <a:gdLst>
                      <a:gd name="connsiteX0" fmla="*/ 95265 w 190529"/>
                      <a:gd name="connsiteY0" fmla="*/ 15107 h 139763"/>
                      <a:gd name="connsiteX1" fmla="*/ 0 w 190529"/>
                      <a:gd name="connsiteY1" fmla="*/ 32427 h 139763"/>
                      <a:gd name="connsiteX2" fmla="*/ 95265 w 190529"/>
                      <a:gd name="connsiteY2" fmla="*/ 127692 h 139763"/>
                      <a:gd name="connsiteX3" fmla="*/ 190529 w 190529"/>
                      <a:gd name="connsiteY3" fmla="*/ 119032 h 139763"/>
                      <a:gd name="connsiteX4" fmla="*/ 95265 w 190529"/>
                      <a:gd name="connsiteY4" fmla="*/ 15107 h 139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9763">
                        <a:moveTo>
                          <a:pt x="95265" y="15107"/>
                        </a:moveTo>
                        <a:cubicBezTo>
                          <a:pt x="4330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43302" y="110371"/>
                          <a:pt x="95265" y="127692"/>
                        </a:cubicBezTo>
                        <a:cubicBezTo>
                          <a:pt x="147227" y="145013"/>
                          <a:pt x="190529" y="145013"/>
                          <a:pt x="190529" y="119032"/>
                        </a:cubicBezTo>
                        <a:cubicBezTo>
                          <a:pt x="190529" y="84390"/>
                          <a:pt x="147227" y="41088"/>
                          <a:pt x="95265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1" name="Graphic 1">
                  <a:extLst>
                    <a:ext uri="{FF2B5EF4-FFF2-40B4-BE49-F238E27FC236}">
                      <a16:creationId xmlns:a16="http://schemas.microsoft.com/office/drawing/2014/main" xmlns="" id="{7E930DA3-2D44-4485-8CF7-FA0543408D10}"/>
                    </a:ext>
                  </a:extLst>
                </p:cNvPr>
                <p:cNvGrpSpPr/>
                <p:nvPr/>
              </p:nvGrpSpPr>
              <p:grpSpPr>
                <a:xfrm>
                  <a:off x="4121425" y="3364268"/>
                  <a:ext cx="190529" cy="958039"/>
                  <a:chOff x="4121425" y="3364268"/>
                  <a:chExt cx="190529" cy="958039"/>
                </a:xfrm>
                <a:grpFill/>
              </p:grpSpPr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xmlns="" id="{DB335D43-5B6C-4D45-9E35-C9A68BEC980A}"/>
                      </a:ext>
                    </a:extLst>
                  </p:cNvPr>
                  <p:cNvSpPr/>
                  <p:nvPr/>
                </p:nvSpPr>
                <p:spPr>
                  <a:xfrm>
                    <a:off x="4208029" y="3392946"/>
                    <a:ext cx="25981" cy="892023"/>
                  </a:xfrm>
                  <a:custGeom>
                    <a:avLst/>
                    <a:gdLst>
                      <a:gd name="connsiteX0" fmla="*/ 0 w 25981"/>
                      <a:gd name="connsiteY0" fmla="*/ 12991 h 892023"/>
                      <a:gd name="connsiteX1" fmla="*/ 0 w 25981"/>
                      <a:gd name="connsiteY1" fmla="*/ 879033 h 892023"/>
                      <a:gd name="connsiteX2" fmla="*/ 25981 w 25981"/>
                      <a:gd name="connsiteY2" fmla="*/ 879033 h 892023"/>
                      <a:gd name="connsiteX3" fmla="*/ 25981 w 25981"/>
                      <a:gd name="connsiteY3" fmla="*/ 12991 h 892023"/>
                      <a:gd name="connsiteX4" fmla="*/ 0 w 25981"/>
                      <a:gd name="connsiteY4" fmla="*/ 12991 h 892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892023">
                        <a:moveTo>
                          <a:pt x="0" y="12991"/>
                        </a:moveTo>
                        <a:cubicBezTo>
                          <a:pt x="0" y="298784"/>
                          <a:pt x="0" y="593239"/>
                          <a:pt x="0" y="879033"/>
                        </a:cubicBezTo>
                        <a:cubicBezTo>
                          <a:pt x="0" y="896353"/>
                          <a:pt x="25981" y="896353"/>
                          <a:pt x="25981" y="879033"/>
                        </a:cubicBezTo>
                        <a:cubicBezTo>
                          <a:pt x="25981" y="593239"/>
                          <a:pt x="25981" y="298784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xmlns="" id="{A93041B9-9461-4436-A56A-0FCC444D78C6}"/>
                      </a:ext>
                    </a:extLst>
                  </p:cNvPr>
                  <p:cNvSpPr/>
                  <p:nvPr/>
                </p:nvSpPr>
                <p:spPr>
                  <a:xfrm>
                    <a:off x="4121425" y="4201915"/>
                    <a:ext cx="190529" cy="120393"/>
                  </a:xfrm>
                  <a:custGeom>
                    <a:avLst/>
                    <a:gdLst>
                      <a:gd name="connsiteX0" fmla="*/ 95264 w 190529"/>
                      <a:gd name="connsiteY0" fmla="*/ 18102 h 120393"/>
                      <a:gd name="connsiteX1" fmla="*/ 0 w 190529"/>
                      <a:gd name="connsiteY1" fmla="*/ 104706 h 120393"/>
                      <a:gd name="connsiteX2" fmla="*/ 95264 w 190529"/>
                      <a:gd name="connsiteY2" fmla="*/ 96046 h 120393"/>
                      <a:gd name="connsiteX3" fmla="*/ 190529 w 190529"/>
                      <a:gd name="connsiteY3" fmla="*/ 9441 h 120393"/>
                      <a:gd name="connsiteX4" fmla="*/ 95264 w 190529"/>
                      <a:gd name="connsiteY4" fmla="*/ 18102 h 120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0393">
                        <a:moveTo>
                          <a:pt x="95264" y="18102"/>
                        </a:moveTo>
                        <a:cubicBezTo>
                          <a:pt x="43302" y="44083"/>
                          <a:pt x="0" y="78725"/>
                          <a:pt x="0" y="104706"/>
                        </a:cubicBezTo>
                        <a:cubicBezTo>
                          <a:pt x="0" y="130687"/>
                          <a:pt x="43302" y="122027"/>
                          <a:pt x="95264" y="96046"/>
                        </a:cubicBezTo>
                        <a:cubicBezTo>
                          <a:pt x="147227" y="70064"/>
                          <a:pt x="190529" y="26762"/>
                          <a:pt x="190529" y="9441"/>
                        </a:cubicBezTo>
                        <a:cubicBezTo>
                          <a:pt x="190529" y="-7880"/>
                          <a:pt x="147227" y="781"/>
                          <a:pt x="95264" y="1810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xmlns="" id="{612EAF2B-2F88-4E70-BCD3-AB18F0BA4BA3}"/>
                      </a:ext>
                    </a:extLst>
                  </p:cNvPr>
                  <p:cNvSpPr/>
                  <p:nvPr/>
                </p:nvSpPr>
                <p:spPr>
                  <a:xfrm>
                    <a:off x="4121425" y="3364268"/>
                    <a:ext cx="190529" cy="123023"/>
                  </a:xfrm>
                  <a:custGeom>
                    <a:avLst/>
                    <a:gdLst>
                      <a:gd name="connsiteX0" fmla="*/ 95264 w 190529"/>
                      <a:gd name="connsiteY0" fmla="*/ 24348 h 123023"/>
                      <a:gd name="connsiteX1" fmla="*/ 0 w 190529"/>
                      <a:gd name="connsiteY1" fmla="*/ 15687 h 123023"/>
                      <a:gd name="connsiteX2" fmla="*/ 95264 w 190529"/>
                      <a:gd name="connsiteY2" fmla="*/ 102292 h 123023"/>
                      <a:gd name="connsiteX3" fmla="*/ 190529 w 190529"/>
                      <a:gd name="connsiteY3" fmla="*/ 110952 h 123023"/>
                      <a:gd name="connsiteX4" fmla="*/ 95264 w 190529"/>
                      <a:gd name="connsiteY4" fmla="*/ 24348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3023">
                        <a:moveTo>
                          <a:pt x="95264" y="24348"/>
                        </a:moveTo>
                        <a:cubicBezTo>
                          <a:pt x="43302" y="-1633"/>
                          <a:pt x="0" y="-10294"/>
                          <a:pt x="0" y="15687"/>
                        </a:cubicBezTo>
                        <a:cubicBezTo>
                          <a:pt x="0" y="41669"/>
                          <a:pt x="43302" y="76310"/>
                          <a:pt x="95264" y="102292"/>
                        </a:cubicBezTo>
                        <a:cubicBezTo>
                          <a:pt x="147227" y="128273"/>
                          <a:pt x="190529" y="128273"/>
                          <a:pt x="190529" y="110952"/>
                        </a:cubicBezTo>
                        <a:cubicBezTo>
                          <a:pt x="190529" y="93631"/>
                          <a:pt x="147227" y="50329"/>
                          <a:pt x="95264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2" name="Graphic 1">
                  <a:extLst>
                    <a:ext uri="{FF2B5EF4-FFF2-40B4-BE49-F238E27FC236}">
                      <a16:creationId xmlns:a16="http://schemas.microsoft.com/office/drawing/2014/main" xmlns="" id="{E86CF772-AFB0-4FD3-986B-3E243D4AC062}"/>
                    </a:ext>
                  </a:extLst>
                </p:cNvPr>
                <p:cNvGrpSpPr/>
                <p:nvPr/>
              </p:nvGrpSpPr>
              <p:grpSpPr>
                <a:xfrm>
                  <a:off x="4554446" y="3602003"/>
                  <a:ext cx="190529" cy="482570"/>
                  <a:chOff x="4554446" y="3602003"/>
                  <a:chExt cx="190529" cy="482570"/>
                </a:xfrm>
                <a:grpFill/>
              </p:grpSpPr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xmlns="" id="{24ADB5FD-D18D-481A-98F2-1B1D706F495D}"/>
                      </a:ext>
                    </a:extLst>
                  </p:cNvPr>
                  <p:cNvSpPr/>
                  <p:nvPr/>
                </p:nvSpPr>
                <p:spPr>
                  <a:xfrm>
                    <a:off x="4632389" y="3635438"/>
                    <a:ext cx="27371" cy="407039"/>
                  </a:xfrm>
                  <a:custGeom>
                    <a:avLst/>
                    <a:gdLst>
                      <a:gd name="connsiteX0" fmla="*/ 0 w 27371"/>
                      <a:gd name="connsiteY0" fmla="*/ 12991 h 407039"/>
                      <a:gd name="connsiteX1" fmla="*/ 0 w 27371"/>
                      <a:gd name="connsiteY1" fmla="*/ 394049 h 407039"/>
                      <a:gd name="connsiteX2" fmla="*/ 25982 w 27371"/>
                      <a:gd name="connsiteY2" fmla="*/ 394049 h 407039"/>
                      <a:gd name="connsiteX3" fmla="*/ 25982 w 27371"/>
                      <a:gd name="connsiteY3" fmla="*/ 12991 h 407039"/>
                      <a:gd name="connsiteX4" fmla="*/ 0 w 2737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407039">
                        <a:moveTo>
                          <a:pt x="0" y="12991"/>
                        </a:moveTo>
                        <a:cubicBezTo>
                          <a:pt x="0" y="142897"/>
                          <a:pt x="0" y="272803"/>
                          <a:pt x="0" y="394049"/>
                        </a:cubicBezTo>
                        <a:cubicBezTo>
                          <a:pt x="0" y="411370"/>
                          <a:pt x="25982" y="411370"/>
                          <a:pt x="25982" y="394049"/>
                        </a:cubicBezTo>
                        <a:cubicBezTo>
                          <a:pt x="25982" y="264143"/>
                          <a:pt x="25982" y="134237"/>
                          <a:pt x="2598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xmlns="" id="{4464899F-FCB4-4243-93FF-A9D4C76A7F1E}"/>
                      </a:ext>
                    </a:extLst>
                  </p:cNvPr>
                  <p:cNvSpPr/>
                  <p:nvPr/>
                </p:nvSpPr>
                <p:spPr>
                  <a:xfrm>
                    <a:off x="4554446" y="3975272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6895 h 109301"/>
                      <a:gd name="connsiteX1" fmla="*/ 0 w 190529"/>
                      <a:gd name="connsiteY1" fmla="*/ 106178 h 109301"/>
                      <a:gd name="connsiteX2" fmla="*/ 95264 w 190529"/>
                      <a:gd name="connsiteY2" fmla="*/ 71536 h 109301"/>
                      <a:gd name="connsiteX3" fmla="*/ 190529 w 190529"/>
                      <a:gd name="connsiteY3" fmla="*/ 2253 h 109301"/>
                      <a:gd name="connsiteX4" fmla="*/ 95264 w 190529"/>
                      <a:gd name="connsiteY4" fmla="*/ 3689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6895"/>
                        </a:moveTo>
                        <a:cubicBezTo>
                          <a:pt x="43302" y="62876"/>
                          <a:pt x="0" y="97517"/>
                          <a:pt x="0" y="106178"/>
                        </a:cubicBezTo>
                        <a:cubicBezTo>
                          <a:pt x="0" y="114838"/>
                          <a:pt x="43302" y="106178"/>
                          <a:pt x="95264" y="71536"/>
                        </a:cubicBezTo>
                        <a:cubicBezTo>
                          <a:pt x="147227" y="36895"/>
                          <a:pt x="190529" y="10913"/>
                          <a:pt x="190529" y="2253"/>
                        </a:cubicBezTo>
                        <a:cubicBezTo>
                          <a:pt x="190529" y="-6408"/>
                          <a:pt x="147227" y="10913"/>
                          <a:pt x="95264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xmlns="" id="{E6FFB00F-65E5-4BF7-B82C-693B2F5F72C7}"/>
                      </a:ext>
                    </a:extLst>
                  </p:cNvPr>
                  <p:cNvSpPr/>
                  <p:nvPr/>
                </p:nvSpPr>
                <p:spPr>
                  <a:xfrm>
                    <a:off x="4554446" y="3602003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7765 h 109301"/>
                      <a:gd name="connsiteX1" fmla="*/ 0 w 190529"/>
                      <a:gd name="connsiteY1" fmla="*/ 3124 h 109301"/>
                      <a:gd name="connsiteX2" fmla="*/ 95264 w 190529"/>
                      <a:gd name="connsiteY2" fmla="*/ 72407 h 109301"/>
                      <a:gd name="connsiteX3" fmla="*/ 190529 w 190529"/>
                      <a:gd name="connsiteY3" fmla="*/ 107049 h 109301"/>
                      <a:gd name="connsiteX4" fmla="*/ 95264 w 190529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7765"/>
                        </a:moveTo>
                        <a:cubicBezTo>
                          <a:pt x="43302" y="3124"/>
                          <a:pt x="0" y="-5537"/>
                          <a:pt x="0" y="3124"/>
                        </a:cubicBezTo>
                        <a:cubicBezTo>
                          <a:pt x="0" y="11784"/>
                          <a:pt x="43302" y="46426"/>
                          <a:pt x="95264" y="72407"/>
                        </a:cubicBezTo>
                        <a:cubicBezTo>
                          <a:pt x="147227" y="98388"/>
                          <a:pt x="190529" y="115709"/>
                          <a:pt x="190529" y="107049"/>
                        </a:cubicBezTo>
                        <a:cubicBezTo>
                          <a:pt x="190529" y="98388"/>
                          <a:pt x="147227" y="72407"/>
                          <a:pt x="95264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3" name="Graphic 1">
                  <a:extLst>
                    <a:ext uri="{FF2B5EF4-FFF2-40B4-BE49-F238E27FC236}">
                      <a16:creationId xmlns:a16="http://schemas.microsoft.com/office/drawing/2014/main" xmlns="" id="{D4F2351A-ED57-463B-BAC0-B01442600123}"/>
                    </a:ext>
                  </a:extLst>
                </p:cNvPr>
                <p:cNvGrpSpPr/>
                <p:nvPr/>
              </p:nvGrpSpPr>
              <p:grpSpPr>
                <a:xfrm>
                  <a:off x="4978806" y="3726373"/>
                  <a:ext cx="190529" cy="225170"/>
                  <a:chOff x="4978806" y="3726373"/>
                  <a:chExt cx="190529" cy="225170"/>
                </a:xfrm>
                <a:grpFill/>
              </p:grpSpPr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xmlns="" id="{6612A78A-3EFA-49AF-9B6E-D2852BACD474}"/>
                      </a:ext>
                    </a:extLst>
                  </p:cNvPr>
                  <p:cNvSpPr/>
                  <p:nvPr/>
                </p:nvSpPr>
                <p:spPr>
                  <a:xfrm>
                    <a:off x="5065410" y="3770598"/>
                    <a:ext cx="25981" cy="141973"/>
                  </a:xfrm>
                  <a:custGeom>
                    <a:avLst/>
                    <a:gdLst>
                      <a:gd name="connsiteX0" fmla="*/ 0 w 25981"/>
                      <a:gd name="connsiteY0" fmla="*/ 16398 h 141973"/>
                      <a:gd name="connsiteX1" fmla="*/ 0 w 25981"/>
                      <a:gd name="connsiteY1" fmla="*/ 128983 h 141973"/>
                      <a:gd name="connsiteX2" fmla="*/ 25982 w 25981"/>
                      <a:gd name="connsiteY2" fmla="*/ 128983 h 141973"/>
                      <a:gd name="connsiteX3" fmla="*/ 25982 w 25981"/>
                      <a:gd name="connsiteY3" fmla="*/ 16398 h 141973"/>
                      <a:gd name="connsiteX4" fmla="*/ 0 w 25981"/>
                      <a:gd name="connsiteY4" fmla="*/ 16398 h 14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41973">
                        <a:moveTo>
                          <a:pt x="0" y="16398"/>
                        </a:moveTo>
                        <a:cubicBezTo>
                          <a:pt x="0" y="51039"/>
                          <a:pt x="0" y="94341"/>
                          <a:pt x="0" y="128983"/>
                        </a:cubicBezTo>
                        <a:cubicBezTo>
                          <a:pt x="0" y="146304"/>
                          <a:pt x="25982" y="146304"/>
                          <a:pt x="25982" y="128983"/>
                        </a:cubicBezTo>
                        <a:cubicBezTo>
                          <a:pt x="25982" y="94341"/>
                          <a:pt x="25982" y="51039"/>
                          <a:pt x="25982" y="16398"/>
                        </a:cubicBezTo>
                        <a:cubicBezTo>
                          <a:pt x="2598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xmlns="" id="{9F035A62-8A4D-409B-9E56-F1401C6FD7A3}"/>
                      </a:ext>
                    </a:extLst>
                  </p:cNvPr>
                  <p:cNvSpPr/>
                  <p:nvPr/>
                </p:nvSpPr>
                <p:spPr>
                  <a:xfrm>
                    <a:off x="4978806" y="3726373"/>
                    <a:ext cx="190529" cy="112585"/>
                  </a:xfrm>
                  <a:custGeom>
                    <a:avLst/>
                    <a:gdLst>
                      <a:gd name="connsiteX0" fmla="*/ 95264 w 190529"/>
                      <a:gd name="connsiteY0" fmla="*/ 51963 h 112585"/>
                      <a:gd name="connsiteX1" fmla="*/ 0 w 190529"/>
                      <a:gd name="connsiteY1" fmla="*/ 112586 h 112585"/>
                      <a:gd name="connsiteX2" fmla="*/ 95264 w 190529"/>
                      <a:gd name="connsiteY2" fmla="*/ 60623 h 112585"/>
                      <a:gd name="connsiteX3" fmla="*/ 190530 w 190529"/>
                      <a:gd name="connsiteY3" fmla="*/ 0 h 112585"/>
                      <a:gd name="connsiteX4" fmla="*/ 95264 w 190529"/>
                      <a:gd name="connsiteY4" fmla="*/ 51963 h 112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2585">
                        <a:moveTo>
                          <a:pt x="95264" y="51963"/>
                        </a:moveTo>
                        <a:cubicBezTo>
                          <a:pt x="43302" y="86604"/>
                          <a:pt x="0" y="112586"/>
                          <a:pt x="0" y="112586"/>
                        </a:cubicBezTo>
                        <a:cubicBezTo>
                          <a:pt x="0" y="112586"/>
                          <a:pt x="43302" y="95265"/>
                          <a:pt x="95264" y="60623"/>
                        </a:cubicBezTo>
                        <a:cubicBezTo>
                          <a:pt x="147228" y="34642"/>
                          <a:pt x="190530" y="8660"/>
                          <a:pt x="190530" y="0"/>
                        </a:cubicBezTo>
                        <a:cubicBezTo>
                          <a:pt x="190530" y="0"/>
                          <a:pt x="147228" y="25981"/>
                          <a:pt x="95264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xmlns="" id="{E546635B-95A0-447D-BD51-E7BEDC37C9E2}"/>
                      </a:ext>
                    </a:extLst>
                  </p:cNvPr>
                  <p:cNvSpPr/>
                  <p:nvPr/>
                </p:nvSpPr>
                <p:spPr>
                  <a:xfrm>
                    <a:off x="4978806" y="3838958"/>
                    <a:ext cx="190529" cy="112585"/>
                  </a:xfrm>
                  <a:custGeom>
                    <a:avLst/>
                    <a:gdLst>
                      <a:gd name="connsiteX0" fmla="*/ 95264 w 190529"/>
                      <a:gd name="connsiteY0" fmla="*/ 51962 h 112585"/>
                      <a:gd name="connsiteX1" fmla="*/ 0 w 190529"/>
                      <a:gd name="connsiteY1" fmla="*/ 0 h 112585"/>
                      <a:gd name="connsiteX2" fmla="*/ 95264 w 190529"/>
                      <a:gd name="connsiteY2" fmla="*/ 60623 h 112585"/>
                      <a:gd name="connsiteX3" fmla="*/ 190530 w 190529"/>
                      <a:gd name="connsiteY3" fmla="*/ 112585 h 112585"/>
                      <a:gd name="connsiteX4" fmla="*/ 95264 w 190529"/>
                      <a:gd name="connsiteY4" fmla="*/ 51962 h 112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2585">
                        <a:moveTo>
                          <a:pt x="95264" y="51962"/>
                        </a:moveTo>
                        <a:cubicBezTo>
                          <a:pt x="43302" y="25981"/>
                          <a:pt x="0" y="0"/>
                          <a:pt x="0" y="0"/>
                        </a:cubicBezTo>
                        <a:cubicBezTo>
                          <a:pt x="0" y="0"/>
                          <a:pt x="43302" y="25981"/>
                          <a:pt x="95264" y="60623"/>
                        </a:cubicBezTo>
                        <a:cubicBezTo>
                          <a:pt x="147228" y="95264"/>
                          <a:pt x="190530" y="112585"/>
                          <a:pt x="190530" y="112585"/>
                        </a:cubicBezTo>
                        <a:cubicBezTo>
                          <a:pt x="190530" y="103925"/>
                          <a:pt x="147228" y="77944"/>
                          <a:pt x="95264" y="5196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4" name="Graphic 1">
                  <a:extLst>
                    <a:ext uri="{FF2B5EF4-FFF2-40B4-BE49-F238E27FC236}">
                      <a16:creationId xmlns:a16="http://schemas.microsoft.com/office/drawing/2014/main" xmlns="" id="{001B826A-CF66-4BC4-A3EB-6FF049FC6D54}"/>
                    </a:ext>
                  </a:extLst>
                </p:cNvPr>
                <p:cNvGrpSpPr/>
                <p:nvPr/>
              </p:nvGrpSpPr>
              <p:grpSpPr>
                <a:xfrm>
                  <a:off x="5411827" y="3485569"/>
                  <a:ext cx="190529" cy="708466"/>
                  <a:chOff x="5411827" y="3485569"/>
                  <a:chExt cx="190529" cy="708466"/>
                </a:xfrm>
                <a:grpFill/>
              </p:grpSpPr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xmlns="" id="{D9E723DA-E5FC-4492-8BD6-56B5233C5F3F}"/>
                      </a:ext>
                    </a:extLst>
                  </p:cNvPr>
                  <p:cNvSpPr/>
                  <p:nvPr/>
                </p:nvSpPr>
                <p:spPr>
                  <a:xfrm>
                    <a:off x="5489771" y="3522853"/>
                    <a:ext cx="25981" cy="640870"/>
                  </a:xfrm>
                  <a:custGeom>
                    <a:avLst/>
                    <a:gdLst>
                      <a:gd name="connsiteX0" fmla="*/ 0 w 25981"/>
                      <a:gd name="connsiteY0" fmla="*/ 12991 h 640870"/>
                      <a:gd name="connsiteX1" fmla="*/ 0 w 25981"/>
                      <a:gd name="connsiteY1" fmla="*/ 627880 h 640870"/>
                      <a:gd name="connsiteX2" fmla="*/ 25982 w 25981"/>
                      <a:gd name="connsiteY2" fmla="*/ 627880 h 640870"/>
                      <a:gd name="connsiteX3" fmla="*/ 25982 w 25981"/>
                      <a:gd name="connsiteY3" fmla="*/ 12991 h 640870"/>
                      <a:gd name="connsiteX4" fmla="*/ 0 w 25981"/>
                      <a:gd name="connsiteY4" fmla="*/ 12991 h 640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640870">
                        <a:moveTo>
                          <a:pt x="0" y="12991"/>
                        </a:moveTo>
                        <a:cubicBezTo>
                          <a:pt x="0" y="220841"/>
                          <a:pt x="0" y="420030"/>
                          <a:pt x="0" y="627880"/>
                        </a:cubicBezTo>
                        <a:cubicBezTo>
                          <a:pt x="0" y="645201"/>
                          <a:pt x="25982" y="645201"/>
                          <a:pt x="25982" y="627880"/>
                        </a:cubicBezTo>
                        <a:cubicBezTo>
                          <a:pt x="25982" y="420030"/>
                          <a:pt x="25982" y="220841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xmlns="" id="{436CE2CF-0A11-4126-AEAC-2449BBEF7E2D}"/>
                      </a:ext>
                    </a:extLst>
                  </p:cNvPr>
                  <p:cNvSpPr/>
                  <p:nvPr/>
                </p:nvSpPr>
                <p:spPr>
                  <a:xfrm>
                    <a:off x="5411827" y="3485569"/>
                    <a:ext cx="190529" cy="114144"/>
                  </a:xfrm>
                  <a:custGeom>
                    <a:avLst/>
                    <a:gdLst>
                      <a:gd name="connsiteX0" fmla="*/ 95264 w 190529"/>
                      <a:gd name="connsiteY0" fmla="*/ 32953 h 114144"/>
                      <a:gd name="connsiteX1" fmla="*/ 0 w 190529"/>
                      <a:gd name="connsiteY1" fmla="*/ 110897 h 114144"/>
                      <a:gd name="connsiteX2" fmla="*/ 95264 w 190529"/>
                      <a:gd name="connsiteY2" fmla="*/ 84916 h 114144"/>
                      <a:gd name="connsiteX3" fmla="*/ 190530 w 190529"/>
                      <a:gd name="connsiteY3" fmla="*/ 6972 h 114144"/>
                      <a:gd name="connsiteX4" fmla="*/ 95264 w 190529"/>
                      <a:gd name="connsiteY4" fmla="*/ 32953 h 114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144">
                        <a:moveTo>
                          <a:pt x="95264" y="32953"/>
                        </a:moveTo>
                        <a:cubicBezTo>
                          <a:pt x="43302" y="67595"/>
                          <a:pt x="0" y="102237"/>
                          <a:pt x="0" y="110897"/>
                        </a:cubicBezTo>
                        <a:cubicBezTo>
                          <a:pt x="0" y="119558"/>
                          <a:pt x="43302" y="110897"/>
                          <a:pt x="95264" y="84916"/>
                        </a:cubicBezTo>
                        <a:cubicBezTo>
                          <a:pt x="147228" y="58935"/>
                          <a:pt x="190530" y="24293"/>
                          <a:pt x="190530" y="6972"/>
                        </a:cubicBezTo>
                        <a:cubicBezTo>
                          <a:pt x="190530" y="-10349"/>
                          <a:pt x="147228" y="6972"/>
                          <a:pt x="95264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1" name="Freeform: Shape 790">
                    <a:extLst>
                      <a:ext uri="{FF2B5EF4-FFF2-40B4-BE49-F238E27FC236}">
                        <a16:creationId xmlns:a16="http://schemas.microsoft.com/office/drawing/2014/main" xmlns="" id="{216C882C-A06E-427E-965E-4656379C42BC}"/>
                      </a:ext>
                    </a:extLst>
                  </p:cNvPr>
                  <p:cNvSpPr/>
                  <p:nvPr/>
                </p:nvSpPr>
                <p:spPr>
                  <a:xfrm>
                    <a:off x="5411827" y="4078202"/>
                    <a:ext cx="190529" cy="115833"/>
                  </a:xfrm>
                  <a:custGeom>
                    <a:avLst/>
                    <a:gdLst>
                      <a:gd name="connsiteX0" fmla="*/ 95264 w 190529"/>
                      <a:gd name="connsiteY0" fmla="*/ 29229 h 115833"/>
                      <a:gd name="connsiteX1" fmla="*/ 0 w 190529"/>
                      <a:gd name="connsiteY1" fmla="*/ 3248 h 115833"/>
                      <a:gd name="connsiteX2" fmla="*/ 95264 w 190529"/>
                      <a:gd name="connsiteY2" fmla="*/ 81191 h 115833"/>
                      <a:gd name="connsiteX3" fmla="*/ 190530 w 190529"/>
                      <a:gd name="connsiteY3" fmla="*/ 107173 h 115833"/>
                      <a:gd name="connsiteX4" fmla="*/ 95264 w 190529"/>
                      <a:gd name="connsiteY4" fmla="*/ 29229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4" y="29229"/>
                        </a:moveTo>
                        <a:cubicBezTo>
                          <a:pt x="43302" y="3248"/>
                          <a:pt x="0" y="-5413"/>
                          <a:pt x="0" y="3248"/>
                        </a:cubicBezTo>
                        <a:cubicBezTo>
                          <a:pt x="0" y="11908"/>
                          <a:pt x="43302" y="46550"/>
                          <a:pt x="95264" y="81191"/>
                        </a:cubicBezTo>
                        <a:cubicBezTo>
                          <a:pt x="147228" y="115833"/>
                          <a:pt x="190530" y="124494"/>
                          <a:pt x="190530" y="107173"/>
                        </a:cubicBezTo>
                        <a:cubicBezTo>
                          <a:pt x="190530" y="89852"/>
                          <a:pt x="147228" y="55210"/>
                          <a:pt x="95264" y="2922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5" name="Graphic 1">
                  <a:extLst>
                    <a:ext uri="{FF2B5EF4-FFF2-40B4-BE49-F238E27FC236}">
                      <a16:creationId xmlns:a16="http://schemas.microsoft.com/office/drawing/2014/main" xmlns="" id="{D89606F4-9129-46AF-9C5F-1404490DE5A3}"/>
                    </a:ext>
                  </a:extLst>
                </p:cNvPr>
                <p:cNvGrpSpPr/>
                <p:nvPr/>
              </p:nvGrpSpPr>
              <p:grpSpPr>
                <a:xfrm>
                  <a:off x="5836187" y="3256545"/>
                  <a:ext cx="190528" cy="1173486"/>
                  <a:chOff x="5836187" y="3256545"/>
                  <a:chExt cx="190528" cy="1173486"/>
                </a:xfrm>
                <a:grpFill/>
              </p:grpSpPr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xmlns="" id="{B695EEB1-81B4-45DF-B763-50CF4F3CD3FD}"/>
                      </a:ext>
                    </a:extLst>
                  </p:cNvPr>
                  <p:cNvSpPr/>
                  <p:nvPr/>
                </p:nvSpPr>
                <p:spPr>
                  <a:xfrm>
                    <a:off x="5922792" y="3297682"/>
                    <a:ext cx="25981" cy="1099873"/>
                  </a:xfrm>
                  <a:custGeom>
                    <a:avLst/>
                    <a:gdLst>
                      <a:gd name="connsiteX0" fmla="*/ 0 w 25981"/>
                      <a:gd name="connsiteY0" fmla="*/ 12991 h 1099873"/>
                      <a:gd name="connsiteX1" fmla="*/ 0 w 25981"/>
                      <a:gd name="connsiteY1" fmla="*/ 1086883 h 1099873"/>
                      <a:gd name="connsiteX2" fmla="*/ 25982 w 25981"/>
                      <a:gd name="connsiteY2" fmla="*/ 1086883 h 1099873"/>
                      <a:gd name="connsiteX3" fmla="*/ 25982 w 25981"/>
                      <a:gd name="connsiteY3" fmla="*/ 12991 h 1099873"/>
                      <a:gd name="connsiteX4" fmla="*/ 0 w 25981"/>
                      <a:gd name="connsiteY4" fmla="*/ 12991 h 109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099873">
                        <a:moveTo>
                          <a:pt x="0" y="12991"/>
                        </a:moveTo>
                        <a:cubicBezTo>
                          <a:pt x="0" y="368068"/>
                          <a:pt x="0" y="731805"/>
                          <a:pt x="0" y="1086883"/>
                        </a:cubicBezTo>
                        <a:cubicBezTo>
                          <a:pt x="0" y="1104204"/>
                          <a:pt x="25982" y="1104204"/>
                          <a:pt x="25982" y="1086883"/>
                        </a:cubicBezTo>
                        <a:cubicBezTo>
                          <a:pt x="25982" y="731805"/>
                          <a:pt x="25982" y="36806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xmlns="" id="{D955566E-DD12-4316-A5C1-01351D47C5D6}"/>
                      </a:ext>
                    </a:extLst>
                  </p:cNvPr>
                  <p:cNvSpPr/>
                  <p:nvPr/>
                </p:nvSpPr>
                <p:spPr>
                  <a:xfrm>
                    <a:off x="5836187" y="3256545"/>
                    <a:ext cx="190528" cy="134236"/>
                  </a:xfrm>
                  <a:custGeom>
                    <a:avLst/>
                    <a:gdLst>
                      <a:gd name="connsiteX0" fmla="*/ 95264 w 190528"/>
                      <a:gd name="connsiteY0" fmla="*/ 19486 h 134236"/>
                      <a:gd name="connsiteX1" fmla="*/ 0 w 190528"/>
                      <a:gd name="connsiteY1" fmla="*/ 114751 h 134236"/>
                      <a:gd name="connsiteX2" fmla="*/ 95264 w 190528"/>
                      <a:gd name="connsiteY2" fmla="*/ 114751 h 134236"/>
                      <a:gd name="connsiteX3" fmla="*/ 190529 w 190528"/>
                      <a:gd name="connsiteY3" fmla="*/ 19486 h 134236"/>
                      <a:gd name="connsiteX4" fmla="*/ 95264 w 190528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4236">
                        <a:moveTo>
                          <a:pt x="95264" y="19486"/>
                        </a:moveTo>
                        <a:cubicBezTo>
                          <a:pt x="43302" y="45467"/>
                          <a:pt x="0" y="88769"/>
                          <a:pt x="0" y="114751"/>
                        </a:cubicBezTo>
                        <a:cubicBezTo>
                          <a:pt x="0" y="140732"/>
                          <a:pt x="43302" y="140732"/>
                          <a:pt x="95264" y="114751"/>
                        </a:cubicBezTo>
                        <a:cubicBezTo>
                          <a:pt x="147227" y="88769"/>
                          <a:pt x="190529" y="54128"/>
                          <a:pt x="190529" y="19486"/>
                        </a:cubicBezTo>
                        <a:cubicBezTo>
                          <a:pt x="190529" y="-6495"/>
                          <a:pt x="147227" y="-6495"/>
                          <a:pt x="95264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xmlns="" id="{44B62766-FDD4-4ABB-AA04-5443C4875582}"/>
                      </a:ext>
                    </a:extLst>
                  </p:cNvPr>
                  <p:cNvSpPr/>
                  <p:nvPr/>
                </p:nvSpPr>
                <p:spPr>
                  <a:xfrm>
                    <a:off x="5836187" y="4295795"/>
                    <a:ext cx="190528" cy="134236"/>
                  </a:xfrm>
                  <a:custGeom>
                    <a:avLst/>
                    <a:gdLst>
                      <a:gd name="connsiteX0" fmla="*/ 95264 w 190528"/>
                      <a:gd name="connsiteY0" fmla="*/ 19486 h 134236"/>
                      <a:gd name="connsiteX1" fmla="*/ 0 w 190528"/>
                      <a:gd name="connsiteY1" fmla="*/ 19486 h 134236"/>
                      <a:gd name="connsiteX2" fmla="*/ 95264 w 190528"/>
                      <a:gd name="connsiteY2" fmla="*/ 114750 h 134236"/>
                      <a:gd name="connsiteX3" fmla="*/ 190529 w 190528"/>
                      <a:gd name="connsiteY3" fmla="*/ 114750 h 134236"/>
                      <a:gd name="connsiteX4" fmla="*/ 95264 w 190528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4236">
                        <a:moveTo>
                          <a:pt x="95264" y="19486"/>
                        </a:moveTo>
                        <a:cubicBezTo>
                          <a:pt x="43302" y="-6495"/>
                          <a:pt x="0" y="-6495"/>
                          <a:pt x="0" y="19486"/>
                        </a:cubicBezTo>
                        <a:cubicBezTo>
                          <a:pt x="0" y="45467"/>
                          <a:pt x="43302" y="88769"/>
                          <a:pt x="95264" y="114750"/>
                        </a:cubicBezTo>
                        <a:cubicBezTo>
                          <a:pt x="147227" y="140732"/>
                          <a:pt x="190529" y="140732"/>
                          <a:pt x="190529" y="114750"/>
                        </a:cubicBezTo>
                        <a:cubicBezTo>
                          <a:pt x="190529" y="80109"/>
                          <a:pt x="147227" y="45467"/>
                          <a:pt x="95264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7" name="Graphic 1">
                <a:extLst>
                  <a:ext uri="{FF2B5EF4-FFF2-40B4-BE49-F238E27FC236}">
                    <a16:creationId xmlns:a16="http://schemas.microsoft.com/office/drawing/2014/main" xmlns="" id="{594F8AB9-642E-47EB-B977-034A7A7D742D}"/>
                  </a:ext>
                </a:extLst>
              </p:cNvPr>
              <p:cNvGrpSpPr/>
              <p:nvPr/>
            </p:nvGrpSpPr>
            <p:grpSpPr>
              <a:xfrm>
                <a:off x="-659126" y="3068181"/>
                <a:ext cx="6661201" cy="1550215"/>
                <a:chOff x="-659126" y="3068181"/>
                <a:chExt cx="6661201" cy="1550215"/>
              </a:xfrm>
              <a:grpFill/>
            </p:grpSpPr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xmlns="" id="{68995E50-1674-4076-B783-3BEE8A532922}"/>
                    </a:ext>
                  </a:extLst>
                </p:cNvPr>
                <p:cNvSpPr/>
                <p:nvPr/>
              </p:nvSpPr>
              <p:spPr>
                <a:xfrm>
                  <a:off x="-659126" y="3128804"/>
                  <a:ext cx="6661201" cy="1432788"/>
                </a:xfrm>
                <a:custGeom>
                  <a:avLst/>
                  <a:gdLst>
                    <a:gd name="connsiteX0" fmla="*/ 381058 w 6661201"/>
                    <a:gd name="connsiteY0" fmla="*/ 1281742 h 1432788"/>
                    <a:gd name="connsiteX1" fmla="*/ 736136 w 6661201"/>
                    <a:gd name="connsiteY1" fmla="*/ 1428969 h 1432788"/>
                    <a:gd name="connsiteX2" fmla="*/ 1108534 w 6661201"/>
                    <a:gd name="connsiteY2" fmla="*/ 1333705 h 1432788"/>
                    <a:gd name="connsiteX3" fmla="*/ 1836009 w 6661201"/>
                    <a:gd name="connsiteY3" fmla="*/ 649531 h 1432788"/>
                    <a:gd name="connsiteX4" fmla="*/ 2217067 w 6661201"/>
                    <a:gd name="connsiteY4" fmla="*/ 259813 h 1432788"/>
                    <a:gd name="connsiteX5" fmla="*/ 2624107 w 6661201"/>
                    <a:gd name="connsiteY5" fmla="*/ 34642 h 1432788"/>
                    <a:gd name="connsiteX6" fmla="*/ 3455507 w 6661201"/>
                    <a:gd name="connsiteY6" fmla="*/ 441681 h 1432788"/>
                    <a:gd name="connsiteX7" fmla="*/ 4191643 w 6661201"/>
                    <a:gd name="connsiteY7" fmla="*/ 1212459 h 1432788"/>
                    <a:gd name="connsiteX8" fmla="*/ 4919118 w 6661201"/>
                    <a:gd name="connsiteY8" fmla="*/ 1385667 h 1432788"/>
                    <a:gd name="connsiteX9" fmla="*/ 5326158 w 6661201"/>
                    <a:gd name="connsiteY9" fmla="*/ 1099873 h 1432788"/>
                    <a:gd name="connsiteX10" fmla="*/ 5724537 w 6661201"/>
                    <a:gd name="connsiteY10" fmla="*/ 666852 h 1432788"/>
                    <a:gd name="connsiteX11" fmla="*/ 6157558 w 6661201"/>
                    <a:gd name="connsiteY11" fmla="*/ 233831 h 1432788"/>
                    <a:gd name="connsiteX12" fmla="*/ 6651202 w 6661201"/>
                    <a:gd name="connsiteY12" fmla="*/ 17321 h 1432788"/>
                    <a:gd name="connsiteX13" fmla="*/ 6651202 w 6661201"/>
                    <a:gd name="connsiteY13" fmla="*/ 0 h 1432788"/>
                    <a:gd name="connsiteX14" fmla="*/ 5923727 w 6661201"/>
                    <a:gd name="connsiteY14" fmla="*/ 433021 h 1432788"/>
                    <a:gd name="connsiteX15" fmla="*/ 5170270 w 6661201"/>
                    <a:gd name="connsiteY15" fmla="*/ 1212459 h 1432788"/>
                    <a:gd name="connsiteX16" fmla="*/ 4763230 w 6661201"/>
                    <a:gd name="connsiteY16" fmla="*/ 1411648 h 1432788"/>
                    <a:gd name="connsiteX17" fmla="*/ 4321549 w 6661201"/>
                    <a:gd name="connsiteY17" fmla="*/ 1281742 h 1432788"/>
                    <a:gd name="connsiteX18" fmla="*/ 3550772 w 6661201"/>
                    <a:gd name="connsiteY18" fmla="*/ 519625 h 1432788"/>
                    <a:gd name="connsiteX19" fmla="*/ 2840617 w 6661201"/>
                    <a:gd name="connsiteY19" fmla="*/ 17321 h 1432788"/>
                    <a:gd name="connsiteX20" fmla="*/ 2104482 w 6661201"/>
                    <a:gd name="connsiteY20" fmla="*/ 337756 h 1432788"/>
                    <a:gd name="connsiteX21" fmla="*/ 1351025 w 6661201"/>
                    <a:gd name="connsiteY21" fmla="*/ 1134515 h 1432788"/>
                    <a:gd name="connsiteX22" fmla="*/ 961307 w 6661201"/>
                    <a:gd name="connsiteY22" fmla="*/ 1385667 h 1432788"/>
                    <a:gd name="connsiteX23" fmla="*/ 519625 w 6661201"/>
                    <a:gd name="connsiteY23" fmla="*/ 1342365 h 1432788"/>
                    <a:gd name="connsiteX24" fmla="*/ 69283 w 6661201"/>
                    <a:gd name="connsiteY24" fmla="*/ 987288 h 1432788"/>
                    <a:gd name="connsiteX25" fmla="*/ 0 w 6661201"/>
                    <a:gd name="connsiteY25" fmla="*/ 909344 h 1432788"/>
                    <a:gd name="connsiteX26" fmla="*/ 0 w 6661201"/>
                    <a:gd name="connsiteY26" fmla="*/ 943986 h 1432788"/>
                    <a:gd name="connsiteX27" fmla="*/ 381058 w 6661201"/>
                    <a:gd name="connsiteY27" fmla="*/ 1281742 h 143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661201" h="1432788">
                      <a:moveTo>
                        <a:pt x="381058" y="1281742"/>
                      </a:moveTo>
                      <a:cubicBezTo>
                        <a:pt x="484983" y="1351025"/>
                        <a:pt x="606229" y="1411648"/>
                        <a:pt x="736136" y="1428969"/>
                      </a:cubicBezTo>
                      <a:cubicBezTo>
                        <a:pt x="866042" y="1446290"/>
                        <a:pt x="995948" y="1402988"/>
                        <a:pt x="1108534" y="1333705"/>
                      </a:cubicBezTo>
                      <a:cubicBezTo>
                        <a:pt x="1402988" y="1169157"/>
                        <a:pt x="1619498" y="892023"/>
                        <a:pt x="1836009" y="649531"/>
                      </a:cubicBezTo>
                      <a:cubicBezTo>
                        <a:pt x="1957255" y="510965"/>
                        <a:pt x="2078501" y="381058"/>
                        <a:pt x="2217067" y="259813"/>
                      </a:cubicBezTo>
                      <a:cubicBezTo>
                        <a:pt x="2338313" y="155888"/>
                        <a:pt x="2468219" y="69283"/>
                        <a:pt x="2624107" y="34642"/>
                      </a:cubicBezTo>
                      <a:cubicBezTo>
                        <a:pt x="2953203" y="-43302"/>
                        <a:pt x="3247657" y="225171"/>
                        <a:pt x="3455507" y="441681"/>
                      </a:cubicBezTo>
                      <a:cubicBezTo>
                        <a:pt x="3706659" y="692834"/>
                        <a:pt x="3914509" y="987288"/>
                        <a:pt x="4191643" y="1212459"/>
                      </a:cubicBezTo>
                      <a:cubicBezTo>
                        <a:pt x="4399493" y="1385667"/>
                        <a:pt x="4650645" y="1489592"/>
                        <a:pt x="4919118" y="1385667"/>
                      </a:cubicBezTo>
                      <a:cubicBezTo>
                        <a:pt x="5075005" y="1325044"/>
                        <a:pt x="5204912" y="1212459"/>
                        <a:pt x="5326158" y="1099873"/>
                      </a:cubicBezTo>
                      <a:cubicBezTo>
                        <a:pt x="5464724" y="961307"/>
                        <a:pt x="5594631" y="814079"/>
                        <a:pt x="5724537" y="666852"/>
                      </a:cubicBezTo>
                      <a:cubicBezTo>
                        <a:pt x="5863103" y="510965"/>
                        <a:pt x="6001671" y="363738"/>
                        <a:pt x="6157558" y="233831"/>
                      </a:cubicBezTo>
                      <a:cubicBezTo>
                        <a:pt x="6296124" y="121246"/>
                        <a:pt x="6460672" y="17321"/>
                        <a:pt x="6651202" y="17321"/>
                      </a:cubicBezTo>
                      <a:cubicBezTo>
                        <a:pt x="6659862" y="17321"/>
                        <a:pt x="6668523" y="0"/>
                        <a:pt x="6651202" y="0"/>
                      </a:cubicBezTo>
                      <a:cubicBezTo>
                        <a:pt x="6356748" y="8660"/>
                        <a:pt x="6114256" y="233831"/>
                        <a:pt x="5923727" y="433021"/>
                      </a:cubicBezTo>
                      <a:cubicBezTo>
                        <a:pt x="5672574" y="692834"/>
                        <a:pt x="5456064" y="987288"/>
                        <a:pt x="5170270" y="1212459"/>
                      </a:cubicBezTo>
                      <a:cubicBezTo>
                        <a:pt x="5049024" y="1307723"/>
                        <a:pt x="4910458" y="1394328"/>
                        <a:pt x="4763230" y="1411648"/>
                      </a:cubicBezTo>
                      <a:cubicBezTo>
                        <a:pt x="4607343" y="1428969"/>
                        <a:pt x="4451456" y="1368346"/>
                        <a:pt x="4321549" y="1281742"/>
                      </a:cubicBezTo>
                      <a:cubicBezTo>
                        <a:pt x="4018434" y="1082552"/>
                        <a:pt x="3793263" y="779438"/>
                        <a:pt x="3550772" y="519625"/>
                      </a:cubicBezTo>
                      <a:cubicBezTo>
                        <a:pt x="3360242" y="311775"/>
                        <a:pt x="3126411" y="69283"/>
                        <a:pt x="2840617" y="17321"/>
                      </a:cubicBezTo>
                      <a:cubicBezTo>
                        <a:pt x="2554824" y="-34642"/>
                        <a:pt x="2303672" y="155888"/>
                        <a:pt x="2104482" y="337756"/>
                      </a:cubicBezTo>
                      <a:cubicBezTo>
                        <a:pt x="1836009" y="588908"/>
                        <a:pt x="1628159" y="883363"/>
                        <a:pt x="1351025" y="1134515"/>
                      </a:cubicBezTo>
                      <a:cubicBezTo>
                        <a:pt x="1238440" y="1238440"/>
                        <a:pt x="1108534" y="1333705"/>
                        <a:pt x="961307" y="1385667"/>
                      </a:cubicBezTo>
                      <a:cubicBezTo>
                        <a:pt x="814079" y="1428969"/>
                        <a:pt x="666852" y="1411648"/>
                        <a:pt x="519625" y="1342365"/>
                      </a:cubicBezTo>
                      <a:cubicBezTo>
                        <a:pt x="346417" y="1255761"/>
                        <a:pt x="199190" y="1117194"/>
                        <a:pt x="69283" y="987288"/>
                      </a:cubicBezTo>
                      <a:cubicBezTo>
                        <a:pt x="43302" y="961307"/>
                        <a:pt x="25981" y="935325"/>
                        <a:pt x="0" y="909344"/>
                      </a:cubicBezTo>
                      <a:lnTo>
                        <a:pt x="0" y="943986"/>
                      </a:lnTo>
                      <a:cubicBezTo>
                        <a:pt x="121246" y="1065232"/>
                        <a:pt x="242492" y="1186478"/>
                        <a:pt x="381058" y="128174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xmlns="" id="{19E6379A-FC02-46AE-A68D-74D13F8F37B2}"/>
                    </a:ext>
                  </a:extLst>
                </p:cNvPr>
                <p:cNvSpPr/>
                <p:nvPr/>
              </p:nvSpPr>
              <p:spPr>
                <a:xfrm>
                  <a:off x="-659125" y="3124984"/>
                  <a:ext cx="6661201" cy="1441448"/>
                </a:xfrm>
                <a:custGeom>
                  <a:avLst/>
                  <a:gdLst>
                    <a:gd name="connsiteX0" fmla="*/ 311775 w 6661201"/>
                    <a:gd name="connsiteY0" fmla="*/ 220330 h 1441448"/>
                    <a:gd name="connsiteX1" fmla="*/ 718815 w 6661201"/>
                    <a:gd name="connsiteY1" fmla="*/ 21140 h 1441448"/>
                    <a:gd name="connsiteX2" fmla="*/ 1160496 w 6661201"/>
                    <a:gd name="connsiteY2" fmla="*/ 151046 h 1441448"/>
                    <a:gd name="connsiteX3" fmla="*/ 1931273 w 6661201"/>
                    <a:gd name="connsiteY3" fmla="*/ 921824 h 1441448"/>
                    <a:gd name="connsiteX4" fmla="*/ 2641428 w 6661201"/>
                    <a:gd name="connsiteY4" fmla="*/ 1424128 h 1441448"/>
                    <a:gd name="connsiteX5" fmla="*/ 3377563 w 6661201"/>
                    <a:gd name="connsiteY5" fmla="*/ 1103693 h 1441448"/>
                    <a:gd name="connsiteX6" fmla="*/ 4131020 w 6661201"/>
                    <a:gd name="connsiteY6" fmla="*/ 306934 h 1441448"/>
                    <a:gd name="connsiteX7" fmla="*/ 4520739 w 6661201"/>
                    <a:gd name="connsiteY7" fmla="*/ 55782 h 1441448"/>
                    <a:gd name="connsiteX8" fmla="*/ 4962420 w 6661201"/>
                    <a:gd name="connsiteY8" fmla="*/ 90424 h 1441448"/>
                    <a:gd name="connsiteX9" fmla="*/ 5412762 w 6661201"/>
                    <a:gd name="connsiteY9" fmla="*/ 445501 h 1441448"/>
                    <a:gd name="connsiteX10" fmla="*/ 5828462 w 6661201"/>
                    <a:gd name="connsiteY10" fmla="*/ 904503 h 1441448"/>
                    <a:gd name="connsiteX11" fmla="*/ 6651202 w 6661201"/>
                    <a:gd name="connsiteY11" fmla="*/ 1441449 h 1441448"/>
                    <a:gd name="connsiteX12" fmla="*/ 6651202 w 6661201"/>
                    <a:gd name="connsiteY12" fmla="*/ 1424128 h 1441448"/>
                    <a:gd name="connsiteX13" fmla="*/ 5837123 w 6661201"/>
                    <a:gd name="connsiteY13" fmla="*/ 895842 h 1441448"/>
                    <a:gd name="connsiteX14" fmla="*/ 5100987 w 6661201"/>
                    <a:gd name="connsiteY14" fmla="*/ 151046 h 1441448"/>
                    <a:gd name="connsiteX15" fmla="*/ 4745910 w 6661201"/>
                    <a:gd name="connsiteY15" fmla="*/ 3819 h 1441448"/>
                    <a:gd name="connsiteX16" fmla="*/ 4373512 w 6661201"/>
                    <a:gd name="connsiteY16" fmla="*/ 99084 h 1441448"/>
                    <a:gd name="connsiteX17" fmla="*/ 3646036 w 6661201"/>
                    <a:gd name="connsiteY17" fmla="*/ 783257 h 1441448"/>
                    <a:gd name="connsiteX18" fmla="*/ 3264978 w 6661201"/>
                    <a:gd name="connsiteY18" fmla="*/ 1172976 h 1441448"/>
                    <a:gd name="connsiteX19" fmla="*/ 2857938 w 6661201"/>
                    <a:gd name="connsiteY19" fmla="*/ 1398147 h 1441448"/>
                    <a:gd name="connsiteX20" fmla="*/ 2026538 w 6661201"/>
                    <a:gd name="connsiteY20" fmla="*/ 991107 h 1441448"/>
                    <a:gd name="connsiteX21" fmla="*/ 1290402 w 6661201"/>
                    <a:gd name="connsiteY21" fmla="*/ 220330 h 1441448"/>
                    <a:gd name="connsiteX22" fmla="*/ 562927 w 6661201"/>
                    <a:gd name="connsiteY22" fmla="*/ 47121 h 1441448"/>
                    <a:gd name="connsiteX23" fmla="*/ 155888 w 6661201"/>
                    <a:gd name="connsiteY23" fmla="*/ 332915 h 1441448"/>
                    <a:gd name="connsiteX24" fmla="*/ 0 w 6661201"/>
                    <a:gd name="connsiteY24" fmla="*/ 488803 h 1441448"/>
                    <a:gd name="connsiteX25" fmla="*/ 0 w 6661201"/>
                    <a:gd name="connsiteY25" fmla="*/ 514784 h 1441448"/>
                    <a:gd name="connsiteX26" fmla="*/ 311775 w 6661201"/>
                    <a:gd name="connsiteY26" fmla="*/ 220330 h 144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61201" h="1441448">
                      <a:moveTo>
                        <a:pt x="311775" y="220330"/>
                      </a:moveTo>
                      <a:cubicBezTo>
                        <a:pt x="433021" y="125065"/>
                        <a:pt x="571588" y="38461"/>
                        <a:pt x="718815" y="21140"/>
                      </a:cubicBezTo>
                      <a:cubicBezTo>
                        <a:pt x="874702" y="3819"/>
                        <a:pt x="1030590" y="64442"/>
                        <a:pt x="1160496" y="151046"/>
                      </a:cubicBezTo>
                      <a:cubicBezTo>
                        <a:pt x="1463611" y="350236"/>
                        <a:pt x="1688782" y="653351"/>
                        <a:pt x="1931273" y="921824"/>
                      </a:cubicBezTo>
                      <a:cubicBezTo>
                        <a:pt x="2121803" y="1129674"/>
                        <a:pt x="2355634" y="1372166"/>
                        <a:pt x="2641428" y="1424128"/>
                      </a:cubicBezTo>
                      <a:cubicBezTo>
                        <a:pt x="2927222" y="1476091"/>
                        <a:pt x="3178374" y="1285561"/>
                        <a:pt x="3377563" y="1103693"/>
                      </a:cubicBezTo>
                      <a:cubicBezTo>
                        <a:pt x="3646036" y="852540"/>
                        <a:pt x="3853886" y="558086"/>
                        <a:pt x="4131020" y="306934"/>
                      </a:cubicBezTo>
                      <a:cubicBezTo>
                        <a:pt x="4243605" y="203009"/>
                        <a:pt x="4373512" y="107744"/>
                        <a:pt x="4520739" y="55782"/>
                      </a:cubicBezTo>
                      <a:cubicBezTo>
                        <a:pt x="4667966" y="3819"/>
                        <a:pt x="4823853" y="21140"/>
                        <a:pt x="4962420" y="90424"/>
                      </a:cubicBezTo>
                      <a:cubicBezTo>
                        <a:pt x="5135628" y="177028"/>
                        <a:pt x="5282856" y="315594"/>
                        <a:pt x="5412762" y="445501"/>
                      </a:cubicBezTo>
                      <a:cubicBezTo>
                        <a:pt x="5559989" y="592728"/>
                        <a:pt x="5689895" y="748615"/>
                        <a:pt x="5828462" y="904503"/>
                      </a:cubicBezTo>
                      <a:cubicBezTo>
                        <a:pt x="6044973" y="1138334"/>
                        <a:pt x="6313446" y="1432789"/>
                        <a:pt x="6651202" y="1441449"/>
                      </a:cubicBezTo>
                      <a:cubicBezTo>
                        <a:pt x="6659862" y="1441449"/>
                        <a:pt x="6668523" y="1424128"/>
                        <a:pt x="6651202" y="1424128"/>
                      </a:cubicBezTo>
                      <a:cubicBezTo>
                        <a:pt x="6313446" y="1415468"/>
                        <a:pt x="6044973" y="1129674"/>
                        <a:pt x="5837123" y="895842"/>
                      </a:cubicBezTo>
                      <a:cubicBezTo>
                        <a:pt x="5603291" y="644690"/>
                        <a:pt x="5386781" y="350236"/>
                        <a:pt x="5100987" y="151046"/>
                      </a:cubicBezTo>
                      <a:cubicBezTo>
                        <a:pt x="4997062" y="81763"/>
                        <a:pt x="4875816" y="21140"/>
                        <a:pt x="4745910" y="3819"/>
                      </a:cubicBezTo>
                      <a:cubicBezTo>
                        <a:pt x="4616003" y="-13501"/>
                        <a:pt x="4486097" y="29801"/>
                        <a:pt x="4373512" y="99084"/>
                      </a:cubicBezTo>
                      <a:cubicBezTo>
                        <a:pt x="4079057" y="263632"/>
                        <a:pt x="3862547" y="540765"/>
                        <a:pt x="3646036" y="783257"/>
                      </a:cubicBezTo>
                      <a:cubicBezTo>
                        <a:pt x="3524791" y="921824"/>
                        <a:pt x="3403545" y="1051730"/>
                        <a:pt x="3264978" y="1172976"/>
                      </a:cubicBezTo>
                      <a:cubicBezTo>
                        <a:pt x="3143732" y="1276901"/>
                        <a:pt x="3013826" y="1363505"/>
                        <a:pt x="2857938" y="1398147"/>
                      </a:cubicBezTo>
                      <a:cubicBezTo>
                        <a:pt x="2528842" y="1476091"/>
                        <a:pt x="2234388" y="1207618"/>
                        <a:pt x="2026538" y="991107"/>
                      </a:cubicBezTo>
                      <a:cubicBezTo>
                        <a:pt x="1775386" y="739955"/>
                        <a:pt x="1567536" y="445501"/>
                        <a:pt x="1290402" y="220330"/>
                      </a:cubicBezTo>
                      <a:cubicBezTo>
                        <a:pt x="1082552" y="47121"/>
                        <a:pt x="831400" y="-56804"/>
                        <a:pt x="562927" y="47121"/>
                      </a:cubicBezTo>
                      <a:cubicBezTo>
                        <a:pt x="407040" y="107744"/>
                        <a:pt x="277133" y="220330"/>
                        <a:pt x="155888" y="332915"/>
                      </a:cubicBezTo>
                      <a:cubicBezTo>
                        <a:pt x="103925" y="384878"/>
                        <a:pt x="51963" y="436840"/>
                        <a:pt x="0" y="488803"/>
                      </a:cubicBezTo>
                      <a:lnTo>
                        <a:pt x="0" y="514784"/>
                      </a:lnTo>
                      <a:cubicBezTo>
                        <a:pt x="95265" y="410859"/>
                        <a:pt x="199190" y="306934"/>
                        <a:pt x="311775" y="2203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74" name="Graphic 1">
                  <a:extLst>
                    <a:ext uri="{FF2B5EF4-FFF2-40B4-BE49-F238E27FC236}">
                      <a16:creationId xmlns:a16="http://schemas.microsoft.com/office/drawing/2014/main" xmlns="" id="{0CE46A8F-9FBB-4C8A-AC6F-C07242AB601F}"/>
                    </a:ext>
                  </a:extLst>
                </p:cNvPr>
                <p:cNvGrpSpPr/>
                <p:nvPr/>
              </p:nvGrpSpPr>
              <p:grpSpPr>
                <a:xfrm>
                  <a:off x="-581182" y="3414894"/>
                  <a:ext cx="121245" cy="852273"/>
                  <a:chOff x="-581182" y="3414894"/>
                  <a:chExt cx="121245" cy="852273"/>
                </a:xfrm>
                <a:grpFill/>
              </p:grpSpPr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xmlns="" id="{D4326207-4F90-44E1-BB1E-02BBA9AE8CA1}"/>
                      </a:ext>
                    </a:extLst>
                  </p:cNvPr>
                  <p:cNvSpPr/>
                  <p:nvPr/>
                </p:nvSpPr>
                <p:spPr>
                  <a:xfrm>
                    <a:off x="-529219" y="3460065"/>
                    <a:ext cx="17320" cy="752631"/>
                  </a:xfrm>
                  <a:custGeom>
                    <a:avLst/>
                    <a:gdLst>
                      <a:gd name="connsiteX0" fmla="*/ 0 w 17320"/>
                      <a:gd name="connsiteY0" fmla="*/ 6495 h 752631"/>
                      <a:gd name="connsiteX1" fmla="*/ 0 w 17320"/>
                      <a:gd name="connsiteY1" fmla="*/ 742631 h 752631"/>
                      <a:gd name="connsiteX2" fmla="*/ 17321 w 17320"/>
                      <a:gd name="connsiteY2" fmla="*/ 742631 h 752631"/>
                      <a:gd name="connsiteX3" fmla="*/ 17321 w 17320"/>
                      <a:gd name="connsiteY3" fmla="*/ 6495 h 752631"/>
                      <a:gd name="connsiteX4" fmla="*/ 0 w 17320"/>
                      <a:gd name="connsiteY4" fmla="*/ 6495 h 752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52631">
                        <a:moveTo>
                          <a:pt x="0" y="6495"/>
                        </a:moveTo>
                        <a:cubicBezTo>
                          <a:pt x="0" y="248987"/>
                          <a:pt x="0" y="500139"/>
                          <a:pt x="0" y="742631"/>
                        </a:cubicBezTo>
                        <a:cubicBezTo>
                          <a:pt x="0" y="751291"/>
                          <a:pt x="17321" y="759952"/>
                          <a:pt x="17321" y="742631"/>
                        </a:cubicBezTo>
                        <a:cubicBezTo>
                          <a:pt x="17321" y="500139"/>
                          <a:pt x="17321" y="24898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xmlns="" id="{0319FEC9-B472-4FE4-A74E-E4ED4D8AEE43}"/>
                      </a:ext>
                    </a:extLst>
                  </p:cNvPr>
                  <p:cNvSpPr/>
                  <p:nvPr/>
                </p:nvSpPr>
                <p:spPr>
                  <a:xfrm>
                    <a:off x="-581182" y="4126440"/>
                    <a:ext cx="121245" cy="140727"/>
                  </a:xfrm>
                  <a:custGeom>
                    <a:avLst/>
                    <a:gdLst>
                      <a:gd name="connsiteX0" fmla="*/ 0 w 121245"/>
                      <a:gd name="connsiteY0" fmla="*/ 6972 h 140727"/>
                      <a:gd name="connsiteX1" fmla="*/ 60623 w 121245"/>
                      <a:gd name="connsiteY1" fmla="*/ 102237 h 140727"/>
                      <a:gd name="connsiteX2" fmla="*/ 121246 w 121245"/>
                      <a:gd name="connsiteY2" fmla="*/ 128218 h 140727"/>
                      <a:gd name="connsiteX3" fmla="*/ 60623 w 121245"/>
                      <a:gd name="connsiteY3" fmla="*/ 32953 h 140727"/>
                      <a:gd name="connsiteX4" fmla="*/ 0 w 121245"/>
                      <a:gd name="connsiteY4" fmla="*/ 6972 h 140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27">
                        <a:moveTo>
                          <a:pt x="0" y="6972"/>
                        </a:moveTo>
                        <a:cubicBezTo>
                          <a:pt x="0" y="24293"/>
                          <a:pt x="25981" y="67595"/>
                          <a:pt x="60623" y="102237"/>
                        </a:cubicBezTo>
                        <a:cubicBezTo>
                          <a:pt x="95265" y="136878"/>
                          <a:pt x="121246" y="154199"/>
                          <a:pt x="121246" y="128218"/>
                        </a:cubicBezTo>
                        <a:cubicBezTo>
                          <a:pt x="121246" y="110897"/>
                          <a:pt x="95265" y="67595"/>
                          <a:pt x="60623" y="32953"/>
                        </a:cubicBezTo>
                        <a:cubicBezTo>
                          <a:pt x="25981" y="6972"/>
                          <a:pt x="0" y="-10349"/>
                          <a:pt x="0" y="69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xmlns="" id="{C8CE8211-1E1C-4C09-A877-40E142BEBCC7}"/>
                      </a:ext>
                    </a:extLst>
                  </p:cNvPr>
                  <p:cNvSpPr/>
                  <p:nvPr/>
                </p:nvSpPr>
                <p:spPr>
                  <a:xfrm>
                    <a:off x="-581182" y="3414894"/>
                    <a:ext cx="121245" cy="145065"/>
                  </a:xfrm>
                  <a:custGeom>
                    <a:avLst/>
                    <a:gdLst>
                      <a:gd name="connsiteX0" fmla="*/ 60623 w 121245"/>
                      <a:gd name="connsiteY0" fmla="*/ 43005 h 145065"/>
                      <a:gd name="connsiteX1" fmla="*/ 0 w 121245"/>
                      <a:gd name="connsiteY1" fmla="*/ 138270 h 145065"/>
                      <a:gd name="connsiteX2" fmla="*/ 60623 w 121245"/>
                      <a:gd name="connsiteY2" fmla="*/ 103628 h 145065"/>
                      <a:gd name="connsiteX3" fmla="*/ 121246 w 121245"/>
                      <a:gd name="connsiteY3" fmla="*/ 8364 h 145065"/>
                      <a:gd name="connsiteX4" fmla="*/ 60623 w 121245"/>
                      <a:gd name="connsiteY4" fmla="*/ 43005 h 145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065">
                        <a:moveTo>
                          <a:pt x="60623" y="43005"/>
                        </a:moveTo>
                        <a:cubicBezTo>
                          <a:pt x="25981" y="77647"/>
                          <a:pt x="0" y="120949"/>
                          <a:pt x="0" y="138270"/>
                        </a:cubicBezTo>
                        <a:cubicBezTo>
                          <a:pt x="0" y="155591"/>
                          <a:pt x="25981" y="138270"/>
                          <a:pt x="60623" y="103628"/>
                        </a:cubicBezTo>
                        <a:cubicBezTo>
                          <a:pt x="95265" y="68987"/>
                          <a:pt x="121246" y="34345"/>
                          <a:pt x="121246" y="8364"/>
                        </a:cubicBezTo>
                        <a:cubicBezTo>
                          <a:pt x="121246" y="-8957"/>
                          <a:pt x="95265" y="-297"/>
                          <a:pt x="60623" y="4300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5" name="Graphic 1">
                  <a:extLst>
                    <a:ext uri="{FF2B5EF4-FFF2-40B4-BE49-F238E27FC236}">
                      <a16:creationId xmlns:a16="http://schemas.microsoft.com/office/drawing/2014/main" xmlns="" id="{40578F49-35EC-4573-9934-FF5D0390C5B4}"/>
                    </a:ext>
                  </a:extLst>
                </p:cNvPr>
                <p:cNvGrpSpPr/>
                <p:nvPr/>
              </p:nvGrpSpPr>
              <p:grpSpPr>
                <a:xfrm>
                  <a:off x="-295388" y="3182980"/>
                  <a:ext cx="121245" cy="1320615"/>
                  <a:chOff x="-295388" y="3182980"/>
                  <a:chExt cx="121245" cy="1320615"/>
                </a:xfrm>
                <a:grpFill/>
              </p:grpSpPr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xmlns="" id="{43EF28C9-34F4-4514-B025-17F5D987F853}"/>
                      </a:ext>
                    </a:extLst>
                  </p:cNvPr>
                  <p:cNvSpPr/>
                  <p:nvPr/>
                </p:nvSpPr>
                <p:spPr>
                  <a:xfrm>
                    <a:off x="-243425" y="3214068"/>
                    <a:ext cx="17320" cy="1249779"/>
                  </a:xfrm>
                  <a:custGeom>
                    <a:avLst/>
                    <a:gdLst>
                      <a:gd name="connsiteX0" fmla="*/ 0 w 17320"/>
                      <a:gd name="connsiteY0" fmla="*/ 10000 h 1249779"/>
                      <a:gd name="connsiteX1" fmla="*/ 0 w 17320"/>
                      <a:gd name="connsiteY1" fmla="*/ 1239780 h 1249779"/>
                      <a:gd name="connsiteX2" fmla="*/ 17321 w 17320"/>
                      <a:gd name="connsiteY2" fmla="*/ 1239780 h 1249779"/>
                      <a:gd name="connsiteX3" fmla="*/ 17321 w 17320"/>
                      <a:gd name="connsiteY3" fmla="*/ 10000 h 1249779"/>
                      <a:gd name="connsiteX4" fmla="*/ 0 w 17320"/>
                      <a:gd name="connsiteY4" fmla="*/ 10000 h 1249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49779">
                        <a:moveTo>
                          <a:pt x="0" y="10000"/>
                        </a:moveTo>
                        <a:cubicBezTo>
                          <a:pt x="0" y="417040"/>
                          <a:pt x="0" y="824080"/>
                          <a:pt x="0" y="1239780"/>
                        </a:cubicBezTo>
                        <a:cubicBezTo>
                          <a:pt x="0" y="1248440"/>
                          <a:pt x="17321" y="1257101"/>
                          <a:pt x="17321" y="1239780"/>
                        </a:cubicBezTo>
                        <a:cubicBezTo>
                          <a:pt x="17321" y="832740"/>
                          <a:pt x="17321" y="425700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xmlns="" id="{7BB82003-53CD-4FEE-B353-CA87711EFC82}"/>
                      </a:ext>
                    </a:extLst>
                  </p:cNvPr>
                  <p:cNvSpPr/>
                  <p:nvPr/>
                </p:nvSpPr>
                <p:spPr>
                  <a:xfrm>
                    <a:off x="-295388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20732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98676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1" y="-5249"/>
                          <a:pt x="0" y="-5249"/>
                          <a:pt x="0" y="20732"/>
                        </a:cubicBezTo>
                        <a:cubicBezTo>
                          <a:pt x="0" y="46713"/>
                          <a:pt x="25981" y="90015"/>
                          <a:pt x="60623" y="115997"/>
                        </a:cubicBezTo>
                        <a:cubicBezTo>
                          <a:pt x="95265" y="141978"/>
                          <a:pt x="121246" y="133317"/>
                          <a:pt x="121246" y="98676"/>
                        </a:cubicBezTo>
                        <a:cubicBezTo>
                          <a:pt x="121246" y="64034"/>
                          <a:pt x="95265" y="29393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xmlns="" id="{A6E3EDD9-56E1-4F14-924D-22B8FBBC086C}"/>
                      </a:ext>
                    </a:extLst>
                  </p:cNvPr>
                  <p:cNvSpPr/>
                  <p:nvPr/>
                </p:nvSpPr>
                <p:spPr>
                  <a:xfrm>
                    <a:off x="-295388" y="3182980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107 h 134719"/>
                      <a:gd name="connsiteX1" fmla="*/ 0 w 121245"/>
                      <a:gd name="connsiteY1" fmla="*/ 110371 h 134719"/>
                      <a:gd name="connsiteX2" fmla="*/ 60623 w 121245"/>
                      <a:gd name="connsiteY2" fmla="*/ 119032 h 134719"/>
                      <a:gd name="connsiteX3" fmla="*/ 121246 w 121245"/>
                      <a:gd name="connsiteY3" fmla="*/ 32427 h 134719"/>
                      <a:gd name="connsiteX4" fmla="*/ 60623 w 121245"/>
                      <a:gd name="connsiteY4" fmla="*/ 1510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107"/>
                        </a:moveTo>
                        <a:cubicBezTo>
                          <a:pt x="25981" y="41088"/>
                          <a:pt x="0" y="84390"/>
                          <a:pt x="0" y="110371"/>
                        </a:cubicBezTo>
                        <a:cubicBezTo>
                          <a:pt x="0" y="136352"/>
                          <a:pt x="25981" y="145013"/>
                          <a:pt x="60623" y="119032"/>
                        </a:cubicBezTo>
                        <a:cubicBezTo>
                          <a:pt x="95265" y="101711"/>
                          <a:pt x="121246" y="58409"/>
                          <a:pt x="121246" y="32427"/>
                        </a:cubicBezTo>
                        <a:cubicBezTo>
                          <a:pt x="121246" y="-2214"/>
                          <a:pt x="95265" y="-10875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6" name="Graphic 1">
                  <a:extLst>
                    <a:ext uri="{FF2B5EF4-FFF2-40B4-BE49-F238E27FC236}">
                      <a16:creationId xmlns:a16="http://schemas.microsoft.com/office/drawing/2014/main" xmlns="" id="{8E363E4E-EB42-4D1E-A472-38D2201CFE86}"/>
                    </a:ext>
                  </a:extLst>
                </p:cNvPr>
                <p:cNvGrpSpPr/>
                <p:nvPr/>
              </p:nvGrpSpPr>
              <p:grpSpPr>
                <a:xfrm>
                  <a:off x="-934" y="3075495"/>
                  <a:ext cx="121245" cy="1534240"/>
                  <a:chOff x="-934" y="3075495"/>
                  <a:chExt cx="121245" cy="1534240"/>
                </a:xfrm>
                <a:grpFill/>
              </p:grpSpPr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xmlns="" id="{DFE7B4A9-1A22-40A6-A432-B5F462E6E29B}"/>
                      </a:ext>
                    </a:extLst>
                  </p:cNvPr>
                  <p:cNvSpPr/>
                  <p:nvPr/>
                </p:nvSpPr>
                <p:spPr>
                  <a:xfrm>
                    <a:off x="51028" y="3098492"/>
                    <a:ext cx="17320" cy="1477941"/>
                  </a:xfrm>
                  <a:custGeom>
                    <a:avLst/>
                    <a:gdLst>
                      <a:gd name="connsiteX0" fmla="*/ 0 w 17320"/>
                      <a:gd name="connsiteY0" fmla="*/ 12991 h 1477941"/>
                      <a:gd name="connsiteX1" fmla="*/ 0 w 17320"/>
                      <a:gd name="connsiteY1" fmla="*/ 1467941 h 1477941"/>
                      <a:gd name="connsiteX2" fmla="*/ 17321 w 17320"/>
                      <a:gd name="connsiteY2" fmla="*/ 1467941 h 1477941"/>
                      <a:gd name="connsiteX3" fmla="*/ 17321 w 17320"/>
                      <a:gd name="connsiteY3" fmla="*/ 12991 h 1477941"/>
                      <a:gd name="connsiteX4" fmla="*/ 0 w 17320"/>
                      <a:gd name="connsiteY4" fmla="*/ 12991 h 1477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7941">
                        <a:moveTo>
                          <a:pt x="0" y="12991"/>
                        </a:moveTo>
                        <a:cubicBezTo>
                          <a:pt x="0" y="497974"/>
                          <a:pt x="0" y="982958"/>
                          <a:pt x="0" y="1467941"/>
                        </a:cubicBezTo>
                        <a:cubicBezTo>
                          <a:pt x="0" y="1476602"/>
                          <a:pt x="17321" y="1485262"/>
                          <a:pt x="17321" y="1467941"/>
                        </a:cubicBezTo>
                        <a:cubicBezTo>
                          <a:pt x="17321" y="982958"/>
                          <a:pt x="17321" y="497974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xmlns="" id="{D89044FD-22EC-478D-A268-77CA725E17FE}"/>
                      </a:ext>
                    </a:extLst>
                  </p:cNvPr>
                  <p:cNvSpPr/>
                  <p:nvPr/>
                </p:nvSpPr>
                <p:spPr>
                  <a:xfrm>
                    <a:off x="-934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5196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928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1" y="0"/>
                          <a:pt x="0" y="17321"/>
                          <a:pt x="0" y="51963"/>
                        </a:cubicBezTo>
                        <a:cubicBezTo>
                          <a:pt x="0" y="86604"/>
                          <a:pt x="25981" y="121246"/>
                          <a:pt x="60623" y="129906"/>
                        </a:cubicBezTo>
                        <a:cubicBezTo>
                          <a:pt x="95265" y="129906"/>
                          <a:pt x="121246" y="103925"/>
                          <a:pt x="121246" y="69283"/>
                        </a:cubicBezTo>
                        <a:cubicBezTo>
                          <a:pt x="121246" y="34642"/>
                          <a:pt x="95265" y="866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xmlns="" id="{D3096973-671C-4E1E-8EB3-B5005125931B}"/>
                      </a:ext>
                    </a:extLst>
                  </p:cNvPr>
                  <p:cNvSpPr/>
                  <p:nvPr/>
                </p:nvSpPr>
                <p:spPr>
                  <a:xfrm>
                    <a:off x="-934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79290 h 131252"/>
                      <a:gd name="connsiteX2" fmla="*/ 60623 w 121245"/>
                      <a:gd name="connsiteY2" fmla="*/ 131252 h 131252"/>
                      <a:gd name="connsiteX3" fmla="*/ 121246 w 121245"/>
                      <a:gd name="connsiteY3" fmla="*/ 61969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1" y="10006"/>
                          <a:pt x="0" y="44648"/>
                          <a:pt x="0" y="79290"/>
                        </a:cubicBezTo>
                        <a:cubicBezTo>
                          <a:pt x="0" y="113931"/>
                          <a:pt x="25981" y="131252"/>
                          <a:pt x="60623" y="131252"/>
                        </a:cubicBezTo>
                        <a:cubicBezTo>
                          <a:pt x="95265" y="122592"/>
                          <a:pt x="121246" y="96611"/>
                          <a:pt x="121246" y="61969"/>
                        </a:cubicBezTo>
                        <a:cubicBezTo>
                          <a:pt x="121246" y="27327"/>
                          <a:pt x="95265" y="-7314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7" name="Graphic 1">
                  <a:extLst>
                    <a:ext uri="{FF2B5EF4-FFF2-40B4-BE49-F238E27FC236}">
                      <a16:creationId xmlns:a16="http://schemas.microsoft.com/office/drawing/2014/main" xmlns="" id="{BE63B536-9AF4-4723-AB65-FDF3DFD144F9}"/>
                    </a:ext>
                  </a:extLst>
                </p:cNvPr>
                <p:cNvGrpSpPr/>
                <p:nvPr/>
              </p:nvGrpSpPr>
              <p:grpSpPr>
                <a:xfrm>
                  <a:off x="284859" y="3114535"/>
                  <a:ext cx="121245" cy="1450032"/>
                  <a:chOff x="284859" y="3114535"/>
                  <a:chExt cx="121245" cy="1450032"/>
                </a:xfrm>
                <a:grpFill/>
              </p:grpSpPr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xmlns="" id="{44F68EE9-0397-407E-B23D-B786C2CC4CB2}"/>
                      </a:ext>
                    </a:extLst>
                  </p:cNvPr>
                  <p:cNvSpPr/>
                  <p:nvPr/>
                </p:nvSpPr>
                <p:spPr>
                  <a:xfrm>
                    <a:off x="336822" y="3139629"/>
                    <a:ext cx="17320" cy="1393502"/>
                  </a:xfrm>
                  <a:custGeom>
                    <a:avLst/>
                    <a:gdLst>
                      <a:gd name="connsiteX0" fmla="*/ 0 w 17320"/>
                      <a:gd name="connsiteY0" fmla="*/ 6495 h 1393502"/>
                      <a:gd name="connsiteX1" fmla="*/ 0 w 17320"/>
                      <a:gd name="connsiteY1" fmla="*/ 1383502 h 1393502"/>
                      <a:gd name="connsiteX2" fmla="*/ 17321 w 17320"/>
                      <a:gd name="connsiteY2" fmla="*/ 1383502 h 1393502"/>
                      <a:gd name="connsiteX3" fmla="*/ 17321 w 17320"/>
                      <a:gd name="connsiteY3" fmla="*/ 6495 h 1393502"/>
                      <a:gd name="connsiteX4" fmla="*/ 0 w 17320"/>
                      <a:gd name="connsiteY4" fmla="*/ 6495 h 1393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93502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83502"/>
                        </a:cubicBezTo>
                        <a:cubicBezTo>
                          <a:pt x="0" y="1392162"/>
                          <a:pt x="17321" y="1400823"/>
                          <a:pt x="17321" y="1383502"/>
                        </a:cubicBezTo>
                        <a:cubicBezTo>
                          <a:pt x="17321" y="924500"/>
                          <a:pt x="17321" y="465498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xmlns="" id="{9B99C4ED-3DB8-4971-9D1A-5E4DED2F8BB9}"/>
                      </a:ext>
                    </a:extLst>
                  </p:cNvPr>
                  <p:cNvSpPr/>
                  <p:nvPr/>
                </p:nvSpPr>
                <p:spPr>
                  <a:xfrm>
                    <a:off x="284859" y="4441940"/>
                    <a:ext cx="121245" cy="122628"/>
                  </a:xfrm>
                  <a:custGeom>
                    <a:avLst/>
                    <a:gdLst>
                      <a:gd name="connsiteX0" fmla="*/ 60623 w 121245"/>
                      <a:gd name="connsiteY0" fmla="*/ 3248 h 122628"/>
                      <a:gd name="connsiteX1" fmla="*/ 0 w 121245"/>
                      <a:gd name="connsiteY1" fmla="*/ 81191 h 122628"/>
                      <a:gd name="connsiteX2" fmla="*/ 60623 w 121245"/>
                      <a:gd name="connsiteY2" fmla="*/ 115833 h 122628"/>
                      <a:gd name="connsiteX3" fmla="*/ 121246 w 121245"/>
                      <a:gd name="connsiteY3" fmla="*/ 29229 h 122628"/>
                      <a:gd name="connsiteX4" fmla="*/ 60623 w 121245"/>
                      <a:gd name="connsiteY4" fmla="*/ 3248 h 1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628">
                        <a:moveTo>
                          <a:pt x="60623" y="3248"/>
                        </a:moveTo>
                        <a:cubicBezTo>
                          <a:pt x="25981" y="11908"/>
                          <a:pt x="0" y="46550"/>
                          <a:pt x="0" y="81191"/>
                        </a:cubicBezTo>
                        <a:cubicBezTo>
                          <a:pt x="0" y="115833"/>
                          <a:pt x="25981" y="133154"/>
                          <a:pt x="60623" y="115833"/>
                        </a:cubicBezTo>
                        <a:cubicBezTo>
                          <a:pt x="95265" y="98512"/>
                          <a:pt x="121246" y="63871"/>
                          <a:pt x="121246" y="29229"/>
                        </a:cubicBezTo>
                        <a:cubicBezTo>
                          <a:pt x="121246" y="3248"/>
                          <a:pt x="95265" y="-5413"/>
                          <a:pt x="60623" y="3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xmlns="" id="{CD093920-A3AF-4862-AA1F-7A54F003A0C4}"/>
                      </a:ext>
                    </a:extLst>
                  </p:cNvPr>
                  <p:cNvSpPr/>
                  <p:nvPr/>
                </p:nvSpPr>
                <p:spPr>
                  <a:xfrm>
                    <a:off x="284859" y="3114535"/>
                    <a:ext cx="121245" cy="121317"/>
                  </a:xfrm>
                  <a:custGeom>
                    <a:avLst/>
                    <a:gdLst>
                      <a:gd name="connsiteX0" fmla="*/ 60623 w 121245"/>
                      <a:gd name="connsiteY0" fmla="*/ 5608 h 121317"/>
                      <a:gd name="connsiteX1" fmla="*/ 0 w 121245"/>
                      <a:gd name="connsiteY1" fmla="*/ 40250 h 121317"/>
                      <a:gd name="connsiteX2" fmla="*/ 60623 w 121245"/>
                      <a:gd name="connsiteY2" fmla="*/ 118194 h 121317"/>
                      <a:gd name="connsiteX3" fmla="*/ 121246 w 121245"/>
                      <a:gd name="connsiteY3" fmla="*/ 83552 h 121317"/>
                      <a:gd name="connsiteX4" fmla="*/ 60623 w 121245"/>
                      <a:gd name="connsiteY4" fmla="*/ 5608 h 121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1317">
                        <a:moveTo>
                          <a:pt x="60623" y="5608"/>
                        </a:moveTo>
                        <a:cubicBezTo>
                          <a:pt x="25981" y="-11713"/>
                          <a:pt x="0" y="14269"/>
                          <a:pt x="0" y="40250"/>
                        </a:cubicBezTo>
                        <a:cubicBezTo>
                          <a:pt x="0" y="74892"/>
                          <a:pt x="25981" y="109533"/>
                          <a:pt x="60623" y="118194"/>
                        </a:cubicBezTo>
                        <a:cubicBezTo>
                          <a:pt x="95265" y="126854"/>
                          <a:pt x="121246" y="118194"/>
                          <a:pt x="121246" y="83552"/>
                        </a:cubicBezTo>
                        <a:cubicBezTo>
                          <a:pt x="121246" y="57571"/>
                          <a:pt x="95265" y="22929"/>
                          <a:pt x="60623" y="560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8" name="Graphic 1">
                  <a:extLst>
                    <a:ext uri="{FF2B5EF4-FFF2-40B4-BE49-F238E27FC236}">
                      <a16:creationId xmlns:a16="http://schemas.microsoft.com/office/drawing/2014/main" xmlns="" id="{2A4D82B4-7A36-4261-AA42-2478008A8EE4}"/>
                    </a:ext>
                  </a:extLst>
                </p:cNvPr>
                <p:cNvGrpSpPr/>
                <p:nvPr/>
              </p:nvGrpSpPr>
              <p:grpSpPr>
                <a:xfrm>
                  <a:off x="570653" y="3292153"/>
                  <a:ext cx="122591" cy="1102271"/>
                  <a:chOff x="570653" y="3292153"/>
                  <a:chExt cx="122591" cy="1102271"/>
                </a:xfrm>
                <a:grpFill/>
              </p:grpSpPr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xmlns="" id="{34739F00-E43E-4F8A-B62C-EEE6BEF972AA}"/>
                      </a:ext>
                    </a:extLst>
                  </p:cNvPr>
                  <p:cNvSpPr/>
                  <p:nvPr/>
                </p:nvSpPr>
                <p:spPr>
                  <a:xfrm>
                    <a:off x="622615" y="3326654"/>
                    <a:ext cx="17320" cy="1024609"/>
                  </a:xfrm>
                  <a:custGeom>
                    <a:avLst/>
                    <a:gdLst>
                      <a:gd name="connsiteX0" fmla="*/ 0 w 17320"/>
                      <a:gd name="connsiteY0" fmla="*/ 10000 h 1024609"/>
                      <a:gd name="connsiteX1" fmla="*/ 0 w 17320"/>
                      <a:gd name="connsiteY1" fmla="*/ 1014609 h 1024609"/>
                      <a:gd name="connsiteX2" fmla="*/ 17321 w 17320"/>
                      <a:gd name="connsiteY2" fmla="*/ 1014609 h 1024609"/>
                      <a:gd name="connsiteX3" fmla="*/ 17321 w 17320"/>
                      <a:gd name="connsiteY3" fmla="*/ 10000 h 1024609"/>
                      <a:gd name="connsiteX4" fmla="*/ 0 w 17320"/>
                      <a:gd name="connsiteY4" fmla="*/ 10000 h 102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24609">
                        <a:moveTo>
                          <a:pt x="0" y="10000"/>
                        </a:moveTo>
                        <a:cubicBezTo>
                          <a:pt x="0" y="347756"/>
                          <a:pt x="0" y="676853"/>
                          <a:pt x="0" y="1014609"/>
                        </a:cubicBezTo>
                        <a:cubicBezTo>
                          <a:pt x="0" y="1023269"/>
                          <a:pt x="17321" y="1031930"/>
                          <a:pt x="17321" y="1014609"/>
                        </a:cubicBezTo>
                        <a:cubicBezTo>
                          <a:pt x="17321" y="676853"/>
                          <a:pt x="17321" y="347756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xmlns="" id="{47E5109A-8F17-4EA7-A6C8-DB795EE9645E}"/>
                      </a:ext>
                    </a:extLst>
                  </p:cNvPr>
                  <p:cNvSpPr/>
                  <p:nvPr/>
                </p:nvSpPr>
                <p:spPr>
                  <a:xfrm>
                    <a:off x="570653" y="4259907"/>
                    <a:ext cx="122591" cy="134516"/>
                  </a:xfrm>
                  <a:custGeom>
                    <a:avLst/>
                    <a:gdLst>
                      <a:gd name="connsiteX0" fmla="*/ 60623 w 122591"/>
                      <a:gd name="connsiteY0" fmla="*/ 20732 h 134516"/>
                      <a:gd name="connsiteX1" fmla="*/ 0 w 122591"/>
                      <a:gd name="connsiteY1" fmla="*/ 115997 h 134516"/>
                      <a:gd name="connsiteX2" fmla="*/ 60623 w 122591"/>
                      <a:gd name="connsiteY2" fmla="*/ 107336 h 134516"/>
                      <a:gd name="connsiteX3" fmla="*/ 121246 w 122591"/>
                      <a:gd name="connsiteY3" fmla="*/ 12072 h 134516"/>
                      <a:gd name="connsiteX4" fmla="*/ 60623 w 122591"/>
                      <a:gd name="connsiteY4" fmla="*/ 20732 h 134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516">
                        <a:moveTo>
                          <a:pt x="60623" y="20732"/>
                        </a:moveTo>
                        <a:cubicBezTo>
                          <a:pt x="25981" y="46713"/>
                          <a:pt x="0" y="90015"/>
                          <a:pt x="0" y="115997"/>
                        </a:cubicBezTo>
                        <a:cubicBezTo>
                          <a:pt x="0" y="141978"/>
                          <a:pt x="25981" y="141978"/>
                          <a:pt x="60623" y="107336"/>
                        </a:cubicBezTo>
                        <a:cubicBezTo>
                          <a:pt x="95265" y="72694"/>
                          <a:pt x="121246" y="29392"/>
                          <a:pt x="121246" y="12072"/>
                        </a:cubicBezTo>
                        <a:cubicBezTo>
                          <a:pt x="129906" y="-5249"/>
                          <a:pt x="95265" y="-5249"/>
                          <a:pt x="60623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xmlns="" id="{9E1BC931-0026-4511-9D1D-556858464EB2}"/>
                      </a:ext>
                    </a:extLst>
                  </p:cNvPr>
                  <p:cNvSpPr/>
                  <p:nvPr/>
                </p:nvSpPr>
                <p:spPr>
                  <a:xfrm>
                    <a:off x="570653" y="3292153"/>
                    <a:ext cx="121245" cy="138132"/>
                  </a:xfrm>
                  <a:custGeom>
                    <a:avLst/>
                    <a:gdLst>
                      <a:gd name="connsiteX0" fmla="*/ 0 w 121245"/>
                      <a:gd name="connsiteY0" fmla="*/ 18520 h 138132"/>
                      <a:gd name="connsiteX1" fmla="*/ 60623 w 121245"/>
                      <a:gd name="connsiteY1" fmla="*/ 113784 h 138132"/>
                      <a:gd name="connsiteX2" fmla="*/ 121246 w 121245"/>
                      <a:gd name="connsiteY2" fmla="*/ 122445 h 138132"/>
                      <a:gd name="connsiteX3" fmla="*/ 60623 w 121245"/>
                      <a:gd name="connsiteY3" fmla="*/ 27180 h 138132"/>
                      <a:gd name="connsiteX4" fmla="*/ 0 w 121245"/>
                      <a:gd name="connsiteY4" fmla="*/ 18520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0" y="18520"/>
                        </a:moveTo>
                        <a:cubicBezTo>
                          <a:pt x="0" y="44501"/>
                          <a:pt x="25981" y="87803"/>
                          <a:pt x="60623" y="113784"/>
                        </a:cubicBezTo>
                        <a:cubicBezTo>
                          <a:pt x="95265" y="139766"/>
                          <a:pt x="121246" y="148426"/>
                          <a:pt x="121246" y="122445"/>
                        </a:cubicBezTo>
                        <a:cubicBezTo>
                          <a:pt x="121246" y="105124"/>
                          <a:pt x="95265" y="53161"/>
                          <a:pt x="60623" y="27180"/>
                        </a:cubicBezTo>
                        <a:cubicBezTo>
                          <a:pt x="25981" y="-7461"/>
                          <a:pt x="0" y="-7461"/>
                          <a:pt x="0" y="1852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9" name="Graphic 1">
                  <a:extLst>
                    <a:ext uri="{FF2B5EF4-FFF2-40B4-BE49-F238E27FC236}">
                      <a16:creationId xmlns:a16="http://schemas.microsoft.com/office/drawing/2014/main" xmlns="" id="{78FAA72D-E324-4356-B434-8D1B6EF98A1D}"/>
                    </a:ext>
                  </a:extLst>
                </p:cNvPr>
                <p:cNvGrpSpPr/>
                <p:nvPr/>
              </p:nvGrpSpPr>
              <p:grpSpPr>
                <a:xfrm>
                  <a:off x="865107" y="3568320"/>
                  <a:ext cx="121245" cy="553196"/>
                  <a:chOff x="865107" y="3568320"/>
                  <a:chExt cx="121245" cy="553196"/>
                </a:xfrm>
                <a:grpFill/>
              </p:grpSpPr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xmlns="" id="{11AD8269-BA35-46DB-B6A4-49CC0D67FDB4}"/>
                      </a:ext>
                    </a:extLst>
                  </p:cNvPr>
                  <p:cNvSpPr/>
                  <p:nvPr/>
                </p:nvSpPr>
                <p:spPr>
                  <a:xfrm>
                    <a:off x="917070" y="3621108"/>
                    <a:ext cx="17320" cy="444360"/>
                  </a:xfrm>
                  <a:custGeom>
                    <a:avLst/>
                    <a:gdLst>
                      <a:gd name="connsiteX0" fmla="*/ 0 w 17320"/>
                      <a:gd name="connsiteY0" fmla="*/ 10000 h 444360"/>
                      <a:gd name="connsiteX1" fmla="*/ 0 w 17320"/>
                      <a:gd name="connsiteY1" fmla="*/ 434361 h 444360"/>
                      <a:gd name="connsiteX2" fmla="*/ 17321 w 17320"/>
                      <a:gd name="connsiteY2" fmla="*/ 434361 h 444360"/>
                      <a:gd name="connsiteX3" fmla="*/ 17321 w 17320"/>
                      <a:gd name="connsiteY3" fmla="*/ 10000 h 444360"/>
                      <a:gd name="connsiteX4" fmla="*/ 0 w 17320"/>
                      <a:gd name="connsiteY4" fmla="*/ 10000 h 444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44360">
                        <a:moveTo>
                          <a:pt x="0" y="10000"/>
                        </a:moveTo>
                        <a:cubicBezTo>
                          <a:pt x="0" y="148567"/>
                          <a:pt x="0" y="287134"/>
                          <a:pt x="0" y="434361"/>
                        </a:cubicBezTo>
                        <a:cubicBezTo>
                          <a:pt x="0" y="443021"/>
                          <a:pt x="17321" y="451682"/>
                          <a:pt x="17321" y="434361"/>
                        </a:cubicBezTo>
                        <a:cubicBezTo>
                          <a:pt x="17321" y="295794"/>
                          <a:pt x="17321" y="157227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xmlns="" id="{D423715D-E458-4226-8399-7BC5012C2513}"/>
                      </a:ext>
                    </a:extLst>
                  </p:cNvPr>
                  <p:cNvSpPr/>
                  <p:nvPr/>
                </p:nvSpPr>
                <p:spPr>
                  <a:xfrm>
                    <a:off x="865107" y="3975846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140245 h 145670"/>
                      <a:gd name="connsiteX1" fmla="*/ 60623 w 121245"/>
                      <a:gd name="connsiteY1" fmla="*/ 88283 h 145670"/>
                      <a:gd name="connsiteX2" fmla="*/ 121246 w 121245"/>
                      <a:gd name="connsiteY2" fmla="*/ 1678 h 145670"/>
                      <a:gd name="connsiteX3" fmla="*/ 60623 w 121245"/>
                      <a:gd name="connsiteY3" fmla="*/ 53641 h 145670"/>
                      <a:gd name="connsiteX4" fmla="*/ 0 w 121245"/>
                      <a:gd name="connsiteY4" fmla="*/ 14024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140245"/>
                        </a:moveTo>
                        <a:cubicBezTo>
                          <a:pt x="0" y="157566"/>
                          <a:pt x="25981" y="131585"/>
                          <a:pt x="60623" y="88283"/>
                        </a:cubicBezTo>
                        <a:cubicBezTo>
                          <a:pt x="95265" y="44981"/>
                          <a:pt x="121246" y="10339"/>
                          <a:pt x="121246" y="1678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ubicBezTo>
                          <a:pt x="25981" y="88283"/>
                          <a:pt x="0" y="122924"/>
                          <a:pt x="0" y="14024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xmlns="" id="{03A27003-7A1D-438F-A4D7-5B982A5BB13F}"/>
                      </a:ext>
                    </a:extLst>
                  </p:cNvPr>
                  <p:cNvSpPr/>
                  <p:nvPr/>
                </p:nvSpPr>
                <p:spPr>
                  <a:xfrm>
                    <a:off x="865107" y="3568320"/>
                    <a:ext cx="121245" cy="142410"/>
                  </a:xfrm>
                  <a:custGeom>
                    <a:avLst/>
                    <a:gdLst>
                      <a:gd name="connsiteX0" fmla="*/ 0 w 121245"/>
                      <a:gd name="connsiteY0" fmla="*/ 2165 h 142410"/>
                      <a:gd name="connsiteX1" fmla="*/ 60623 w 121245"/>
                      <a:gd name="connsiteY1" fmla="*/ 88769 h 142410"/>
                      <a:gd name="connsiteX2" fmla="*/ 121246 w 121245"/>
                      <a:gd name="connsiteY2" fmla="*/ 140732 h 142410"/>
                      <a:gd name="connsiteX3" fmla="*/ 60623 w 121245"/>
                      <a:gd name="connsiteY3" fmla="*/ 54128 h 142410"/>
                      <a:gd name="connsiteX4" fmla="*/ 0 w 121245"/>
                      <a:gd name="connsiteY4" fmla="*/ 2165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410">
                        <a:moveTo>
                          <a:pt x="0" y="2165"/>
                        </a:moveTo>
                        <a:cubicBezTo>
                          <a:pt x="0" y="19486"/>
                          <a:pt x="25981" y="54128"/>
                          <a:pt x="60623" y="88769"/>
                        </a:cubicBezTo>
                        <a:cubicBezTo>
                          <a:pt x="95265" y="123411"/>
                          <a:pt x="121246" y="149392"/>
                          <a:pt x="121246" y="140732"/>
                        </a:cubicBezTo>
                        <a:cubicBezTo>
                          <a:pt x="121246" y="132071"/>
                          <a:pt x="95265" y="97430"/>
                          <a:pt x="60623" y="54128"/>
                        </a:cubicBezTo>
                        <a:cubicBezTo>
                          <a:pt x="25981" y="10826"/>
                          <a:pt x="0" y="-6495"/>
                          <a:pt x="0" y="21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0" name="Graphic 1">
                  <a:extLst>
                    <a:ext uri="{FF2B5EF4-FFF2-40B4-BE49-F238E27FC236}">
                      <a16:creationId xmlns:a16="http://schemas.microsoft.com/office/drawing/2014/main" xmlns="" id="{62E2E313-2B15-4276-BF88-919C9A8CC761}"/>
                    </a:ext>
                  </a:extLst>
                </p:cNvPr>
                <p:cNvGrpSpPr/>
                <p:nvPr/>
              </p:nvGrpSpPr>
              <p:grpSpPr>
                <a:xfrm>
                  <a:off x="1150901" y="3646769"/>
                  <a:ext cx="121245" cy="384377"/>
                  <a:chOff x="1150901" y="3646769"/>
                  <a:chExt cx="121245" cy="384377"/>
                </a:xfrm>
                <a:grpFill/>
              </p:grpSpPr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xmlns="" id="{A596B51A-0D70-42CC-84B7-8D5D4CC37B0D}"/>
                      </a:ext>
                    </a:extLst>
                  </p:cNvPr>
                  <p:cNvSpPr/>
                  <p:nvPr/>
                </p:nvSpPr>
                <p:spPr>
                  <a:xfrm>
                    <a:off x="1202863" y="3707712"/>
                    <a:ext cx="17320" cy="271152"/>
                  </a:xfrm>
                  <a:custGeom>
                    <a:avLst/>
                    <a:gdLst>
                      <a:gd name="connsiteX0" fmla="*/ 0 w 17320"/>
                      <a:gd name="connsiteY0" fmla="*/ 10000 h 271152"/>
                      <a:gd name="connsiteX1" fmla="*/ 0 w 17320"/>
                      <a:gd name="connsiteY1" fmla="*/ 261152 h 271152"/>
                      <a:gd name="connsiteX2" fmla="*/ 17321 w 17320"/>
                      <a:gd name="connsiteY2" fmla="*/ 261152 h 271152"/>
                      <a:gd name="connsiteX3" fmla="*/ 17321 w 17320"/>
                      <a:gd name="connsiteY3" fmla="*/ 10000 h 271152"/>
                      <a:gd name="connsiteX4" fmla="*/ 0 w 17320"/>
                      <a:gd name="connsiteY4" fmla="*/ 10000 h 271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271152">
                        <a:moveTo>
                          <a:pt x="0" y="10000"/>
                        </a:moveTo>
                        <a:cubicBezTo>
                          <a:pt x="0" y="96604"/>
                          <a:pt x="0" y="174548"/>
                          <a:pt x="0" y="261152"/>
                        </a:cubicBezTo>
                        <a:cubicBezTo>
                          <a:pt x="0" y="269813"/>
                          <a:pt x="17321" y="278473"/>
                          <a:pt x="17321" y="261152"/>
                        </a:cubicBezTo>
                        <a:cubicBezTo>
                          <a:pt x="17321" y="174548"/>
                          <a:pt x="17321" y="9660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xmlns="" id="{D8F96823-228C-4A2F-BFF8-1D019D96800F}"/>
                      </a:ext>
                    </a:extLst>
                  </p:cNvPr>
                  <p:cNvSpPr/>
                  <p:nvPr/>
                </p:nvSpPr>
                <p:spPr>
                  <a:xfrm>
                    <a:off x="1150901" y="3646769"/>
                    <a:ext cx="121245" cy="140226"/>
                  </a:xfrm>
                  <a:custGeom>
                    <a:avLst/>
                    <a:gdLst>
                      <a:gd name="connsiteX0" fmla="*/ 60623 w 121245"/>
                      <a:gd name="connsiteY0" fmla="*/ 62282 h 140226"/>
                      <a:gd name="connsiteX1" fmla="*/ 0 w 121245"/>
                      <a:gd name="connsiteY1" fmla="*/ 140226 h 140226"/>
                      <a:gd name="connsiteX2" fmla="*/ 60623 w 121245"/>
                      <a:gd name="connsiteY2" fmla="*/ 79603 h 140226"/>
                      <a:gd name="connsiteX3" fmla="*/ 121246 w 121245"/>
                      <a:gd name="connsiteY3" fmla="*/ 1659 h 140226"/>
                      <a:gd name="connsiteX4" fmla="*/ 60623 w 121245"/>
                      <a:gd name="connsiteY4" fmla="*/ 62282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60623" y="62282"/>
                        </a:moveTo>
                        <a:cubicBezTo>
                          <a:pt x="25981" y="105584"/>
                          <a:pt x="0" y="140226"/>
                          <a:pt x="0" y="140226"/>
                        </a:cubicBezTo>
                        <a:cubicBezTo>
                          <a:pt x="0" y="140226"/>
                          <a:pt x="25981" y="114245"/>
                          <a:pt x="60623" y="79603"/>
                        </a:cubicBezTo>
                        <a:cubicBezTo>
                          <a:pt x="95265" y="44961"/>
                          <a:pt x="121246" y="10320"/>
                          <a:pt x="121246" y="1659"/>
                        </a:cubicBezTo>
                        <a:cubicBezTo>
                          <a:pt x="121246" y="-7001"/>
                          <a:pt x="95265" y="18980"/>
                          <a:pt x="60623" y="6228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xmlns="" id="{4E549550-041B-49F2-8911-96975F524F54}"/>
                      </a:ext>
                    </a:extLst>
                  </p:cNvPr>
                  <p:cNvSpPr/>
                  <p:nvPr/>
                </p:nvSpPr>
                <p:spPr>
                  <a:xfrm>
                    <a:off x="1150901" y="3890920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0 h 140226"/>
                      <a:gd name="connsiteX1" fmla="*/ 60623 w 121245"/>
                      <a:gd name="connsiteY1" fmla="*/ 77944 h 140226"/>
                      <a:gd name="connsiteX2" fmla="*/ 121246 w 121245"/>
                      <a:gd name="connsiteY2" fmla="*/ 138567 h 140226"/>
                      <a:gd name="connsiteX3" fmla="*/ 60623 w 121245"/>
                      <a:gd name="connsiteY3" fmla="*/ 60623 h 140226"/>
                      <a:gd name="connsiteX4" fmla="*/ 0 w 121245"/>
                      <a:gd name="connsiteY4" fmla="*/ 0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0"/>
                        </a:moveTo>
                        <a:cubicBezTo>
                          <a:pt x="0" y="0"/>
                          <a:pt x="25981" y="43302"/>
                          <a:pt x="60623" y="77944"/>
                        </a:cubicBezTo>
                        <a:cubicBezTo>
                          <a:pt x="95265" y="121246"/>
                          <a:pt x="121246" y="147227"/>
                          <a:pt x="121246" y="138567"/>
                        </a:cubicBezTo>
                        <a:cubicBezTo>
                          <a:pt x="121246" y="129906"/>
                          <a:pt x="95265" y="95265"/>
                          <a:pt x="60623" y="60623"/>
                        </a:cubicBezTo>
                        <a:cubicBezTo>
                          <a:pt x="25981" y="2598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1" name="Graphic 1">
                  <a:extLst>
                    <a:ext uri="{FF2B5EF4-FFF2-40B4-BE49-F238E27FC236}">
                      <a16:creationId xmlns:a16="http://schemas.microsoft.com/office/drawing/2014/main" xmlns="" id="{6286463E-EC37-4440-B28C-31CD7626F699}"/>
                    </a:ext>
                  </a:extLst>
                </p:cNvPr>
                <p:cNvGrpSpPr/>
                <p:nvPr/>
              </p:nvGrpSpPr>
              <p:grpSpPr>
                <a:xfrm>
                  <a:off x="1445355" y="3349163"/>
                  <a:ext cx="121245" cy="981224"/>
                  <a:chOff x="1445355" y="3349163"/>
                  <a:chExt cx="121245" cy="981224"/>
                </a:xfrm>
                <a:grpFill/>
              </p:grpSpPr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xmlns="" id="{9FFE19F1-2D86-478A-8B2D-8AD1393B408A}"/>
                      </a:ext>
                    </a:extLst>
                  </p:cNvPr>
                  <p:cNvSpPr/>
                  <p:nvPr/>
                </p:nvSpPr>
                <p:spPr>
                  <a:xfrm>
                    <a:off x="1488657" y="3399442"/>
                    <a:ext cx="19088" cy="891197"/>
                  </a:xfrm>
                  <a:custGeom>
                    <a:avLst/>
                    <a:gdLst>
                      <a:gd name="connsiteX0" fmla="*/ 0 w 19088"/>
                      <a:gd name="connsiteY0" fmla="*/ 6495 h 891197"/>
                      <a:gd name="connsiteX1" fmla="*/ 0 w 19088"/>
                      <a:gd name="connsiteY1" fmla="*/ 881198 h 891197"/>
                      <a:gd name="connsiteX2" fmla="*/ 17321 w 19088"/>
                      <a:gd name="connsiteY2" fmla="*/ 881198 h 891197"/>
                      <a:gd name="connsiteX3" fmla="*/ 17321 w 19088"/>
                      <a:gd name="connsiteY3" fmla="*/ 6495 h 891197"/>
                      <a:gd name="connsiteX4" fmla="*/ 0 w 19088"/>
                      <a:gd name="connsiteY4" fmla="*/ 6495 h 891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891197">
                        <a:moveTo>
                          <a:pt x="0" y="6495"/>
                        </a:moveTo>
                        <a:cubicBezTo>
                          <a:pt x="0" y="300950"/>
                          <a:pt x="0" y="586743"/>
                          <a:pt x="0" y="881198"/>
                        </a:cubicBezTo>
                        <a:cubicBezTo>
                          <a:pt x="0" y="889858"/>
                          <a:pt x="17321" y="898518"/>
                          <a:pt x="17321" y="881198"/>
                        </a:cubicBezTo>
                        <a:cubicBezTo>
                          <a:pt x="17321" y="586743"/>
                          <a:pt x="17321" y="300950"/>
                          <a:pt x="17321" y="6495"/>
                        </a:cubicBezTo>
                        <a:cubicBezTo>
                          <a:pt x="2598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xmlns="" id="{DE61ED86-D102-4303-8217-3E40807DD258}"/>
                      </a:ext>
                    </a:extLst>
                  </p:cNvPr>
                  <p:cNvSpPr/>
                  <p:nvPr/>
                </p:nvSpPr>
                <p:spPr>
                  <a:xfrm>
                    <a:off x="1445355" y="3349163"/>
                    <a:ext cx="121245" cy="134717"/>
                  </a:xfrm>
                  <a:custGeom>
                    <a:avLst/>
                    <a:gdLst>
                      <a:gd name="connsiteX0" fmla="*/ 60623 w 121245"/>
                      <a:gd name="connsiteY0" fmla="*/ 30793 h 134717"/>
                      <a:gd name="connsiteX1" fmla="*/ 0 w 121245"/>
                      <a:gd name="connsiteY1" fmla="*/ 126057 h 134717"/>
                      <a:gd name="connsiteX2" fmla="*/ 60623 w 121245"/>
                      <a:gd name="connsiteY2" fmla="*/ 100076 h 134717"/>
                      <a:gd name="connsiteX3" fmla="*/ 121246 w 121245"/>
                      <a:gd name="connsiteY3" fmla="*/ 4811 h 134717"/>
                      <a:gd name="connsiteX4" fmla="*/ 60623 w 121245"/>
                      <a:gd name="connsiteY4" fmla="*/ 30793 h 1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7">
                        <a:moveTo>
                          <a:pt x="60623" y="30793"/>
                        </a:moveTo>
                        <a:cubicBezTo>
                          <a:pt x="25981" y="65434"/>
                          <a:pt x="0" y="108736"/>
                          <a:pt x="0" y="126057"/>
                        </a:cubicBezTo>
                        <a:cubicBezTo>
                          <a:pt x="0" y="143378"/>
                          <a:pt x="25981" y="134718"/>
                          <a:pt x="60623" y="100076"/>
                        </a:cubicBezTo>
                        <a:cubicBezTo>
                          <a:pt x="95265" y="74095"/>
                          <a:pt x="121246" y="30793"/>
                          <a:pt x="121246" y="4811"/>
                        </a:cubicBezTo>
                        <a:cubicBezTo>
                          <a:pt x="121246" y="-3849"/>
                          <a:pt x="95265" y="-3849"/>
                          <a:pt x="60623" y="3079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xmlns="" id="{93D0AE72-DBFE-42BB-BE64-E1807DDEB2E1}"/>
                      </a:ext>
                    </a:extLst>
                  </p:cNvPr>
                  <p:cNvSpPr/>
                  <p:nvPr/>
                </p:nvSpPr>
                <p:spPr>
                  <a:xfrm>
                    <a:off x="1445355" y="4195723"/>
                    <a:ext cx="121245" cy="134664"/>
                  </a:xfrm>
                  <a:custGeom>
                    <a:avLst/>
                    <a:gdLst>
                      <a:gd name="connsiteX0" fmla="*/ 60623 w 121245"/>
                      <a:gd name="connsiteY0" fmla="*/ 32953 h 134664"/>
                      <a:gd name="connsiteX1" fmla="*/ 0 w 121245"/>
                      <a:gd name="connsiteY1" fmla="*/ 6972 h 134664"/>
                      <a:gd name="connsiteX2" fmla="*/ 60623 w 121245"/>
                      <a:gd name="connsiteY2" fmla="*/ 102237 h 134664"/>
                      <a:gd name="connsiteX3" fmla="*/ 121246 w 121245"/>
                      <a:gd name="connsiteY3" fmla="*/ 119558 h 134664"/>
                      <a:gd name="connsiteX4" fmla="*/ 60623 w 121245"/>
                      <a:gd name="connsiteY4" fmla="*/ 32953 h 134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664">
                        <a:moveTo>
                          <a:pt x="60623" y="32953"/>
                        </a:moveTo>
                        <a:cubicBezTo>
                          <a:pt x="25981" y="6972"/>
                          <a:pt x="0" y="-10349"/>
                          <a:pt x="0" y="6972"/>
                        </a:cubicBezTo>
                        <a:cubicBezTo>
                          <a:pt x="0" y="24293"/>
                          <a:pt x="25981" y="67595"/>
                          <a:pt x="60623" y="102237"/>
                        </a:cubicBezTo>
                        <a:cubicBezTo>
                          <a:pt x="95265" y="136878"/>
                          <a:pt x="121246" y="145539"/>
                          <a:pt x="121246" y="119558"/>
                        </a:cubicBezTo>
                        <a:cubicBezTo>
                          <a:pt x="121246" y="102237"/>
                          <a:pt x="95265" y="58935"/>
                          <a:pt x="60623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2" name="Graphic 1">
                  <a:extLst>
                    <a:ext uri="{FF2B5EF4-FFF2-40B4-BE49-F238E27FC236}">
                      <a16:creationId xmlns:a16="http://schemas.microsoft.com/office/drawing/2014/main" xmlns="" id="{E9E9DD99-9CA4-46B6-B3B5-24888ED5200C}"/>
                    </a:ext>
                  </a:extLst>
                </p:cNvPr>
                <p:cNvGrpSpPr/>
                <p:nvPr/>
              </p:nvGrpSpPr>
              <p:grpSpPr>
                <a:xfrm>
                  <a:off x="1731149" y="3146125"/>
                  <a:ext cx="121245" cy="1394327"/>
                  <a:chOff x="1731149" y="3146125"/>
                  <a:chExt cx="121245" cy="1394327"/>
                </a:xfrm>
                <a:grpFill/>
              </p:grpSpPr>
              <p:sp>
                <p:nvSpPr>
                  <p:cNvPr id="741" name="Freeform: Shape 740">
                    <a:extLst>
                      <a:ext uri="{FF2B5EF4-FFF2-40B4-BE49-F238E27FC236}">
                        <a16:creationId xmlns:a16="http://schemas.microsoft.com/office/drawing/2014/main" xmlns="" id="{A5E75F7B-E301-49AC-B77F-4C49EB65F1DA}"/>
                      </a:ext>
                    </a:extLst>
                  </p:cNvPr>
                  <p:cNvSpPr/>
                  <p:nvPr/>
                </p:nvSpPr>
                <p:spPr>
                  <a:xfrm>
                    <a:off x="1783112" y="3182931"/>
                    <a:ext cx="17320" cy="1324218"/>
                  </a:xfrm>
                  <a:custGeom>
                    <a:avLst/>
                    <a:gdLst>
                      <a:gd name="connsiteX0" fmla="*/ 0 w 17320"/>
                      <a:gd name="connsiteY0" fmla="*/ 6495 h 1324218"/>
                      <a:gd name="connsiteX1" fmla="*/ 0 w 17320"/>
                      <a:gd name="connsiteY1" fmla="*/ 1314219 h 1324218"/>
                      <a:gd name="connsiteX2" fmla="*/ 17321 w 17320"/>
                      <a:gd name="connsiteY2" fmla="*/ 1314219 h 1324218"/>
                      <a:gd name="connsiteX3" fmla="*/ 17321 w 17320"/>
                      <a:gd name="connsiteY3" fmla="*/ 6495 h 1324218"/>
                      <a:gd name="connsiteX4" fmla="*/ 0 w 17320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xmlns="" id="{47184682-4A2B-4BFE-B87C-6C6ED15E7076}"/>
                      </a:ext>
                    </a:extLst>
                  </p:cNvPr>
                  <p:cNvSpPr/>
                  <p:nvPr/>
                </p:nvSpPr>
                <p:spPr>
                  <a:xfrm>
                    <a:off x="1731149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103925 h 130257"/>
                      <a:gd name="connsiteX2" fmla="*/ 60623 w 121245"/>
                      <a:gd name="connsiteY2" fmla="*/ 121246 h 130257"/>
                      <a:gd name="connsiteX3" fmla="*/ 121246 w 121245"/>
                      <a:gd name="connsiteY3" fmla="*/ 34642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25981"/>
                          <a:pt x="0" y="69283"/>
                          <a:pt x="0" y="103925"/>
                        </a:cubicBezTo>
                        <a:cubicBezTo>
                          <a:pt x="0" y="129906"/>
                          <a:pt x="25981" y="138567"/>
                          <a:pt x="60623" y="121246"/>
                        </a:cubicBezTo>
                        <a:cubicBezTo>
                          <a:pt x="95265" y="103925"/>
                          <a:pt x="121246" y="69283"/>
                          <a:pt x="121246" y="34642"/>
                        </a:cubicBezTo>
                        <a:cubicBezTo>
                          <a:pt x="121246" y="0"/>
                          <a:pt x="95265" y="-8660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xmlns="" id="{05D71E49-D22F-46C5-9333-C3675FCF2BDB}"/>
                      </a:ext>
                    </a:extLst>
                  </p:cNvPr>
                  <p:cNvSpPr/>
                  <p:nvPr/>
                </p:nvSpPr>
                <p:spPr>
                  <a:xfrm>
                    <a:off x="1731149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26332 h 130257"/>
                      <a:gd name="connsiteX2" fmla="*/ 60623 w 121245"/>
                      <a:gd name="connsiteY2" fmla="*/ 121597 h 130257"/>
                      <a:gd name="connsiteX3" fmla="*/ 121246 w 121245"/>
                      <a:gd name="connsiteY3" fmla="*/ 95615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-8309"/>
                          <a:pt x="0" y="351"/>
                          <a:pt x="0" y="26332"/>
                        </a:cubicBezTo>
                        <a:cubicBezTo>
                          <a:pt x="0" y="52313"/>
                          <a:pt x="25981" y="95615"/>
                          <a:pt x="60623" y="121597"/>
                        </a:cubicBezTo>
                        <a:cubicBezTo>
                          <a:pt x="95265" y="138918"/>
                          <a:pt x="121246" y="130257"/>
                          <a:pt x="121246" y="95615"/>
                        </a:cubicBezTo>
                        <a:cubicBezTo>
                          <a:pt x="121246" y="60974"/>
                          <a:pt x="95265" y="26332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3" name="Graphic 1">
                  <a:extLst>
                    <a:ext uri="{FF2B5EF4-FFF2-40B4-BE49-F238E27FC236}">
                      <a16:creationId xmlns:a16="http://schemas.microsoft.com/office/drawing/2014/main" xmlns="" id="{BDCF28B3-74A0-45E5-9BE4-55CEF621AB1D}"/>
                    </a:ext>
                  </a:extLst>
                </p:cNvPr>
                <p:cNvGrpSpPr/>
                <p:nvPr/>
              </p:nvGrpSpPr>
              <p:grpSpPr>
                <a:xfrm>
                  <a:off x="2016943" y="3068181"/>
                  <a:ext cx="122591" cy="1550215"/>
                  <a:chOff x="2016943" y="3068181"/>
                  <a:chExt cx="122591" cy="1550215"/>
                </a:xfrm>
                <a:grpFill/>
              </p:grpSpPr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xmlns="" id="{B114A921-2E3A-40D6-A605-318453083128}"/>
                      </a:ext>
                    </a:extLst>
                  </p:cNvPr>
                  <p:cNvSpPr/>
                  <p:nvPr/>
                </p:nvSpPr>
                <p:spPr>
                  <a:xfrm>
                    <a:off x="2068905" y="3104988"/>
                    <a:ext cx="17320" cy="1480106"/>
                  </a:xfrm>
                  <a:custGeom>
                    <a:avLst/>
                    <a:gdLst>
                      <a:gd name="connsiteX0" fmla="*/ 0 w 17320"/>
                      <a:gd name="connsiteY0" fmla="*/ 6495 h 1480106"/>
                      <a:gd name="connsiteX1" fmla="*/ 0 w 17320"/>
                      <a:gd name="connsiteY1" fmla="*/ 1470106 h 1480106"/>
                      <a:gd name="connsiteX2" fmla="*/ 17321 w 17320"/>
                      <a:gd name="connsiteY2" fmla="*/ 1470106 h 1480106"/>
                      <a:gd name="connsiteX3" fmla="*/ 17321 w 17320"/>
                      <a:gd name="connsiteY3" fmla="*/ 6495 h 1480106"/>
                      <a:gd name="connsiteX4" fmla="*/ 0 w 17320"/>
                      <a:gd name="connsiteY4" fmla="*/ 6495 h 1480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80106">
                        <a:moveTo>
                          <a:pt x="0" y="6495"/>
                        </a:moveTo>
                        <a:cubicBezTo>
                          <a:pt x="0" y="491479"/>
                          <a:pt x="0" y="985123"/>
                          <a:pt x="0" y="1470106"/>
                        </a:cubicBezTo>
                        <a:cubicBezTo>
                          <a:pt x="0" y="1478767"/>
                          <a:pt x="17321" y="1487427"/>
                          <a:pt x="17321" y="1470106"/>
                        </a:cubicBezTo>
                        <a:cubicBezTo>
                          <a:pt x="17321" y="985123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xmlns="" id="{A7E294F7-9C50-4DFB-B68D-C67BC738A634}"/>
                      </a:ext>
                    </a:extLst>
                  </p:cNvPr>
                  <p:cNvSpPr/>
                  <p:nvPr/>
                </p:nvSpPr>
                <p:spPr>
                  <a:xfrm>
                    <a:off x="2016943" y="3068181"/>
                    <a:ext cx="122591" cy="129906"/>
                  </a:xfrm>
                  <a:custGeom>
                    <a:avLst/>
                    <a:gdLst>
                      <a:gd name="connsiteX0" fmla="*/ 60623 w 122591"/>
                      <a:gd name="connsiteY0" fmla="*/ 0 h 129906"/>
                      <a:gd name="connsiteX1" fmla="*/ 0 w 122591"/>
                      <a:gd name="connsiteY1" fmla="*/ 69283 h 129906"/>
                      <a:gd name="connsiteX2" fmla="*/ 60623 w 122591"/>
                      <a:gd name="connsiteY2" fmla="*/ 129906 h 129906"/>
                      <a:gd name="connsiteX3" fmla="*/ 121246 w 122591"/>
                      <a:gd name="connsiteY3" fmla="*/ 69283 h 129906"/>
                      <a:gd name="connsiteX4" fmla="*/ 60623 w 122591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9906">
                        <a:moveTo>
                          <a:pt x="60623" y="0"/>
                        </a:moveTo>
                        <a:cubicBezTo>
                          <a:pt x="25981" y="0"/>
                          <a:pt x="0" y="34642"/>
                          <a:pt x="0" y="69283"/>
                        </a:cubicBezTo>
                        <a:cubicBezTo>
                          <a:pt x="0" y="103925"/>
                          <a:pt x="25981" y="129906"/>
                          <a:pt x="60623" y="129906"/>
                        </a:cubicBezTo>
                        <a:cubicBezTo>
                          <a:pt x="95265" y="129906"/>
                          <a:pt x="121246" y="103925"/>
                          <a:pt x="121246" y="69283"/>
                        </a:cubicBezTo>
                        <a:cubicBezTo>
                          <a:pt x="129906" y="34642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xmlns="" id="{FEAD5AA7-C0A7-4BC1-8026-8BC3EC67BF20}"/>
                      </a:ext>
                    </a:extLst>
                  </p:cNvPr>
                  <p:cNvSpPr/>
                  <p:nvPr/>
                </p:nvSpPr>
                <p:spPr>
                  <a:xfrm>
                    <a:off x="2016943" y="4488490"/>
                    <a:ext cx="122591" cy="129906"/>
                  </a:xfrm>
                  <a:custGeom>
                    <a:avLst/>
                    <a:gdLst>
                      <a:gd name="connsiteX0" fmla="*/ 60623 w 122591"/>
                      <a:gd name="connsiteY0" fmla="*/ 0 h 129906"/>
                      <a:gd name="connsiteX1" fmla="*/ 0 w 122591"/>
                      <a:gd name="connsiteY1" fmla="*/ 60623 h 129906"/>
                      <a:gd name="connsiteX2" fmla="*/ 60623 w 122591"/>
                      <a:gd name="connsiteY2" fmla="*/ 129906 h 129906"/>
                      <a:gd name="connsiteX3" fmla="*/ 121246 w 122591"/>
                      <a:gd name="connsiteY3" fmla="*/ 60623 h 129906"/>
                      <a:gd name="connsiteX4" fmla="*/ 60623 w 122591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9906">
                        <a:moveTo>
                          <a:pt x="60623" y="0"/>
                        </a:moveTo>
                        <a:cubicBezTo>
                          <a:pt x="25981" y="0"/>
                          <a:pt x="0" y="25981"/>
                          <a:pt x="0" y="60623"/>
                        </a:cubicBezTo>
                        <a:cubicBezTo>
                          <a:pt x="0" y="95264"/>
                          <a:pt x="25981" y="129906"/>
                          <a:pt x="60623" y="129906"/>
                        </a:cubicBezTo>
                        <a:cubicBezTo>
                          <a:pt x="95265" y="129906"/>
                          <a:pt x="121246" y="95264"/>
                          <a:pt x="121246" y="60623"/>
                        </a:cubicBezTo>
                        <a:cubicBezTo>
                          <a:pt x="129906" y="2598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4" name="Graphic 1">
                  <a:extLst>
                    <a:ext uri="{FF2B5EF4-FFF2-40B4-BE49-F238E27FC236}">
                      <a16:creationId xmlns:a16="http://schemas.microsoft.com/office/drawing/2014/main" xmlns="" id="{E78FEBD1-11DB-45BD-887D-53739C7BB245}"/>
                    </a:ext>
                  </a:extLst>
                </p:cNvPr>
                <p:cNvGrpSpPr/>
                <p:nvPr/>
              </p:nvGrpSpPr>
              <p:grpSpPr>
                <a:xfrm>
                  <a:off x="2311397" y="3146125"/>
                  <a:ext cx="121245" cy="1394327"/>
                  <a:chOff x="2311397" y="3146125"/>
                  <a:chExt cx="121245" cy="1394327"/>
                </a:xfrm>
                <a:grpFill/>
              </p:grpSpPr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xmlns="" id="{3733DCC8-070E-4A50-B793-9EEFA1EEED1B}"/>
                      </a:ext>
                    </a:extLst>
                  </p:cNvPr>
                  <p:cNvSpPr/>
                  <p:nvPr/>
                </p:nvSpPr>
                <p:spPr>
                  <a:xfrm>
                    <a:off x="2363360" y="3182931"/>
                    <a:ext cx="17320" cy="1324218"/>
                  </a:xfrm>
                  <a:custGeom>
                    <a:avLst/>
                    <a:gdLst>
                      <a:gd name="connsiteX0" fmla="*/ 0 w 17320"/>
                      <a:gd name="connsiteY0" fmla="*/ 6495 h 1324218"/>
                      <a:gd name="connsiteX1" fmla="*/ 0 w 17320"/>
                      <a:gd name="connsiteY1" fmla="*/ 1314219 h 1324218"/>
                      <a:gd name="connsiteX2" fmla="*/ 17321 w 17320"/>
                      <a:gd name="connsiteY2" fmla="*/ 1314219 h 1324218"/>
                      <a:gd name="connsiteX3" fmla="*/ 17321 w 17320"/>
                      <a:gd name="connsiteY3" fmla="*/ 6495 h 1324218"/>
                      <a:gd name="connsiteX4" fmla="*/ 0 w 17320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xmlns="" id="{215182EC-A869-4033-9264-8967C01AA5CB}"/>
                      </a:ext>
                    </a:extLst>
                  </p:cNvPr>
                  <p:cNvSpPr/>
                  <p:nvPr/>
                </p:nvSpPr>
                <p:spPr>
                  <a:xfrm>
                    <a:off x="2311397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34642 h 130257"/>
                      <a:gd name="connsiteX2" fmla="*/ 60623 w 121245"/>
                      <a:gd name="connsiteY2" fmla="*/ 121246 h 130257"/>
                      <a:gd name="connsiteX3" fmla="*/ 121246 w 121245"/>
                      <a:gd name="connsiteY3" fmla="*/ 103925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-8660"/>
                          <a:pt x="0" y="0"/>
                          <a:pt x="0" y="34642"/>
                        </a:cubicBezTo>
                        <a:cubicBezTo>
                          <a:pt x="0" y="69283"/>
                          <a:pt x="25981" y="103925"/>
                          <a:pt x="60623" y="121246"/>
                        </a:cubicBezTo>
                        <a:cubicBezTo>
                          <a:pt x="95265" y="138567"/>
                          <a:pt x="121246" y="129906"/>
                          <a:pt x="121246" y="103925"/>
                        </a:cubicBezTo>
                        <a:cubicBezTo>
                          <a:pt x="121246" y="69283"/>
                          <a:pt x="95265" y="25981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xmlns="" id="{10C9CF55-8E1B-4F9B-AC76-8B8BC007EC4C}"/>
                      </a:ext>
                    </a:extLst>
                  </p:cNvPr>
                  <p:cNvSpPr/>
                  <p:nvPr/>
                </p:nvSpPr>
                <p:spPr>
                  <a:xfrm>
                    <a:off x="2311397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95615 h 130257"/>
                      <a:gd name="connsiteX2" fmla="*/ 60623 w 121245"/>
                      <a:gd name="connsiteY2" fmla="*/ 121597 h 130257"/>
                      <a:gd name="connsiteX3" fmla="*/ 121246 w 121245"/>
                      <a:gd name="connsiteY3" fmla="*/ 26332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26332"/>
                          <a:pt x="0" y="60974"/>
                          <a:pt x="0" y="95615"/>
                        </a:cubicBezTo>
                        <a:cubicBezTo>
                          <a:pt x="0" y="130257"/>
                          <a:pt x="25981" y="138918"/>
                          <a:pt x="60623" y="121597"/>
                        </a:cubicBezTo>
                        <a:cubicBezTo>
                          <a:pt x="95265" y="104276"/>
                          <a:pt x="121246" y="60974"/>
                          <a:pt x="121246" y="26332"/>
                        </a:cubicBezTo>
                        <a:cubicBezTo>
                          <a:pt x="121246" y="351"/>
                          <a:pt x="95265" y="-8309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5" name="Graphic 1">
                  <a:extLst>
                    <a:ext uri="{FF2B5EF4-FFF2-40B4-BE49-F238E27FC236}">
                      <a16:creationId xmlns:a16="http://schemas.microsoft.com/office/drawing/2014/main" xmlns="" id="{D9A20203-8670-42AA-963A-3C21C3F20457}"/>
                    </a:ext>
                  </a:extLst>
                </p:cNvPr>
                <p:cNvGrpSpPr/>
                <p:nvPr/>
              </p:nvGrpSpPr>
              <p:grpSpPr>
                <a:xfrm>
                  <a:off x="2597191" y="3347528"/>
                  <a:ext cx="121245" cy="991519"/>
                  <a:chOff x="2597191" y="3347528"/>
                  <a:chExt cx="121245" cy="991519"/>
                </a:xfrm>
                <a:grpFill/>
              </p:grpSpPr>
              <p:sp>
                <p:nvSpPr>
                  <p:cNvPr id="732" name="Freeform: Shape 731">
                    <a:extLst>
                      <a:ext uri="{FF2B5EF4-FFF2-40B4-BE49-F238E27FC236}">
                        <a16:creationId xmlns:a16="http://schemas.microsoft.com/office/drawing/2014/main" xmlns="" id="{59797919-643D-4B86-8491-BF4F15245E6F}"/>
                      </a:ext>
                    </a:extLst>
                  </p:cNvPr>
                  <p:cNvSpPr/>
                  <p:nvPr/>
                </p:nvSpPr>
                <p:spPr>
                  <a:xfrm>
                    <a:off x="2649153" y="3395937"/>
                    <a:ext cx="17320" cy="903363"/>
                  </a:xfrm>
                  <a:custGeom>
                    <a:avLst/>
                    <a:gdLst>
                      <a:gd name="connsiteX0" fmla="*/ 0 w 17320"/>
                      <a:gd name="connsiteY0" fmla="*/ 10000 h 903363"/>
                      <a:gd name="connsiteX1" fmla="*/ 0 w 17320"/>
                      <a:gd name="connsiteY1" fmla="*/ 893363 h 903363"/>
                      <a:gd name="connsiteX2" fmla="*/ 17321 w 17320"/>
                      <a:gd name="connsiteY2" fmla="*/ 893363 h 903363"/>
                      <a:gd name="connsiteX3" fmla="*/ 17321 w 17320"/>
                      <a:gd name="connsiteY3" fmla="*/ 10000 h 903363"/>
                      <a:gd name="connsiteX4" fmla="*/ 0 w 17320"/>
                      <a:gd name="connsiteY4" fmla="*/ 10000 h 903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903363">
                        <a:moveTo>
                          <a:pt x="0" y="10000"/>
                        </a:moveTo>
                        <a:cubicBezTo>
                          <a:pt x="0" y="304454"/>
                          <a:pt x="0" y="598909"/>
                          <a:pt x="0" y="893363"/>
                        </a:cubicBezTo>
                        <a:cubicBezTo>
                          <a:pt x="0" y="902023"/>
                          <a:pt x="17321" y="910684"/>
                          <a:pt x="17321" y="893363"/>
                        </a:cubicBezTo>
                        <a:cubicBezTo>
                          <a:pt x="17321" y="598909"/>
                          <a:pt x="17321" y="30445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xmlns="" id="{930E8967-979C-44BF-B6FE-774B862D4EE7}"/>
                      </a:ext>
                    </a:extLst>
                  </p:cNvPr>
                  <p:cNvSpPr/>
                  <p:nvPr/>
                </p:nvSpPr>
                <p:spPr>
                  <a:xfrm>
                    <a:off x="2597191" y="3347528"/>
                    <a:ext cx="121245" cy="140544"/>
                  </a:xfrm>
                  <a:custGeom>
                    <a:avLst/>
                    <a:gdLst>
                      <a:gd name="connsiteX0" fmla="*/ 0 w 121245"/>
                      <a:gd name="connsiteY0" fmla="*/ 15107 h 140544"/>
                      <a:gd name="connsiteX1" fmla="*/ 60623 w 121245"/>
                      <a:gd name="connsiteY1" fmla="*/ 110371 h 140544"/>
                      <a:gd name="connsiteX2" fmla="*/ 121246 w 121245"/>
                      <a:gd name="connsiteY2" fmla="*/ 127692 h 140544"/>
                      <a:gd name="connsiteX3" fmla="*/ 60623 w 121245"/>
                      <a:gd name="connsiteY3" fmla="*/ 32427 h 140544"/>
                      <a:gd name="connsiteX4" fmla="*/ 0 w 121245"/>
                      <a:gd name="connsiteY4" fmla="*/ 15107 h 140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544">
                        <a:moveTo>
                          <a:pt x="0" y="15107"/>
                        </a:moveTo>
                        <a:cubicBezTo>
                          <a:pt x="0" y="41088"/>
                          <a:pt x="25982" y="75730"/>
                          <a:pt x="60623" y="110371"/>
                        </a:cubicBezTo>
                        <a:cubicBezTo>
                          <a:pt x="95265" y="136353"/>
                          <a:pt x="121246" y="153673"/>
                          <a:pt x="121246" y="127692"/>
                        </a:cubicBezTo>
                        <a:cubicBezTo>
                          <a:pt x="121246" y="110371"/>
                          <a:pt x="95265" y="67069"/>
                          <a:pt x="60623" y="32427"/>
                        </a:cubicBezTo>
                        <a:cubicBezTo>
                          <a:pt x="25982" y="-2214"/>
                          <a:pt x="0" y="-10875"/>
                          <a:pt x="0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xmlns="" id="{CE04FA3D-750A-430E-8EF1-36AFA360DEBA}"/>
                      </a:ext>
                    </a:extLst>
                  </p:cNvPr>
                  <p:cNvSpPr/>
                  <p:nvPr/>
                </p:nvSpPr>
                <p:spPr>
                  <a:xfrm>
                    <a:off x="2597191" y="4202345"/>
                    <a:ext cx="121245" cy="136703"/>
                  </a:xfrm>
                  <a:custGeom>
                    <a:avLst/>
                    <a:gdLst>
                      <a:gd name="connsiteX0" fmla="*/ 60623 w 121245"/>
                      <a:gd name="connsiteY0" fmla="*/ 26332 h 136703"/>
                      <a:gd name="connsiteX1" fmla="*/ 0 w 121245"/>
                      <a:gd name="connsiteY1" fmla="*/ 121597 h 136703"/>
                      <a:gd name="connsiteX2" fmla="*/ 60623 w 121245"/>
                      <a:gd name="connsiteY2" fmla="*/ 104276 h 136703"/>
                      <a:gd name="connsiteX3" fmla="*/ 121246 w 121245"/>
                      <a:gd name="connsiteY3" fmla="*/ 9011 h 136703"/>
                      <a:gd name="connsiteX4" fmla="*/ 60623 w 121245"/>
                      <a:gd name="connsiteY4" fmla="*/ 26332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6703">
                        <a:moveTo>
                          <a:pt x="60623" y="26332"/>
                        </a:moveTo>
                        <a:cubicBezTo>
                          <a:pt x="25982" y="52313"/>
                          <a:pt x="0" y="95616"/>
                          <a:pt x="0" y="121597"/>
                        </a:cubicBezTo>
                        <a:cubicBezTo>
                          <a:pt x="0" y="147578"/>
                          <a:pt x="25982" y="138918"/>
                          <a:pt x="60623" y="104276"/>
                        </a:cubicBezTo>
                        <a:cubicBezTo>
                          <a:pt x="95265" y="69634"/>
                          <a:pt x="121246" y="26332"/>
                          <a:pt x="121246" y="9011"/>
                        </a:cubicBezTo>
                        <a:cubicBezTo>
                          <a:pt x="121246" y="-8310"/>
                          <a:pt x="95265" y="351"/>
                          <a:pt x="60623" y="263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6" name="Graphic 1">
                  <a:extLst>
                    <a:ext uri="{FF2B5EF4-FFF2-40B4-BE49-F238E27FC236}">
                      <a16:creationId xmlns:a16="http://schemas.microsoft.com/office/drawing/2014/main" xmlns="" id="{C4F3CE0B-F929-440B-9F98-2C0649CE0C88}"/>
                    </a:ext>
                  </a:extLst>
                </p:cNvPr>
                <p:cNvGrpSpPr/>
                <p:nvPr/>
              </p:nvGrpSpPr>
              <p:grpSpPr>
                <a:xfrm>
                  <a:off x="2882985" y="3646769"/>
                  <a:ext cx="129906" cy="393037"/>
                  <a:chOff x="2882985" y="3646769"/>
                  <a:chExt cx="129906" cy="393037"/>
                </a:xfrm>
                <a:grpFill/>
              </p:grpSpPr>
              <p:sp>
                <p:nvSpPr>
                  <p:cNvPr id="729" name="Freeform: Shape 728">
                    <a:extLst>
                      <a:ext uri="{FF2B5EF4-FFF2-40B4-BE49-F238E27FC236}">
                        <a16:creationId xmlns:a16="http://schemas.microsoft.com/office/drawing/2014/main" xmlns="" id="{AC5B0911-75DE-4CC0-9901-601B074EE237}"/>
                      </a:ext>
                    </a:extLst>
                  </p:cNvPr>
                  <p:cNvSpPr/>
                  <p:nvPr/>
                </p:nvSpPr>
                <p:spPr>
                  <a:xfrm>
                    <a:off x="2934947" y="3702556"/>
                    <a:ext cx="19088" cy="276308"/>
                  </a:xfrm>
                  <a:custGeom>
                    <a:avLst/>
                    <a:gdLst>
                      <a:gd name="connsiteX0" fmla="*/ 0 w 19088"/>
                      <a:gd name="connsiteY0" fmla="*/ 6495 h 276308"/>
                      <a:gd name="connsiteX1" fmla="*/ 0 w 19088"/>
                      <a:gd name="connsiteY1" fmla="*/ 266308 h 276308"/>
                      <a:gd name="connsiteX2" fmla="*/ 17321 w 19088"/>
                      <a:gd name="connsiteY2" fmla="*/ 266308 h 276308"/>
                      <a:gd name="connsiteX3" fmla="*/ 17321 w 19088"/>
                      <a:gd name="connsiteY3" fmla="*/ 6495 h 276308"/>
                      <a:gd name="connsiteX4" fmla="*/ 0 w 19088"/>
                      <a:gd name="connsiteY4" fmla="*/ 6495 h 276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276308">
                        <a:moveTo>
                          <a:pt x="0" y="6495"/>
                        </a:moveTo>
                        <a:cubicBezTo>
                          <a:pt x="0" y="93100"/>
                          <a:pt x="0" y="179704"/>
                          <a:pt x="0" y="266308"/>
                        </a:cubicBezTo>
                        <a:cubicBezTo>
                          <a:pt x="0" y="274968"/>
                          <a:pt x="17321" y="283629"/>
                          <a:pt x="17321" y="266308"/>
                        </a:cubicBezTo>
                        <a:cubicBezTo>
                          <a:pt x="17321" y="179704"/>
                          <a:pt x="17321" y="93100"/>
                          <a:pt x="17321" y="6495"/>
                        </a:cubicBezTo>
                        <a:cubicBezTo>
                          <a:pt x="2598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0" name="Freeform: Shape 729">
                    <a:extLst>
                      <a:ext uri="{FF2B5EF4-FFF2-40B4-BE49-F238E27FC236}">
                        <a16:creationId xmlns:a16="http://schemas.microsoft.com/office/drawing/2014/main" xmlns="" id="{C33A2C30-C96D-4063-BE1E-FB1045B44D2E}"/>
                      </a:ext>
                    </a:extLst>
                  </p:cNvPr>
                  <p:cNvSpPr/>
                  <p:nvPr/>
                </p:nvSpPr>
                <p:spPr>
                  <a:xfrm>
                    <a:off x="2882985" y="3646769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1659 h 140226"/>
                      <a:gd name="connsiteX1" fmla="*/ 60623 w 121245"/>
                      <a:gd name="connsiteY1" fmla="*/ 79603 h 140226"/>
                      <a:gd name="connsiteX2" fmla="*/ 121246 w 121245"/>
                      <a:gd name="connsiteY2" fmla="*/ 140226 h 140226"/>
                      <a:gd name="connsiteX3" fmla="*/ 60623 w 121245"/>
                      <a:gd name="connsiteY3" fmla="*/ 62282 h 140226"/>
                      <a:gd name="connsiteX4" fmla="*/ 0 w 121245"/>
                      <a:gd name="connsiteY4" fmla="*/ 1659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1659"/>
                        </a:moveTo>
                        <a:cubicBezTo>
                          <a:pt x="0" y="10320"/>
                          <a:pt x="25981" y="44961"/>
                          <a:pt x="60623" y="79603"/>
                        </a:cubicBezTo>
                        <a:cubicBezTo>
                          <a:pt x="95264" y="114245"/>
                          <a:pt x="121246" y="140226"/>
                          <a:pt x="121246" y="140226"/>
                        </a:cubicBezTo>
                        <a:cubicBezTo>
                          <a:pt x="121246" y="140226"/>
                          <a:pt x="95264" y="96924"/>
                          <a:pt x="60623" y="62282"/>
                        </a:cubicBezTo>
                        <a:cubicBezTo>
                          <a:pt x="34641" y="18980"/>
                          <a:pt x="0" y="-7001"/>
                          <a:pt x="0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1" name="Freeform: Shape 730">
                    <a:extLst>
                      <a:ext uri="{FF2B5EF4-FFF2-40B4-BE49-F238E27FC236}">
                        <a16:creationId xmlns:a16="http://schemas.microsoft.com/office/drawing/2014/main" xmlns="" id="{E026188D-CFF3-4B85-8196-DDC2F2917032}"/>
                      </a:ext>
                    </a:extLst>
                  </p:cNvPr>
                  <p:cNvSpPr/>
                  <p:nvPr/>
                </p:nvSpPr>
                <p:spPr>
                  <a:xfrm>
                    <a:off x="2891645" y="3898235"/>
                    <a:ext cx="121245" cy="141572"/>
                  </a:xfrm>
                  <a:custGeom>
                    <a:avLst/>
                    <a:gdLst>
                      <a:gd name="connsiteX0" fmla="*/ 60623 w 121245"/>
                      <a:gd name="connsiteY0" fmla="*/ 61969 h 141572"/>
                      <a:gd name="connsiteX1" fmla="*/ 0 w 121245"/>
                      <a:gd name="connsiteY1" fmla="*/ 139913 h 141572"/>
                      <a:gd name="connsiteX2" fmla="*/ 60623 w 121245"/>
                      <a:gd name="connsiteY2" fmla="*/ 79290 h 141572"/>
                      <a:gd name="connsiteX3" fmla="*/ 121246 w 121245"/>
                      <a:gd name="connsiteY3" fmla="*/ 1346 h 141572"/>
                      <a:gd name="connsiteX4" fmla="*/ 60623 w 121245"/>
                      <a:gd name="connsiteY4" fmla="*/ 61969 h 141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572">
                        <a:moveTo>
                          <a:pt x="60623" y="61969"/>
                        </a:moveTo>
                        <a:cubicBezTo>
                          <a:pt x="25981" y="96611"/>
                          <a:pt x="0" y="131252"/>
                          <a:pt x="0" y="139913"/>
                        </a:cubicBezTo>
                        <a:cubicBezTo>
                          <a:pt x="0" y="148573"/>
                          <a:pt x="25981" y="122592"/>
                          <a:pt x="60623" y="79290"/>
                        </a:cubicBezTo>
                        <a:cubicBezTo>
                          <a:pt x="95264" y="35988"/>
                          <a:pt x="121246" y="1346"/>
                          <a:pt x="121246" y="1346"/>
                        </a:cubicBezTo>
                        <a:cubicBezTo>
                          <a:pt x="121246" y="-7314"/>
                          <a:pt x="95264" y="27327"/>
                          <a:pt x="60623" y="6196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7" name="Graphic 1">
                  <a:extLst>
                    <a:ext uri="{FF2B5EF4-FFF2-40B4-BE49-F238E27FC236}">
                      <a16:creationId xmlns:a16="http://schemas.microsoft.com/office/drawing/2014/main" xmlns="" id="{A6051545-C7C6-472C-AFC9-D9A04F1D553F}"/>
                    </a:ext>
                  </a:extLst>
                </p:cNvPr>
                <p:cNvGrpSpPr/>
                <p:nvPr/>
              </p:nvGrpSpPr>
              <p:grpSpPr>
                <a:xfrm>
                  <a:off x="3177439" y="3568807"/>
                  <a:ext cx="121245" cy="540789"/>
                  <a:chOff x="3177439" y="3568807"/>
                  <a:chExt cx="121245" cy="540789"/>
                </a:xfrm>
                <a:grpFill/>
              </p:grpSpPr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xmlns="" id="{0E2F54C1-0BAC-405D-BBB3-7BB17A834E7F}"/>
                      </a:ext>
                    </a:extLst>
                  </p:cNvPr>
                  <p:cNvSpPr/>
                  <p:nvPr/>
                </p:nvSpPr>
                <p:spPr>
                  <a:xfrm>
                    <a:off x="3229402" y="3624613"/>
                    <a:ext cx="17320" cy="423535"/>
                  </a:xfrm>
                  <a:custGeom>
                    <a:avLst/>
                    <a:gdLst>
                      <a:gd name="connsiteX0" fmla="*/ 0 w 17320"/>
                      <a:gd name="connsiteY0" fmla="*/ 6495 h 423535"/>
                      <a:gd name="connsiteX1" fmla="*/ 0 w 17320"/>
                      <a:gd name="connsiteY1" fmla="*/ 413535 h 423535"/>
                      <a:gd name="connsiteX2" fmla="*/ 17321 w 17320"/>
                      <a:gd name="connsiteY2" fmla="*/ 413535 h 423535"/>
                      <a:gd name="connsiteX3" fmla="*/ 17321 w 17320"/>
                      <a:gd name="connsiteY3" fmla="*/ 6495 h 423535"/>
                      <a:gd name="connsiteX4" fmla="*/ 0 w 17320"/>
                      <a:gd name="connsiteY4" fmla="*/ 6495 h 423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23535">
                        <a:moveTo>
                          <a:pt x="0" y="6495"/>
                        </a:moveTo>
                        <a:cubicBezTo>
                          <a:pt x="0" y="145062"/>
                          <a:pt x="0" y="283629"/>
                          <a:pt x="0" y="413535"/>
                        </a:cubicBezTo>
                        <a:cubicBezTo>
                          <a:pt x="0" y="422195"/>
                          <a:pt x="17321" y="430856"/>
                          <a:pt x="17321" y="413535"/>
                        </a:cubicBezTo>
                        <a:cubicBezTo>
                          <a:pt x="17321" y="274968"/>
                          <a:pt x="17321" y="136402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xmlns="" id="{764064C3-D39F-4E7F-9B82-5A74D3D877E8}"/>
                      </a:ext>
                    </a:extLst>
                  </p:cNvPr>
                  <p:cNvSpPr/>
                  <p:nvPr/>
                </p:nvSpPr>
                <p:spPr>
                  <a:xfrm>
                    <a:off x="3177439" y="3968864"/>
                    <a:ext cx="121245" cy="140731"/>
                  </a:xfrm>
                  <a:custGeom>
                    <a:avLst/>
                    <a:gdLst>
                      <a:gd name="connsiteX0" fmla="*/ 0 w 121245"/>
                      <a:gd name="connsiteY0" fmla="*/ 0 h 140731"/>
                      <a:gd name="connsiteX1" fmla="*/ 60623 w 121245"/>
                      <a:gd name="connsiteY1" fmla="*/ 86604 h 140731"/>
                      <a:gd name="connsiteX2" fmla="*/ 121246 w 121245"/>
                      <a:gd name="connsiteY2" fmla="*/ 138567 h 140731"/>
                      <a:gd name="connsiteX3" fmla="*/ 60623 w 121245"/>
                      <a:gd name="connsiteY3" fmla="*/ 51962 h 140731"/>
                      <a:gd name="connsiteX4" fmla="*/ 0 w 121245"/>
                      <a:gd name="connsiteY4" fmla="*/ 0 h 140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31">
                        <a:moveTo>
                          <a:pt x="0" y="0"/>
                        </a:moveTo>
                        <a:cubicBezTo>
                          <a:pt x="0" y="8660"/>
                          <a:pt x="25981" y="43302"/>
                          <a:pt x="60623" y="86604"/>
                        </a:cubicBezTo>
                        <a:cubicBezTo>
                          <a:pt x="95265" y="129906"/>
                          <a:pt x="121246" y="147227"/>
                          <a:pt x="121246" y="138567"/>
                        </a:cubicBezTo>
                        <a:cubicBezTo>
                          <a:pt x="121246" y="121246"/>
                          <a:pt x="95265" y="86604"/>
                          <a:pt x="60623" y="51962"/>
                        </a:cubicBezTo>
                        <a:cubicBezTo>
                          <a:pt x="25981" y="1732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8" name="Freeform: Shape 727">
                    <a:extLst>
                      <a:ext uri="{FF2B5EF4-FFF2-40B4-BE49-F238E27FC236}">
                        <a16:creationId xmlns:a16="http://schemas.microsoft.com/office/drawing/2014/main" xmlns="" id="{13780DD6-B3F1-4C30-A7A7-185FF0310603}"/>
                      </a:ext>
                    </a:extLst>
                  </p:cNvPr>
                  <p:cNvSpPr/>
                  <p:nvPr/>
                </p:nvSpPr>
                <p:spPr>
                  <a:xfrm>
                    <a:off x="3177439" y="3568807"/>
                    <a:ext cx="121245" cy="141923"/>
                  </a:xfrm>
                  <a:custGeom>
                    <a:avLst/>
                    <a:gdLst>
                      <a:gd name="connsiteX0" fmla="*/ 60623 w 121245"/>
                      <a:gd name="connsiteY0" fmla="*/ 53641 h 141923"/>
                      <a:gd name="connsiteX1" fmla="*/ 0 w 121245"/>
                      <a:gd name="connsiteY1" fmla="*/ 140245 h 141923"/>
                      <a:gd name="connsiteX2" fmla="*/ 60623 w 121245"/>
                      <a:gd name="connsiteY2" fmla="*/ 88283 h 141923"/>
                      <a:gd name="connsiteX3" fmla="*/ 121246 w 121245"/>
                      <a:gd name="connsiteY3" fmla="*/ 1679 h 141923"/>
                      <a:gd name="connsiteX4" fmla="*/ 60623 w 121245"/>
                      <a:gd name="connsiteY4" fmla="*/ 53641 h 141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923">
                        <a:moveTo>
                          <a:pt x="60623" y="53641"/>
                        </a:moveTo>
                        <a:cubicBezTo>
                          <a:pt x="25981" y="96943"/>
                          <a:pt x="0" y="131585"/>
                          <a:pt x="0" y="140245"/>
                        </a:cubicBezTo>
                        <a:cubicBezTo>
                          <a:pt x="0" y="148906"/>
                          <a:pt x="25981" y="122924"/>
                          <a:pt x="60623" y="88283"/>
                        </a:cubicBezTo>
                        <a:cubicBezTo>
                          <a:pt x="95265" y="53641"/>
                          <a:pt x="121246" y="18999"/>
                          <a:pt x="121246" y="1679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8" name="Graphic 1">
                  <a:extLst>
                    <a:ext uri="{FF2B5EF4-FFF2-40B4-BE49-F238E27FC236}">
                      <a16:creationId xmlns:a16="http://schemas.microsoft.com/office/drawing/2014/main" xmlns="" id="{5D91FCED-FE54-4BD3-AC68-772D203B2515}"/>
                    </a:ext>
                  </a:extLst>
                </p:cNvPr>
                <p:cNvGrpSpPr/>
                <p:nvPr/>
              </p:nvGrpSpPr>
              <p:grpSpPr>
                <a:xfrm>
                  <a:off x="3463233" y="3292153"/>
                  <a:ext cx="122591" cy="1102271"/>
                  <a:chOff x="3463233" y="3292153"/>
                  <a:chExt cx="122591" cy="1102271"/>
                </a:xfrm>
                <a:grpFill/>
              </p:grpSpPr>
              <p:sp>
                <p:nvSpPr>
                  <p:cNvPr id="723" name="Freeform: Shape 722">
                    <a:extLst>
                      <a:ext uri="{FF2B5EF4-FFF2-40B4-BE49-F238E27FC236}">
                        <a16:creationId xmlns:a16="http://schemas.microsoft.com/office/drawing/2014/main" xmlns="" id="{5579101C-4C39-4910-A578-C7473581CCB2}"/>
                      </a:ext>
                    </a:extLst>
                  </p:cNvPr>
                  <p:cNvSpPr/>
                  <p:nvPr/>
                </p:nvSpPr>
                <p:spPr>
                  <a:xfrm>
                    <a:off x="3515195" y="3330158"/>
                    <a:ext cx="17320" cy="1012443"/>
                  </a:xfrm>
                  <a:custGeom>
                    <a:avLst/>
                    <a:gdLst>
                      <a:gd name="connsiteX0" fmla="*/ 0 w 17320"/>
                      <a:gd name="connsiteY0" fmla="*/ 6495 h 1012443"/>
                      <a:gd name="connsiteX1" fmla="*/ 0 w 17320"/>
                      <a:gd name="connsiteY1" fmla="*/ 1002443 h 1012443"/>
                      <a:gd name="connsiteX2" fmla="*/ 17321 w 17320"/>
                      <a:gd name="connsiteY2" fmla="*/ 1002443 h 1012443"/>
                      <a:gd name="connsiteX3" fmla="*/ 17321 w 17320"/>
                      <a:gd name="connsiteY3" fmla="*/ 6495 h 1012443"/>
                      <a:gd name="connsiteX4" fmla="*/ 0 w 17320"/>
                      <a:gd name="connsiteY4" fmla="*/ 6495 h 1012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12443">
                        <a:moveTo>
                          <a:pt x="0" y="6495"/>
                        </a:moveTo>
                        <a:cubicBezTo>
                          <a:pt x="0" y="335591"/>
                          <a:pt x="0" y="673348"/>
                          <a:pt x="0" y="1002443"/>
                        </a:cubicBezTo>
                        <a:cubicBezTo>
                          <a:pt x="0" y="1011104"/>
                          <a:pt x="17321" y="1019764"/>
                          <a:pt x="17321" y="1002443"/>
                        </a:cubicBezTo>
                        <a:cubicBezTo>
                          <a:pt x="17321" y="673348"/>
                          <a:pt x="17321" y="335591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xmlns="" id="{7F4B3389-62BC-42E9-9E78-AD86D0E621ED}"/>
                      </a:ext>
                    </a:extLst>
                  </p:cNvPr>
                  <p:cNvSpPr/>
                  <p:nvPr/>
                </p:nvSpPr>
                <p:spPr>
                  <a:xfrm>
                    <a:off x="3463233" y="4256292"/>
                    <a:ext cx="122591" cy="138132"/>
                  </a:xfrm>
                  <a:custGeom>
                    <a:avLst/>
                    <a:gdLst>
                      <a:gd name="connsiteX0" fmla="*/ 60623 w 122591"/>
                      <a:gd name="connsiteY0" fmla="*/ 24348 h 138132"/>
                      <a:gd name="connsiteX1" fmla="*/ 0 w 122591"/>
                      <a:gd name="connsiteY1" fmla="*/ 15687 h 138132"/>
                      <a:gd name="connsiteX2" fmla="*/ 60623 w 122591"/>
                      <a:gd name="connsiteY2" fmla="*/ 110952 h 138132"/>
                      <a:gd name="connsiteX3" fmla="*/ 121246 w 122591"/>
                      <a:gd name="connsiteY3" fmla="*/ 119612 h 138132"/>
                      <a:gd name="connsiteX4" fmla="*/ 60623 w 122591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8132">
                        <a:moveTo>
                          <a:pt x="60623" y="24348"/>
                        </a:moveTo>
                        <a:cubicBezTo>
                          <a:pt x="25982" y="-1633"/>
                          <a:pt x="0" y="-10294"/>
                          <a:pt x="0" y="15687"/>
                        </a:cubicBezTo>
                        <a:cubicBezTo>
                          <a:pt x="0" y="33008"/>
                          <a:pt x="25982" y="84971"/>
                          <a:pt x="60623" y="110952"/>
                        </a:cubicBezTo>
                        <a:cubicBezTo>
                          <a:pt x="95265" y="145594"/>
                          <a:pt x="121246" y="145594"/>
                          <a:pt x="121246" y="119612"/>
                        </a:cubicBezTo>
                        <a:cubicBezTo>
                          <a:pt x="129906" y="93631"/>
                          <a:pt x="95265" y="50329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xmlns="" id="{72214FEF-751C-46C2-BD8F-A6E373F2024A}"/>
                      </a:ext>
                    </a:extLst>
                  </p:cNvPr>
                  <p:cNvSpPr/>
                  <p:nvPr/>
                </p:nvSpPr>
                <p:spPr>
                  <a:xfrm>
                    <a:off x="3463233" y="3292153"/>
                    <a:ext cx="122591" cy="134516"/>
                  </a:xfrm>
                  <a:custGeom>
                    <a:avLst/>
                    <a:gdLst>
                      <a:gd name="connsiteX0" fmla="*/ 60623 w 122591"/>
                      <a:gd name="connsiteY0" fmla="*/ 27180 h 134516"/>
                      <a:gd name="connsiteX1" fmla="*/ 0 w 122591"/>
                      <a:gd name="connsiteY1" fmla="*/ 122445 h 134516"/>
                      <a:gd name="connsiteX2" fmla="*/ 60623 w 122591"/>
                      <a:gd name="connsiteY2" fmla="*/ 113784 h 134516"/>
                      <a:gd name="connsiteX3" fmla="*/ 121246 w 122591"/>
                      <a:gd name="connsiteY3" fmla="*/ 18520 h 134516"/>
                      <a:gd name="connsiteX4" fmla="*/ 60623 w 122591"/>
                      <a:gd name="connsiteY4" fmla="*/ 27180 h 134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516">
                        <a:moveTo>
                          <a:pt x="60623" y="27180"/>
                        </a:moveTo>
                        <a:cubicBezTo>
                          <a:pt x="25982" y="61822"/>
                          <a:pt x="0" y="105124"/>
                          <a:pt x="0" y="122445"/>
                        </a:cubicBezTo>
                        <a:cubicBezTo>
                          <a:pt x="0" y="139766"/>
                          <a:pt x="25982" y="139766"/>
                          <a:pt x="60623" y="113784"/>
                        </a:cubicBezTo>
                        <a:cubicBezTo>
                          <a:pt x="95265" y="87803"/>
                          <a:pt x="121246" y="44501"/>
                          <a:pt x="121246" y="18520"/>
                        </a:cubicBezTo>
                        <a:cubicBezTo>
                          <a:pt x="129906" y="-7461"/>
                          <a:pt x="95265" y="-7461"/>
                          <a:pt x="60623" y="2718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9" name="Graphic 1">
                  <a:extLst>
                    <a:ext uri="{FF2B5EF4-FFF2-40B4-BE49-F238E27FC236}">
                      <a16:creationId xmlns:a16="http://schemas.microsoft.com/office/drawing/2014/main" xmlns="" id="{6EA60B83-6E2B-4AD2-9751-829E8F6FEF28}"/>
                    </a:ext>
                  </a:extLst>
                </p:cNvPr>
                <p:cNvGrpSpPr/>
                <p:nvPr/>
              </p:nvGrpSpPr>
              <p:grpSpPr>
                <a:xfrm>
                  <a:off x="3757687" y="3113506"/>
                  <a:ext cx="121245" cy="1459722"/>
                  <a:chOff x="3757687" y="3113506"/>
                  <a:chExt cx="121245" cy="1459722"/>
                </a:xfrm>
                <a:grpFill/>
              </p:grpSpPr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xmlns="" id="{A122A3F9-03A8-4281-90AB-8321FB5C8326}"/>
                      </a:ext>
                    </a:extLst>
                  </p:cNvPr>
                  <p:cNvSpPr/>
                  <p:nvPr/>
                </p:nvSpPr>
                <p:spPr>
                  <a:xfrm>
                    <a:off x="3809649" y="3139629"/>
                    <a:ext cx="17320" cy="1384841"/>
                  </a:xfrm>
                  <a:custGeom>
                    <a:avLst/>
                    <a:gdLst>
                      <a:gd name="connsiteX0" fmla="*/ 0 w 17320"/>
                      <a:gd name="connsiteY0" fmla="*/ 6495 h 1384841"/>
                      <a:gd name="connsiteX1" fmla="*/ 0 w 17320"/>
                      <a:gd name="connsiteY1" fmla="*/ 1374842 h 1384841"/>
                      <a:gd name="connsiteX2" fmla="*/ 17321 w 17320"/>
                      <a:gd name="connsiteY2" fmla="*/ 1374842 h 1384841"/>
                      <a:gd name="connsiteX3" fmla="*/ 17321 w 17320"/>
                      <a:gd name="connsiteY3" fmla="*/ 6495 h 1384841"/>
                      <a:gd name="connsiteX4" fmla="*/ 0 w 17320"/>
                      <a:gd name="connsiteY4" fmla="*/ 6495 h 1384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84841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74842"/>
                        </a:cubicBezTo>
                        <a:cubicBezTo>
                          <a:pt x="0" y="1383502"/>
                          <a:pt x="17321" y="1392162"/>
                          <a:pt x="17321" y="1374842"/>
                        </a:cubicBezTo>
                        <a:cubicBezTo>
                          <a:pt x="17321" y="915839"/>
                          <a:pt x="17321" y="4568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xmlns="" id="{3C60567D-CE2D-4FBD-8D56-16BEDE1C462B}"/>
                      </a:ext>
                    </a:extLst>
                  </p:cNvPr>
                  <p:cNvSpPr/>
                  <p:nvPr/>
                </p:nvSpPr>
                <p:spPr>
                  <a:xfrm>
                    <a:off x="3757687" y="4442064"/>
                    <a:ext cx="121245" cy="131164"/>
                  </a:xfrm>
                  <a:custGeom>
                    <a:avLst/>
                    <a:gdLst>
                      <a:gd name="connsiteX0" fmla="*/ 60623 w 121245"/>
                      <a:gd name="connsiteY0" fmla="*/ 3124 h 131164"/>
                      <a:gd name="connsiteX1" fmla="*/ 0 w 121245"/>
                      <a:gd name="connsiteY1" fmla="*/ 37765 h 131164"/>
                      <a:gd name="connsiteX2" fmla="*/ 60623 w 121245"/>
                      <a:gd name="connsiteY2" fmla="*/ 124369 h 131164"/>
                      <a:gd name="connsiteX3" fmla="*/ 121246 w 121245"/>
                      <a:gd name="connsiteY3" fmla="*/ 89728 h 131164"/>
                      <a:gd name="connsiteX4" fmla="*/ 60623 w 121245"/>
                      <a:gd name="connsiteY4" fmla="*/ 3124 h 13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64">
                        <a:moveTo>
                          <a:pt x="60623" y="3124"/>
                        </a:moveTo>
                        <a:cubicBezTo>
                          <a:pt x="25981" y="-5537"/>
                          <a:pt x="0" y="3124"/>
                          <a:pt x="0" y="37765"/>
                        </a:cubicBezTo>
                        <a:cubicBezTo>
                          <a:pt x="0" y="72407"/>
                          <a:pt x="25981" y="107049"/>
                          <a:pt x="60623" y="124369"/>
                        </a:cubicBezTo>
                        <a:cubicBezTo>
                          <a:pt x="95264" y="141690"/>
                          <a:pt x="121246" y="124369"/>
                          <a:pt x="121246" y="89728"/>
                        </a:cubicBezTo>
                        <a:cubicBezTo>
                          <a:pt x="121246" y="46426"/>
                          <a:pt x="95264" y="11784"/>
                          <a:pt x="60623" y="312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2" name="Freeform: Shape 721">
                    <a:extLst>
                      <a:ext uri="{FF2B5EF4-FFF2-40B4-BE49-F238E27FC236}">
                        <a16:creationId xmlns:a16="http://schemas.microsoft.com/office/drawing/2014/main" xmlns="" id="{A4B11366-4B6C-4862-B5D3-B2C313E02004}"/>
                      </a:ext>
                    </a:extLst>
                  </p:cNvPr>
                  <p:cNvSpPr/>
                  <p:nvPr/>
                </p:nvSpPr>
                <p:spPr>
                  <a:xfrm>
                    <a:off x="3757687" y="3113506"/>
                    <a:ext cx="121245" cy="131006"/>
                  </a:xfrm>
                  <a:custGeom>
                    <a:avLst/>
                    <a:gdLst>
                      <a:gd name="connsiteX0" fmla="*/ 60623 w 121245"/>
                      <a:gd name="connsiteY0" fmla="*/ 6637 h 131006"/>
                      <a:gd name="connsiteX1" fmla="*/ 0 w 121245"/>
                      <a:gd name="connsiteY1" fmla="*/ 93242 h 131006"/>
                      <a:gd name="connsiteX2" fmla="*/ 60623 w 121245"/>
                      <a:gd name="connsiteY2" fmla="*/ 127883 h 131006"/>
                      <a:gd name="connsiteX3" fmla="*/ 121246 w 121245"/>
                      <a:gd name="connsiteY3" fmla="*/ 49939 h 131006"/>
                      <a:gd name="connsiteX4" fmla="*/ 60623 w 121245"/>
                      <a:gd name="connsiteY4" fmla="*/ 6637 h 131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006">
                        <a:moveTo>
                          <a:pt x="60623" y="6637"/>
                        </a:moveTo>
                        <a:cubicBezTo>
                          <a:pt x="25981" y="23958"/>
                          <a:pt x="0" y="58600"/>
                          <a:pt x="0" y="93242"/>
                        </a:cubicBezTo>
                        <a:cubicBezTo>
                          <a:pt x="0" y="127883"/>
                          <a:pt x="25981" y="136544"/>
                          <a:pt x="60623" y="127883"/>
                        </a:cubicBezTo>
                        <a:cubicBezTo>
                          <a:pt x="95264" y="119223"/>
                          <a:pt x="121246" y="84581"/>
                          <a:pt x="121246" y="49939"/>
                        </a:cubicBezTo>
                        <a:cubicBezTo>
                          <a:pt x="121246" y="6637"/>
                          <a:pt x="95264" y="-10683"/>
                          <a:pt x="60623" y="66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0" name="Graphic 1">
                  <a:extLst>
                    <a:ext uri="{FF2B5EF4-FFF2-40B4-BE49-F238E27FC236}">
                      <a16:creationId xmlns:a16="http://schemas.microsoft.com/office/drawing/2014/main" xmlns="" id="{1A15687E-AC41-4EC6-8457-AF322584B682}"/>
                    </a:ext>
                  </a:extLst>
                </p:cNvPr>
                <p:cNvGrpSpPr/>
                <p:nvPr/>
              </p:nvGrpSpPr>
              <p:grpSpPr>
                <a:xfrm>
                  <a:off x="4043481" y="3075495"/>
                  <a:ext cx="121245" cy="1534240"/>
                  <a:chOff x="4043481" y="3075495"/>
                  <a:chExt cx="121245" cy="1534240"/>
                </a:xfrm>
                <a:grpFill/>
              </p:grpSpPr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xmlns="" id="{72B9B2D1-179D-48DE-A7EB-F3E14778CECB}"/>
                      </a:ext>
                    </a:extLst>
                  </p:cNvPr>
                  <p:cNvSpPr/>
                  <p:nvPr/>
                </p:nvSpPr>
                <p:spPr>
                  <a:xfrm>
                    <a:off x="4095443" y="3096327"/>
                    <a:ext cx="17320" cy="1471445"/>
                  </a:xfrm>
                  <a:custGeom>
                    <a:avLst/>
                    <a:gdLst>
                      <a:gd name="connsiteX0" fmla="*/ 0 w 17320"/>
                      <a:gd name="connsiteY0" fmla="*/ 6495 h 1471445"/>
                      <a:gd name="connsiteX1" fmla="*/ 0 w 17320"/>
                      <a:gd name="connsiteY1" fmla="*/ 1461446 h 1471445"/>
                      <a:gd name="connsiteX2" fmla="*/ 17321 w 17320"/>
                      <a:gd name="connsiteY2" fmla="*/ 1461446 h 1471445"/>
                      <a:gd name="connsiteX3" fmla="*/ 17321 w 17320"/>
                      <a:gd name="connsiteY3" fmla="*/ 6495 h 1471445"/>
                      <a:gd name="connsiteX4" fmla="*/ 0 w 17320"/>
                      <a:gd name="connsiteY4" fmla="*/ 6495 h 147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1445">
                        <a:moveTo>
                          <a:pt x="0" y="6495"/>
                        </a:moveTo>
                        <a:cubicBezTo>
                          <a:pt x="0" y="491479"/>
                          <a:pt x="0" y="976462"/>
                          <a:pt x="0" y="1461446"/>
                        </a:cubicBezTo>
                        <a:cubicBezTo>
                          <a:pt x="0" y="1470106"/>
                          <a:pt x="17321" y="1478767"/>
                          <a:pt x="17321" y="1461446"/>
                        </a:cubicBezTo>
                        <a:cubicBezTo>
                          <a:pt x="17321" y="976462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8" name="Freeform: Shape 717">
                    <a:extLst>
                      <a:ext uri="{FF2B5EF4-FFF2-40B4-BE49-F238E27FC236}">
                        <a16:creationId xmlns:a16="http://schemas.microsoft.com/office/drawing/2014/main" xmlns="" id="{64C632E2-8CE0-40C5-A9D4-1A77A76FE522}"/>
                      </a:ext>
                    </a:extLst>
                  </p:cNvPr>
                  <p:cNvSpPr/>
                  <p:nvPr/>
                </p:nvSpPr>
                <p:spPr>
                  <a:xfrm>
                    <a:off x="4043481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5196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1" y="0"/>
                          <a:pt x="0" y="34642"/>
                          <a:pt x="0" y="69283"/>
                        </a:cubicBezTo>
                        <a:cubicBezTo>
                          <a:pt x="0" y="103925"/>
                          <a:pt x="25981" y="129906"/>
                          <a:pt x="60623" y="129906"/>
                        </a:cubicBezTo>
                        <a:cubicBezTo>
                          <a:pt x="95265" y="121246"/>
                          <a:pt x="121246" y="86604"/>
                          <a:pt x="121246" y="51963"/>
                        </a:cubicBezTo>
                        <a:cubicBezTo>
                          <a:pt x="121246" y="1732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xmlns="" id="{7F231BCE-E429-451B-8D42-FD7D97286EDF}"/>
                      </a:ext>
                    </a:extLst>
                  </p:cNvPr>
                  <p:cNvSpPr/>
                  <p:nvPr/>
                </p:nvSpPr>
                <p:spPr>
                  <a:xfrm>
                    <a:off x="4043481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61969 h 131252"/>
                      <a:gd name="connsiteX2" fmla="*/ 60623 w 121245"/>
                      <a:gd name="connsiteY2" fmla="*/ 131252 h 131252"/>
                      <a:gd name="connsiteX3" fmla="*/ 121246 w 121245"/>
                      <a:gd name="connsiteY3" fmla="*/ 79290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1" y="-7314"/>
                          <a:pt x="0" y="27327"/>
                          <a:pt x="0" y="61969"/>
                        </a:cubicBezTo>
                        <a:cubicBezTo>
                          <a:pt x="0" y="96611"/>
                          <a:pt x="25981" y="122592"/>
                          <a:pt x="60623" y="131252"/>
                        </a:cubicBezTo>
                        <a:cubicBezTo>
                          <a:pt x="95265" y="131252"/>
                          <a:pt x="121246" y="113931"/>
                          <a:pt x="121246" y="79290"/>
                        </a:cubicBezTo>
                        <a:cubicBezTo>
                          <a:pt x="121246" y="44648"/>
                          <a:pt x="95265" y="1346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1" name="Graphic 1">
                  <a:extLst>
                    <a:ext uri="{FF2B5EF4-FFF2-40B4-BE49-F238E27FC236}">
                      <a16:creationId xmlns:a16="http://schemas.microsoft.com/office/drawing/2014/main" xmlns="" id="{62F88283-CF4D-4142-8EF0-86AC5B8AAEB9}"/>
                    </a:ext>
                  </a:extLst>
                </p:cNvPr>
                <p:cNvGrpSpPr/>
                <p:nvPr/>
              </p:nvGrpSpPr>
              <p:grpSpPr>
                <a:xfrm>
                  <a:off x="4329274" y="3182980"/>
                  <a:ext cx="122905" cy="1320615"/>
                  <a:chOff x="4329274" y="3182980"/>
                  <a:chExt cx="122905" cy="1320615"/>
                </a:xfrm>
                <a:grpFill/>
              </p:grpSpPr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xmlns="" id="{ADED4733-6A3C-4480-9B77-C391BED1BDD2}"/>
                      </a:ext>
                    </a:extLst>
                  </p:cNvPr>
                  <p:cNvSpPr/>
                  <p:nvPr/>
                </p:nvSpPr>
                <p:spPr>
                  <a:xfrm>
                    <a:off x="4381237" y="3211078"/>
                    <a:ext cx="19088" cy="1252770"/>
                  </a:xfrm>
                  <a:custGeom>
                    <a:avLst/>
                    <a:gdLst>
                      <a:gd name="connsiteX0" fmla="*/ 0 w 19088"/>
                      <a:gd name="connsiteY0" fmla="*/ 12991 h 1252770"/>
                      <a:gd name="connsiteX1" fmla="*/ 0 w 19088"/>
                      <a:gd name="connsiteY1" fmla="*/ 1242770 h 1252770"/>
                      <a:gd name="connsiteX2" fmla="*/ 17321 w 19088"/>
                      <a:gd name="connsiteY2" fmla="*/ 1242770 h 1252770"/>
                      <a:gd name="connsiteX3" fmla="*/ 17321 w 19088"/>
                      <a:gd name="connsiteY3" fmla="*/ 12991 h 1252770"/>
                      <a:gd name="connsiteX4" fmla="*/ 0 w 19088"/>
                      <a:gd name="connsiteY4" fmla="*/ 12991 h 1252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252770">
                        <a:moveTo>
                          <a:pt x="0" y="12991"/>
                        </a:moveTo>
                        <a:cubicBezTo>
                          <a:pt x="0" y="420030"/>
                          <a:pt x="0" y="835731"/>
                          <a:pt x="0" y="1242770"/>
                        </a:cubicBezTo>
                        <a:cubicBezTo>
                          <a:pt x="0" y="1251431"/>
                          <a:pt x="17321" y="1260091"/>
                          <a:pt x="17321" y="1242770"/>
                        </a:cubicBezTo>
                        <a:cubicBezTo>
                          <a:pt x="17321" y="835731"/>
                          <a:pt x="17321" y="420030"/>
                          <a:pt x="1732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xmlns="" id="{F65086DB-5E2E-49CF-83BD-51DD18EC082D}"/>
                      </a:ext>
                    </a:extLst>
                  </p:cNvPr>
                  <p:cNvSpPr/>
                  <p:nvPr/>
                </p:nvSpPr>
                <p:spPr>
                  <a:xfrm>
                    <a:off x="4329274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98676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20732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2" y="29393"/>
                          <a:pt x="0" y="72695"/>
                          <a:pt x="0" y="98676"/>
                        </a:cubicBezTo>
                        <a:cubicBezTo>
                          <a:pt x="0" y="133317"/>
                          <a:pt x="25982" y="141978"/>
                          <a:pt x="60623" y="115997"/>
                        </a:cubicBezTo>
                        <a:cubicBezTo>
                          <a:pt x="95265" y="90015"/>
                          <a:pt x="121246" y="46713"/>
                          <a:pt x="121246" y="20732"/>
                        </a:cubicBezTo>
                        <a:cubicBezTo>
                          <a:pt x="121246" y="-5249"/>
                          <a:pt x="103925" y="-5249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xmlns="" id="{188928AC-5B24-4533-862A-8784A678517E}"/>
                      </a:ext>
                    </a:extLst>
                  </p:cNvPr>
                  <p:cNvSpPr/>
                  <p:nvPr/>
                </p:nvSpPr>
                <p:spPr>
                  <a:xfrm>
                    <a:off x="4329274" y="3182980"/>
                    <a:ext cx="122905" cy="131103"/>
                  </a:xfrm>
                  <a:custGeom>
                    <a:avLst/>
                    <a:gdLst>
                      <a:gd name="connsiteX0" fmla="*/ 60623 w 122905"/>
                      <a:gd name="connsiteY0" fmla="*/ 15107 h 131103"/>
                      <a:gd name="connsiteX1" fmla="*/ 0 w 122905"/>
                      <a:gd name="connsiteY1" fmla="*/ 32427 h 131103"/>
                      <a:gd name="connsiteX2" fmla="*/ 60623 w 122905"/>
                      <a:gd name="connsiteY2" fmla="*/ 119032 h 131103"/>
                      <a:gd name="connsiteX3" fmla="*/ 121246 w 122905"/>
                      <a:gd name="connsiteY3" fmla="*/ 110371 h 131103"/>
                      <a:gd name="connsiteX4" fmla="*/ 60623 w 122905"/>
                      <a:gd name="connsiteY4" fmla="*/ 15107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1103">
                        <a:moveTo>
                          <a:pt x="60623" y="15107"/>
                        </a:moveTo>
                        <a:cubicBezTo>
                          <a:pt x="2598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25982" y="101711"/>
                          <a:pt x="60623" y="119032"/>
                        </a:cubicBezTo>
                        <a:cubicBezTo>
                          <a:pt x="95265" y="136352"/>
                          <a:pt x="121246" y="136352"/>
                          <a:pt x="121246" y="110371"/>
                        </a:cubicBezTo>
                        <a:cubicBezTo>
                          <a:pt x="129906" y="75730"/>
                          <a:pt x="103925" y="32427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2" name="Graphic 1">
                  <a:extLst>
                    <a:ext uri="{FF2B5EF4-FFF2-40B4-BE49-F238E27FC236}">
                      <a16:creationId xmlns:a16="http://schemas.microsoft.com/office/drawing/2014/main" xmlns="" id="{EAAC75E1-FE77-4A19-9355-EAD5561D5B86}"/>
                    </a:ext>
                  </a:extLst>
                </p:cNvPr>
                <p:cNvGrpSpPr/>
                <p:nvPr/>
              </p:nvGrpSpPr>
              <p:grpSpPr>
                <a:xfrm>
                  <a:off x="4623729" y="3414894"/>
                  <a:ext cx="121245" cy="860933"/>
                  <a:chOff x="4623729" y="3414894"/>
                  <a:chExt cx="121245" cy="860933"/>
                </a:xfrm>
                <a:grpFill/>
              </p:grpSpPr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xmlns="" id="{5F444CB9-6CCA-4FEB-932F-BC74C7792278}"/>
                      </a:ext>
                    </a:extLst>
                  </p:cNvPr>
                  <p:cNvSpPr/>
                  <p:nvPr/>
                </p:nvSpPr>
                <p:spPr>
                  <a:xfrm>
                    <a:off x="4675691" y="3456560"/>
                    <a:ext cx="17320" cy="764796"/>
                  </a:xfrm>
                  <a:custGeom>
                    <a:avLst/>
                    <a:gdLst>
                      <a:gd name="connsiteX0" fmla="*/ 0 w 17320"/>
                      <a:gd name="connsiteY0" fmla="*/ 10000 h 764796"/>
                      <a:gd name="connsiteX1" fmla="*/ 0 w 17320"/>
                      <a:gd name="connsiteY1" fmla="*/ 754796 h 764796"/>
                      <a:gd name="connsiteX2" fmla="*/ 17321 w 17320"/>
                      <a:gd name="connsiteY2" fmla="*/ 754796 h 764796"/>
                      <a:gd name="connsiteX3" fmla="*/ 17321 w 17320"/>
                      <a:gd name="connsiteY3" fmla="*/ 10000 h 764796"/>
                      <a:gd name="connsiteX4" fmla="*/ 0 w 17320"/>
                      <a:gd name="connsiteY4" fmla="*/ 10000 h 764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64796">
                        <a:moveTo>
                          <a:pt x="0" y="10000"/>
                        </a:moveTo>
                        <a:cubicBezTo>
                          <a:pt x="0" y="261152"/>
                          <a:pt x="0" y="503644"/>
                          <a:pt x="0" y="754796"/>
                        </a:cubicBezTo>
                        <a:cubicBezTo>
                          <a:pt x="0" y="763457"/>
                          <a:pt x="17321" y="772117"/>
                          <a:pt x="17321" y="754796"/>
                        </a:cubicBezTo>
                        <a:cubicBezTo>
                          <a:pt x="17321" y="503644"/>
                          <a:pt x="17321" y="261152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: Shape 711">
                    <a:extLst>
                      <a:ext uri="{FF2B5EF4-FFF2-40B4-BE49-F238E27FC236}">
                        <a16:creationId xmlns:a16="http://schemas.microsoft.com/office/drawing/2014/main" xmlns="" id="{7EBAC7F0-8CC7-47AB-9274-49F307F3FB7F}"/>
                      </a:ext>
                    </a:extLst>
                  </p:cNvPr>
                  <p:cNvSpPr/>
                  <p:nvPr/>
                </p:nvSpPr>
                <p:spPr>
                  <a:xfrm>
                    <a:off x="4623729" y="4135101"/>
                    <a:ext cx="121245" cy="140727"/>
                  </a:xfrm>
                  <a:custGeom>
                    <a:avLst/>
                    <a:gdLst>
                      <a:gd name="connsiteX0" fmla="*/ 60623 w 121245"/>
                      <a:gd name="connsiteY0" fmla="*/ 32953 h 140727"/>
                      <a:gd name="connsiteX1" fmla="*/ 0 w 121245"/>
                      <a:gd name="connsiteY1" fmla="*/ 128218 h 140727"/>
                      <a:gd name="connsiteX2" fmla="*/ 60623 w 121245"/>
                      <a:gd name="connsiteY2" fmla="*/ 102237 h 140727"/>
                      <a:gd name="connsiteX3" fmla="*/ 121246 w 121245"/>
                      <a:gd name="connsiteY3" fmla="*/ 6972 h 140727"/>
                      <a:gd name="connsiteX4" fmla="*/ 60623 w 121245"/>
                      <a:gd name="connsiteY4" fmla="*/ 32953 h 140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27">
                        <a:moveTo>
                          <a:pt x="60623" y="32953"/>
                        </a:moveTo>
                        <a:cubicBezTo>
                          <a:pt x="25981" y="67595"/>
                          <a:pt x="0" y="102237"/>
                          <a:pt x="0" y="128218"/>
                        </a:cubicBezTo>
                        <a:cubicBezTo>
                          <a:pt x="0" y="154199"/>
                          <a:pt x="25981" y="136878"/>
                          <a:pt x="60623" y="102237"/>
                        </a:cubicBezTo>
                        <a:cubicBezTo>
                          <a:pt x="95264" y="67595"/>
                          <a:pt x="121246" y="24293"/>
                          <a:pt x="121246" y="6972"/>
                        </a:cubicBezTo>
                        <a:cubicBezTo>
                          <a:pt x="121246" y="-10349"/>
                          <a:pt x="95264" y="6972"/>
                          <a:pt x="60623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3" name="Freeform: Shape 712">
                    <a:extLst>
                      <a:ext uri="{FF2B5EF4-FFF2-40B4-BE49-F238E27FC236}">
                        <a16:creationId xmlns:a16="http://schemas.microsoft.com/office/drawing/2014/main" xmlns="" id="{4D0A0C1C-0CF9-4A65-A537-E84AD4B3A414}"/>
                      </a:ext>
                    </a:extLst>
                  </p:cNvPr>
                  <p:cNvSpPr/>
                  <p:nvPr/>
                </p:nvSpPr>
                <p:spPr>
                  <a:xfrm>
                    <a:off x="4623729" y="3414894"/>
                    <a:ext cx="121245" cy="141393"/>
                  </a:xfrm>
                  <a:custGeom>
                    <a:avLst/>
                    <a:gdLst>
                      <a:gd name="connsiteX0" fmla="*/ 0 w 121245"/>
                      <a:gd name="connsiteY0" fmla="*/ 8364 h 141393"/>
                      <a:gd name="connsiteX1" fmla="*/ 60623 w 121245"/>
                      <a:gd name="connsiteY1" fmla="*/ 103628 h 141393"/>
                      <a:gd name="connsiteX2" fmla="*/ 121246 w 121245"/>
                      <a:gd name="connsiteY2" fmla="*/ 138270 h 141393"/>
                      <a:gd name="connsiteX3" fmla="*/ 60623 w 121245"/>
                      <a:gd name="connsiteY3" fmla="*/ 43005 h 141393"/>
                      <a:gd name="connsiteX4" fmla="*/ 0 w 121245"/>
                      <a:gd name="connsiteY4" fmla="*/ 8364 h 14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393">
                        <a:moveTo>
                          <a:pt x="0" y="8364"/>
                        </a:moveTo>
                        <a:cubicBezTo>
                          <a:pt x="0" y="25685"/>
                          <a:pt x="25981" y="68987"/>
                          <a:pt x="60623" y="103628"/>
                        </a:cubicBezTo>
                        <a:cubicBezTo>
                          <a:pt x="95264" y="138270"/>
                          <a:pt x="121246" y="146930"/>
                          <a:pt x="121246" y="138270"/>
                        </a:cubicBezTo>
                        <a:cubicBezTo>
                          <a:pt x="121246" y="120949"/>
                          <a:pt x="95264" y="77647"/>
                          <a:pt x="60623" y="43005"/>
                        </a:cubicBezTo>
                        <a:cubicBezTo>
                          <a:pt x="25981" y="-297"/>
                          <a:pt x="0" y="-8957"/>
                          <a:pt x="0" y="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3" name="Graphic 1">
                  <a:extLst>
                    <a:ext uri="{FF2B5EF4-FFF2-40B4-BE49-F238E27FC236}">
                      <a16:creationId xmlns:a16="http://schemas.microsoft.com/office/drawing/2014/main" xmlns="" id="{EBF801A9-1EC9-4E0A-87DE-DBCA4BF89ECF}"/>
                    </a:ext>
                  </a:extLst>
                </p:cNvPr>
                <p:cNvGrpSpPr/>
                <p:nvPr/>
              </p:nvGrpSpPr>
              <p:grpSpPr>
                <a:xfrm>
                  <a:off x="4909523" y="3724731"/>
                  <a:ext cx="121245" cy="236808"/>
                  <a:chOff x="4909523" y="3724731"/>
                  <a:chExt cx="121245" cy="236808"/>
                </a:xfrm>
                <a:grpFill/>
              </p:grpSpPr>
              <p:sp>
                <p:nvSpPr>
                  <p:cNvPr id="706" name="Freeform: Shape 705">
                    <a:extLst>
                      <a:ext uri="{FF2B5EF4-FFF2-40B4-BE49-F238E27FC236}">
                        <a16:creationId xmlns:a16="http://schemas.microsoft.com/office/drawing/2014/main" xmlns="" id="{C6843272-B9B0-4DC4-981E-B8686021CC9D}"/>
                      </a:ext>
                    </a:extLst>
                  </p:cNvPr>
                  <p:cNvSpPr/>
                  <p:nvPr/>
                </p:nvSpPr>
                <p:spPr>
                  <a:xfrm>
                    <a:off x="4961485" y="3780500"/>
                    <a:ext cx="17320" cy="120420"/>
                  </a:xfrm>
                  <a:custGeom>
                    <a:avLst/>
                    <a:gdLst>
                      <a:gd name="connsiteX0" fmla="*/ 0 w 17320"/>
                      <a:gd name="connsiteY0" fmla="*/ 6495 h 120420"/>
                      <a:gd name="connsiteX1" fmla="*/ 0 w 17320"/>
                      <a:gd name="connsiteY1" fmla="*/ 110420 h 120420"/>
                      <a:gd name="connsiteX2" fmla="*/ 17321 w 17320"/>
                      <a:gd name="connsiteY2" fmla="*/ 110420 h 120420"/>
                      <a:gd name="connsiteX3" fmla="*/ 17321 w 17320"/>
                      <a:gd name="connsiteY3" fmla="*/ 6495 h 120420"/>
                      <a:gd name="connsiteX4" fmla="*/ 0 w 17320"/>
                      <a:gd name="connsiteY4" fmla="*/ 6495 h 120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0420">
                        <a:moveTo>
                          <a:pt x="0" y="6495"/>
                        </a:moveTo>
                        <a:cubicBezTo>
                          <a:pt x="0" y="41137"/>
                          <a:pt x="0" y="75779"/>
                          <a:pt x="0" y="110420"/>
                        </a:cubicBezTo>
                        <a:cubicBezTo>
                          <a:pt x="0" y="119081"/>
                          <a:pt x="17321" y="127741"/>
                          <a:pt x="17321" y="110420"/>
                        </a:cubicBezTo>
                        <a:cubicBezTo>
                          <a:pt x="17321" y="75779"/>
                          <a:pt x="17321" y="411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: Shape 706">
                    <a:extLst>
                      <a:ext uri="{FF2B5EF4-FFF2-40B4-BE49-F238E27FC236}">
                        <a16:creationId xmlns:a16="http://schemas.microsoft.com/office/drawing/2014/main" xmlns="" id="{AF44742E-436D-4E8E-92AF-53FABB8F3592}"/>
                      </a:ext>
                    </a:extLst>
                  </p:cNvPr>
                  <p:cNvSpPr/>
                  <p:nvPr/>
                </p:nvSpPr>
                <p:spPr>
                  <a:xfrm>
                    <a:off x="5022108" y="3821637"/>
                    <a:ext cx="8660" cy="8660"/>
                  </a:xfrm>
                  <a:custGeom>
                    <a:avLst/>
                    <a:gdLst>
                      <a:gd name="connsiteX0" fmla="*/ 8660 w 8660"/>
                      <a:gd name="connsiteY0" fmla="*/ 0 h 8660"/>
                      <a:gd name="connsiteX1" fmla="*/ 0 w 8660"/>
                      <a:gd name="connsiteY1" fmla="*/ 8660 h 8660"/>
                      <a:gd name="connsiteX2" fmla="*/ 8660 w 8660"/>
                      <a:gd name="connsiteY2" fmla="*/ 0 h 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8660">
                        <a:moveTo>
                          <a:pt x="8660" y="0"/>
                        </a:moveTo>
                        <a:cubicBezTo>
                          <a:pt x="8660" y="0"/>
                          <a:pt x="8660" y="8660"/>
                          <a:pt x="0" y="8660"/>
                        </a:cubicBezTo>
                        <a:cubicBezTo>
                          <a:pt x="8660" y="0"/>
                          <a:pt x="8660" y="0"/>
                          <a:pt x="866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8" name="Freeform: Shape 707">
                    <a:extLst>
                      <a:ext uri="{FF2B5EF4-FFF2-40B4-BE49-F238E27FC236}">
                        <a16:creationId xmlns:a16="http://schemas.microsoft.com/office/drawing/2014/main" xmlns="" id="{BB628B95-16BC-45A9-B33F-03CB9AFB8F07}"/>
                      </a:ext>
                    </a:extLst>
                  </p:cNvPr>
                  <p:cNvSpPr/>
                  <p:nvPr/>
                </p:nvSpPr>
                <p:spPr>
                  <a:xfrm>
                    <a:off x="4909523" y="3830298"/>
                    <a:ext cx="112585" cy="131242"/>
                  </a:xfrm>
                  <a:custGeom>
                    <a:avLst/>
                    <a:gdLst>
                      <a:gd name="connsiteX0" fmla="*/ 0 w 112585"/>
                      <a:gd name="connsiteY0" fmla="*/ 129906 h 131242"/>
                      <a:gd name="connsiteX1" fmla="*/ 60623 w 112585"/>
                      <a:gd name="connsiteY1" fmla="*/ 60623 h 131242"/>
                      <a:gd name="connsiteX2" fmla="*/ 112585 w 112585"/>
                      <a:gd name="connsiteY2" fmla="*/ 0 h 131242"/>
                      <a:gd name="connsiteX3" fmla="*/ 60623 w 112585"/>
                      <a:gd name="connsiteY3" fmla="*/ 51963 h 131242"/>
                      <a:gd name="connsiteX4" fmla="*/ 0 w 112585"/>
                      <a:gd name="connsiteY4" fmla="*/ 129906 h 131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31242">
                        <a:moveTo>
                          <a:pt x="0" y="129906"/>
                        </a:moveTo>
                        <a:cubicBezTo>
                          <a:pt x="0" y="138567"/>
                          <a:pt x="25981" y="103925"/>
                          <a:pt x="60623" y="60623"/>
                        </a:cubicBezTo>
                        <a:cubicBezTo>
                          <a:pt x="77943" y="34642"/>
                          <a:pt x="103925" y="8660"/>
                          <a:pt x="112585" y="0"/>
                        </a:cubicBezTo>
                        <a:cubicBezTo>
                          <a:pt x="103925" y="8660"/>
                          <a:pt x="86604" y="34642"/>
                          <a:pt x="60623" y="51963"/>
                        </a:cubicBezTo>
                        <a:cubicBezTo>
                          <a:pt x="25981" y="95265"/>
                          <a:pt x="0" y="121246"/>
                          <a:pt x="0" y="12990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xmlns="" id="{5557F089-681D-4F89-90A5-4C4D5CEB3B97}"/>
                      </a:ext>
                    </a:extLst>
                  </p:cNvPr>
                  <p:cNvSpPr/>
                  <p:nvPr/>
                </p:nvSpPr>
                <p:spPr>
                  <a:xfrm>
                    <a:off x="5022108" y="3856279"/>
                    <a:ext cx="8660" cy="8660"/>
                  </a:xfrm>
                  <a:custGeom>
                    <a:avLst/>
                    <a:gdLst>
                      <a:gd name="connsiteX0" fmla="*/ 8660 w 8660"/>
                      <a:gd name="connsiteY0" fmla="*/ 8660 h 8660"/>
                      <a:gd name="connsiteX1" fmla="*/ 0 w 8660"/>
                      <a:gd name="connsiteY1" fmla="*/ 0 h 8660"/>
                      <a:gd name="connsiteX2" fmla="*/ 8660 w 8660"/>
                      <a:gd name="connsiteY2" fmla="*/ 8660 h 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8660">
                        <a:moveTo>
                          <a:pt x="8660" y="8660"/>
                        </a:moveTo>
                        <a:cubicBezTo>
                          <a:pt x="8660" y="8660"/>
                          <a:pt x="8660" y="0"/>
                          <a:pt x="0" y="0"/>
                        </a:cubicBezTo>
                        <a:cubicBezTo>
                          <a:pt x="8660" y="0"/>
                          <a:pt x="8660" y="8660"/>
                          <a:pt x="8660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xmlns="" id="{02BF7405-60A3-42A2-9E01-8E01A6390089}"/>
                      </a:ext>
                    </a:extLst>
                  </p:cNvPr>
                  <p:cNvSpPr/>
                  <p:nvPr/>
                </p:nvSpPr>
                <p:spPr>
                  <a:xfrm>
                    <a:off x="4909523" y="3724731"/>
                    <a:ext cx="112585" cy="131547"/>
                  </a:xfrm>
                  <a:custGeom>
                    <a:avLst/>
                    <a:gdLst>
                      <a:gd name="connsiteX0" fmla="*/ 0 w 112585"/>
                      <a:gd name="connsiteY0" fmla="*/ 1641 h 131547"/>
                      <a:gd name="connsiteX1" fmla="*/ 60623 w 112585"/>
                      <a:gd name="connsiteY1" fmla="*/ 79585 h 131547"/>
                      <a:gd name="connsiteX2" fmla="*/ 112585 w 112585"/>
                      <a:gd name="connsiteY2" fmla="*/ 131547 h 131547"/>
                      <a:gd name="connsiteX3" fmla="*/ 60623 w 112585"/>
                      <a:gd name="connsiteY3" fmla="*/ 70925 h 131547"/>
                      <a:gd name="connsiteX4" fmla="*/ 0 w 112585"/>
                      <a:gd name="connsiteY4" fmla="*/ 1641 h 131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31547">
                        <a:moveTo>
                          <a:pt x="0" y="1641"/>
                        </a:moveTo>
                        <a:cubicBezTo>
                          <a:pt x="0" y="10302"/>
                          <a:pt x="25981" y="44943"/>
                          <a:pt x="60623" y="79585"/>
                        </a:cubicBezTo>
                        <a:cubicBezTo>
                          <a:pt x="77943" y="105566"/>
                          <a:pt x="103925" y="122887"/>
                          <a:pt x="112585" y="131547"/>
                        </a:cubicBezTo>
                        <a:cubicBezTo>
                          <a:pt x="103925" y="114227"/>
                          <a:pt x="86604" y="96906"/>
                          <a:pt x="60623" y="70925"/>
                        </a:cubicBezTo>
                        <a:cubicBezTo>
                          <a:pt x="25981" y="18962"/>
                          <a:pt x="0" y="-7019"/>
                          <a:pt x="0" y="164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4" name="Graphic 1">
                  <a:extLst>
                    <a:ext uri="{FF2B5EF4-FFF2-40B4-BE49-F238E27FC236}">
                      <a16:creationId xmlns:a16="http://schemas.microsoft.com/office/drawing/2014/main" xmlns="" id="{AE60F626-4778-419D-BEE8-C1496BA90EF4}"/>
                    </a:ext>
                  </a:extLst>
                </p:cNvPr>
                <p:cNvGrpSpPr/>
                <p:nvPr/>
              </p:nvGrpSpPr>
              <p:grpSpPr>
                <a:xfrm>
                  <a:off x="5195316" y="3503067"/>
                  <a:ext cx="129906" cy="688945"/>
                  <a:chOff x="5195316" y="3503067"/>
                  <a:chExt cx="129906" cy="688945"/>
                </a:xfrm>
                <a:grpFill/>
              </p:grpSpPr>
              <p:sp>
                <p:nvSpPr>
                  <p:cNvPr id="703" name="Freeform: Shape 702">
                    <a:extLst>
                      <a:ext uri="{FF2B5EF4-FFF2-40B4-BE49-F238E27FC236}">
                        <a16:creationId xmlns:a16="http://schemas.microsoft.com/office/drawing/2014/main" xmlns="" id="{238E1739-1916-42C3-A305-5EC9A444C156}"/>
                      </a:ext>
                    </a:extLst>
                  </p:cNvPr>
                  <p:cNvSpPr/>
                  <p:nvPr/>
                </p:nvSpPr>
                <p:spPr>
                  <a:xfrm>
                    <a:off x="5255940" y="3555329"/>
                    <a:ext cx="17320" cy="579422"/>
                  </a:xfrm>
                  <a:custGeom>
                    <a:avLst/>
                    <a:gdLst>
                      <a:gd name="connsiteX0" fmla="*/ 0 w 17320"/>
                      <a:gd name="connsiteY0" fmla="*/ 6495 h 579422"/>
                      <a:gd name="connsiteX1" fmla="*/ 0 w 17320"/>
                      <a:gd name="connsiteY1" fmla="*/ 569423 h 579422"/>
                      <a:gd name="connsiteX2" fmla="*/ 17321 w 17320"/>
                      <a:gd name="connsiteY2" fmla="*/ 569423 h 579422"/>
                      <a:gd name="connsiteX3" fmla="*/ 17321 w 17320"/>
                      <a:gd name="connsiteY3" fmla="*/ 6495 h 579422"/>
                      <a:gd name="connsiteX4" fmla="*/ 0 w 17320"/>
                      <a:gd name="connsiteY4" fmla="*/ 6495 h 57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579422">
                        <a:moveTo>
                          <a:pt x="0" y="6495"/>
                        </a:moveTo>
                        <a:cubicBezTo>
                          <a:pt x="0" y="197025"/>
                          <a:pt x="0" y="378893"/>
                          <a:pt x="0" y="569423"/>
                        </a:cubicBezTo>
                        <a:cubicBezTo>
                          <a:pt x="0" y="578083"/>
                          <a:pt x="17321" y="586744"/>
                          <a:pt x="17321" y="569423"/>
                        </a:cubicBezTo>
                        <a:cubicBezTo>
                          <a:pt x="17321" y="378893"/>
                          <a:pt x="17321" y="197025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4" name="Freeform: Shape 703">
                    <a:extLst>
                      <a:ext uri="{FF2B5EF4-FFF2-40B4-BE49-F238E27FC236}">
                        <a16:creationId xmlns:a16="http://schemas.microsoft.com/office/drawing/2014/main" xmlns="" id="{688A7CF9-2FE0-4128-A5F2-C729994B0767}"/>
                      </a:ext>
                    </a:extLst>
                  </p:cNvPr>
                  <p:cNvSpPr/>
                  <p:nvPr/>
                </p:nvSpPr>
                <p:spPr>
                  <a:xfrm>
                    <a:off x="5203977" y="3503067"/>
                    <a:ext cx="121245" cy="138908"/>
                  </a:xfrm>
                  <a:custGeom>
                    <a:avLst/>
                    <a:gdLst>
                      <a:gd name="connsiteX0" fmla="*/ 60623 w 121245"/>
                      <a:gd name="connsiteY0" fmla="*/ 41437 h 138908"/>
                      <a:gd name="connsiteX1" fmla="*/ 0 w 121245"/>
                      <a:gd name="connsiteY1" fmla="*/ 136701 h 138908"/>
                      <a:gd name="connsiteX2" fmla="*/ 60623 w 121245"/>
                      <a:gd name="connsiteY2" fmla="*/ 93399 h 138908"/>
                      <a:gd name="connsiteX3" fmla="*/ 121246 w 121245"/>
                      <a:gd name="connsiteY3" fmla="*/ 6795 h 138908"/>
                      <a:gd name="connsiteX4" fmla="*/ 60623 w 121245"/>
                      <a:gd name="connsiteY4" fmla="*/ 41437 h 13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908">
                        <a:moveTo>
                          <a:pt x="60623" y="41437"/>
                        </a:moveTo>
                        <a:cubicBezTo>
                          <a:pt x="25982" y="84739"/>
                          <a:pt x="0" y="119381"/>
                          <a:pt x="0" y="136701"/>
                        </a:cubicBezTo>
                        <a:cubicBezTo>
                          <a:pt x="0" y="145362"/>
                          <a:pt x="25982" y="128041"/>
                          <a:pt x="60623" y="93399"/>
                        </a:cubicBezTo>
                        <a:cubicBezTo>
                          <a:pt x="95265" y="58758"/>
                          <a:pt x="121246" y="24116"/>
                          <a:pt x="121246" y="6795"/>
                        </a:cubicBezTo>
                        <a:cubicBezTo>
                          <a:pt x="121246" y="-10526"/>
                          <a:pt x="95265" y="6795"/>
                          <a:pt x="60623" y="414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: Shape 704">
                    <a:extLst>
                      <a:ext uri="{FF2B5EF4-FFF2-40B4-BE49-F238E27FC236}">
                        <a16:creationId xmlns:a16="http://schemas.microsoft.com/office/drawing/2014/main" xmlns="" id="{BFEBB004-16F7-4174-8A5E-DD8D962ED5A5}"/>
                      </a:ext>
                    </a:extLst>
                  </p:cNvPr>
                  <p:cNvSpPr/>
                  <p:nvPr/>
                </p:nvSpPr>
                <p:spPr>
                  <a:xfrm>
                    <a:off x="5195316" y="4044643"/>
                    <a:ext cx="121245" cy="147369"/>
                  </a:xfrm>
                  <a:custGeom>
                    <a:avLst/>
                    <a:gdLst>
                      <a:gd name="connsiteX0" fmla="*/ 0 w 121245"/>
                      <a:gd name="connsiteY0" fmla="*/ 2165 h 147369"/>
                      <a:gd name="connsiteX1" fmla="*/ 60623 w 121245"/>
                      <a:gd name="connsiteY1" fmla="*/ 97430 h 147369"/>
                      <a:gd name="connsiteX2" fmla="*/ 121246 w 121245"/>
                      <a:gd name="connsiteY2" fmla="*/ 140732 h 147369"/>
                      <a:gd name="connsiteX3" fmla="*/ 60623 w 121245"/>
                      <a:gd name="connsiteY3" fmla="*/ 54128 h 147369"/>
                      <a:gd name="connsiteX4" fmla="*/ 0 w 121245"/>
                      <a:gd name="connsiteY4" fmla="*/ 2165 h 147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7369">
                        <a:moveTo>
                          <a:pt x="0" y="2165"/>
                        </a:moveTo>
                        <a:cubicBezTo>
                          <a:pt x="0" y="10826"/>
                          <a:pt x="25982" y="54128"/>
                          <a:pt x="60623" y="97430"/>
                        </a:cubicBezTo>
                        <a:cubicBezTo>
                          <a:pt x="95264" y="140732"/>
                          <a:pt x="121246" y="158053"/>
                          <a:pt x="121246" y="140732"/>
                        </a:cubicBezTo>
                        <a:cubicBezTo>
                          <a:pt x="121246" y="123411"/>
                          <a:pt x="95264" y="88769"/>
                          <a:pt x="60623" y="54128"/>
                        </a:cubicBezTo>
                        <a:cubicBezTo>
                          <a:pt x="34642" y="10826"/>
                          <a:pt x="0" y="-6495"/>
                          <a:pt x="0" y="21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5" name="Graphic 1">
                  <a:extLst>
                    <a:ext uri="{FF2B5EF4-FFF2-40B4-BE49-F238E27FC236}">
                      <a16:creationId xmlns:a16="http://schemas.microsoft.com/office/drawing/2014/main" xmlns="" id="{D1518750-C836-4039-81D4-A2CD06DD3ACE}"/>
                    </a:ext>
                  </a:extLst>
                </p:cNvPr>
                <p:cNvGrpSpPr/>
                <p:nvPr/>
              </p:nvGrpSpPr>
              <p:grpSpPr>
                <a:xfrm>
                  <a:off x="5489771" y="3239224"/>
                  <a:ext cx="121245" cy="1208128"/>
                  <a:chOff x="5489771" y="3239224"/>
                  <a:chExt cx="121245" cy="1208128"/>
                </a:xfrm>
                <a:grpFill/>
              </p:grpSpPr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xmlns="" id="{64AA82A9-7992-42A0-9FC0-93C5A7AFE0AF}"/>
                      </a:ext>
                    </a:extLst>
                  </p:cNvPr>
                  <p:cNvSpPr/>
                  <p:nvPr/>
                </p:nvSpPr>
                <p:spPr>
                  <a:xfrm>
                    <a:off x="5541733" y="3280361"/>
                    <a:ext cx="17321" cy="1131524"/>
                  </a:xfrm>
                  <a:custGeom>
                    <a:avLst/>
                    <a:gdLst>
                      <a:gd name="connsiteX0" fmla="*/ 0 w 17321"/>
                      <a:gd name="connsiteY0" fmla="*/ 12991 h 1131524"/>
                      <a:gd name="connsiteX1" fmla="*/ 0 w 17321"/>
                      <a:gd name="connsiteY1" fmla="*/ 1121524 h 1131524"/>
                      <a:gd name="connsiteX2" fmla="*/ 17321 w 17321"/>
                      <a:gd name="connsiteY2" fmla="*/ 1121524 h 1131524"/>
                      <a:gd name="connsiteX3" fmla="*/ 17321 w 17321"/>
                      <a:gd name="connsiteY3" fmla="*/ 12991 h 1131524"/>
                      <a:gd name="connsiteX4" fmla="*/ 0 w 17321"/>
                      <a:gd name="connsiteY4" fmla="*/ 12991 h 1131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131524">
                        <a:moveTo>
                          <a:pt x="0" y="12991"/>
                        </a:moveTo>
                        <a:cubicBezTo>
                          <a:pt x="0" y="385389"/>
                          <a:pt x="0" y="749126"/>
                          <a:pt x="0" y="1121524"/>
                        </a:cubicBezTo>
                        <a:cubicBezTo>
                          <a:pt x="0" y="1130185"/>
                          <a:pt x="17321" y="1138845"/>
                          <a:pt x="17321" y="1121524"/>
                        </a:cubicBezTo>
                        <a:cubicBezTo>
                          <a:pt x="17321" y="749126"/>
                          <a:pt x="17321" y="385389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xmlns="" id="{260D4635-C349-4342-AD02-440DE3C8F0DC}"/>
                      </a:ext>
                    </a:extLst>
                  </p:cNvPr>
                  <p:cNvSpPr/>
                  <p:nvPr/>
                </p:nvSpPr>
                <p:spPr>
                  <a:xfrm>
                    <a:off x="5489771" y="3239224"/>
                    <a:ext cx="121245" cy="134236"/>
                  </a:xfrm>
                  <a:custGeom>
                    <a:avLst/>
                    <a:gdLst>
                      <a:gd name="connsiteX0" fmla="*/ 60623 w 121245"/>
                      <a:gd name="connsiteY0" fmla="*/ 19486 h 134236"/>
                      <a:gd name="connsiteX1" fmla="*/ 0 w 121245"/>
                      <a:gd name="connsiteY1" fmla="*/ 114751 h 134236"/>
                      <a:gd name="connsiteX2" fmla="*/ 60623 w 121245"/>
                      <a:gd name="connsiteY2" fmla="*/ 114751 h 134236"/>
                      <a:gd name="connsiteX3" fmla="*/ 121246 w 121245"/>
                      <a:gd name="connsiteY3" fmla="*/ 19486 h 134236"/>
                      <a:gd name="connsiteX4" fmla="*/ 60623 w 121245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236">
                        <a:moveTo>
                          <a:pt x="60623" y="19486"/>
                        </a:moveTo>
                        <a:cubicBezTo>
                          <a:pt x="25982" y="45467"/>
                          <a:pt x="0" y="88769"/>
                          <a:pt x="0" y="114751"/>
                        </a:cubicBezTo>
                        <a:cubicBezTo>
                          <a:pt x="0" y="140732"/>
                          <a:pt x="25982" y="140732"/>
                          <a:pt x="60623" y="114751"/>
                        </a:cubicBezTo>
                        <a:cubicBezTo>
                          <a:pt x="95264" y="88769"/>
                          <a:pt x="121246" y="54128"/>
                          <a:pt x="121246" y="19486"/>
                        </a:cubicBezTo>
                        <a:cubicBezTo>
                          <a:pt x="121246" y="-6495"/>
                          <a:pt x="95264" y="-6495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xmlns="" id="{841702D3-6EF5-4492-BABB-0E8E69F55137}"/>
                      </a:ext>
                    </a:extLst>
                  </p:cNvPr>
                  <p:cNvSpPr/>
                  <p:nvPr/>
                </p:nvSpPr>
                <p:spPr>
                  <a:xfrm>
                    <a:off x="5489771" y="4313116"/>
                    <a:ext cx="121245" cy="134236"/>
                  </a:xfrm>
                  <a:custGeom>
                    <a:avLst/>
                    <a:gdLst>
                      <a:gd name="connsiteX0" fmla="*/ 60623 w 121245"/>
                      <a:gd name="connsiteY0" fmla="*/ 19486 h 134236"/>
                      <a:gd name="connsiteX1" fmla="*/ 0 w 121245"/>
                      <a:gd name="connsiteY1" fmla="*/ 19486 h 134236"/>
                      <a:gd name="connsiteX2" fmla="*/ 60623 w 121245"/>
                      <a:gd name="connsiteY2" fmla="*/ 114751 h 134236"/>
                      <a:gd name="connsiteX3" fmla="*/ 121246 w 121245"/>
                      <a:gd name="connsiteY3" fmla="*/ 114751 h 134236"/>
                      <a:gd name="connsiteX4" fmla="*/ 60623 w 121245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236">
                        <a:moveTo>
                          <a:pt x="60623" y="19486"/>
                        </a:moveTo>
                        <a:cubicBezTo>
                          <a:pt x="25982" y="-6495"/>
                          <a:pt x="0" y="-6495"/>
                          <a:pt x="0" y="19486"/>
                        </a:cubicBezTo>
                        <a:cubicBezTo>
                          <a:pt x="0" y="45467"/>
                          <a:pt x="25982" y="88769"/>
                          <a:pt x="60623" y="114751"/>
                        </a:cubicBezTo>
                        <a:cubicBezTo>
                          <a:pt x="95264" y="140732"/>
                          <a:pt x="121246" y="140732"/>
                          <a:pt x="121246" y="114751"/>
                        </a:cubicBezTo>
                        <a:cubicBezTo>
                          <a:pt x="121246" y="80109"/>
                          <a:pt x="95264" y="36807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6" name="Graphic 1">
                  <a:extLst>
                    <a:ext uri="{FF2B5EF4-FFF2-40B4-BE49-F238E27FC236}">
                      <a16:creationId xmlns:a16="http://schemas.microsoft.com/office/drawing/2014/main" xmlns="" id="{AC00409A-0D06-4059-9FC8-93AA0B301C28}"/>
                    </a:ext>
                  </a:extLst>
                </p:cNvPr>
                <p:cNvGrpSpPr/>
                <p:nvPr/>
              </p:nvGrpSpPr>
              <p:grpSpPr>
                <a:xfrm>
                  <a:off x="5775565" y="3092463"/>
                  <a:ext cx="122591" cy="1493497"/>
                  <a:chOff x="5775565" y="3092463"/>
                  <a:chExt cx="122591" cy="1493497"/>
                </a:xfrm>
                <a:grpFill/>
              </p:grpSpPr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xmlns="" id="{91FF0BE4-B7F0-4990-92E4-30AECF9859A9}"/>
                      </a:ext>
                    </a:extLst>
                  </p:cNvPr>
                  <p:cNvSpPr/>
                  <p:nvPr/>
                </p:nvSpPr>
                <p:spPr>
                  <a:xfrm>
                    <a:off x="5827527" y="3130969"/>
                    <a:ext cx="17320" cy="1436804"/>
                  </a:xfrm>
                  <a:custGeom>
                    <a:avLst/>
                    <a:gdLst>
                      <a:gd name="connsiteX0" fmla="*/ 0 w 17320"/>
                      <a:gd name="connsiteY0" fmla="*/ 6495 h 1436804"/>
                      <a:gd name="connsiteX1" fmla="*/ 0 w 17320"/>
                      <a:gd name="connsiteY1" fmla="*/ 1426804 h 1436804"/>
                      <a:gd name="connsiteX2" fmla="*/ 17321 w 17320"/>
                      <a:gd name="connsiteY2" fmla="*/ 1426804 h 1436804"/>
                      <a:gd name="connsiteX3" fmla="*/ 17321 w 17320"/>
                      <a:gd name="connsiteY3" fmla="*/ 6495 h 1436804"/>
                      <a:gd name="connsiteX4" fmla="*/ 0 w 17320"/>
                      <a:gd name="connsiteY4" fmla="*/ 6495 h 1436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36804">
                        <a:moveTo>
                          <a:pt x="0" y="6495"/>
                        </a:moveTo>
                        <a:cubicBezTo>
                          <a:pt x="0" y="482818"/>
                          <a:pt x="0" y="950481"/>
                          <a:pt x="0" y="1426804"/>
                        </a:cubicBezTo>
                        <a:cubicBezTo>
                          <a:pt x="0" y="1435465"/>
                          <a:pt x="17321" y="1444125"/>
                          <a:pt x="17321" y="1426804"/>
                        </a:cubicBezTo>
                        <a:cubicBezTo>
                          <a:pt x="17321" y="950481"/>
                          <a:pt x="17321" y="482818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8" name="Freeform: Shape 697">
                    <a:extLst>
                      <a:ext uri="{FF2B5EF4-FFF2-40B4-BE49-F238E27FC236}">
                        <a16:creationId xmlns:a16="http://schemas.microsoft.com/office/drawing/2014/main" xmlns="" id="{600FCE21-E6A7-49BA-BBB1-9A561167D48F}"/>
                      </a:ext>
                    </a:extLst>
                  </p:cNvPr>
                  <p:cNvSpPr/>
                  <p:nvPr/>
                </p:nvSpPr>
                <p:spPr>
                  <a:xfrm>
                    <a:off x="5775565" y="3092463"/>
                    <a:ext cx="122591" cy="125151"/>
                  </a:xfrm>
                  <a:custGeom>
                    <a:avLst/>
                    <a:gdLst>
                      <a:gd name="connsiteX0" fmla="*/ 60623 w 122591"/>
                      <a:gd name="connsiteY0" fmla="*/ 1699 h 125151"/>
                      <a:gd name="connsiteX1" fmla="*/ 0 w 122591"/>
                      <a:gd name="connsiteY1" fmla="*/ 79643 h 125151"/>
                      <a:gd name="connsiteX2" fmla="*/ 60623 w 122591"/>
                      <a:gd name="connsiteY2" fmla="*/ 122945 h 125151"/>
                      <a:gd name="connsiteX3" fmla="*/ 121245 w 122591"/>
                      <a:gd name="connsiteY3" fmla="*/ 45001 h 125151"/>
                      <a:gd name="connsiteX4" fmla="*/ 60623 w 122591"/>
                      <a:gd name="connsiteY4" fmla="*/ 1699 h 125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5151">
                        <a:moveTo>
                          <a:pt x="60623" y="1699"/>
                        </a:moveTo>
                        <a:cubicBezTo>
                          <a:pt x="25981" y="10359"/>
                          <a:pt x="0" y="53661"/>
                          <a:pt x="0" y="79643"/>
                        </a:cubicBezTo>
                        <a:cubicBezTo>
                          <a:pt x="0" y="114284"/>
                          <a:pt x="25981" y="131605"/>
                          <a:pt x="60623" y="122945"/>
                        </a:cubicBezTo>
                        <a:cubicBezTo>
                          <a:pt x="95264" y="114284"/>
                          <a:pt x="121245" y="79643"/>
                          <a:pt x="121245" y="45001"/>
                        </a:cubicBezTo>
                        <a:cubicBezTo>
                          <a:pt x="129906" y="19020"/>
                          <a:pt x="95264" y="-6962"/>
                          <a:pt x="60623" y="169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9" name="Freeform: Shape 698">
                    <a:extLst>
                      <a:ext uri="{FF2B5EF4-FFF2-40B4-BE49-F238E27FC236}">
                        <a16:creationId xmlns:a16="http://schemas.microsoft.com/office/drawing/2014/main" xmlns="" id="{86C8229C-650F-4004-945A-4640B1CC1515}"/>
                      </a:ext>
                    </a:extLst>
                  </p:cNvPr>
                  <p:cNvSpPr/>
                  <p:nvPr/>
                </p:nvSpPr>
                <p:spPr>
                  <a:xfrm>
                    <a:off x="5775565" y="4460301"/>
                    <a:ext cx="122591" cy="125659"/>
                  </a:xfrm>
                  <a:custGeom>
                    <a:avLst/>
                    <a:gdLst>
                      <a:gd name="connsiteX0" fmla="*/ 60623 w 122591"/>
                      <a:gd name="connsiteY0" fmla="*/ 2207 h 125659"/>
                      <a:gd name="connsiteX1" fmla="*/ 0 w 122591"/>
                      <a:gd name="connsiteY1" fmla="*/ 45509 h 125659"/>
                      <a:gd name="connsiteX2" fmla="*/ 60623 w 122591"/>
                      <a:gd name="connsiteY2" fmla="*/ 123453 h 125659"/>
                      <a:gd name="connsiteX3" fmla="*/ 121245 w 122591"/>
                      <a:gd name="connsiteY3" fmla="*/ 80151 h 125659"/>
                      <a:gd name="connsiteX4" fmla="*/ 60623 w 122591"/>
                      <a:gd name="connsiteY4" fmla="*/ 2207 h 12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5659">
                        <a:moveTo>
                          <a:pt x="60623" y="2207"/>
                        </a:moveTo>
                        <a:cubicBezTo>
                          <a:pt x="25981" y="-6453"/>
                          <a:pt x="0" y="10867"/>
                          <a:pt x="0" y="45509"/>
                        </a:cubicBezTo>
                        <a:cubicBezTo>
                          <a:pt x="0" y="80151"/>
                          <a:pt x="25981" y="114793"/>
                          <a:pt x="60623" y="123453"/>
                        </a:cubicBezTo>
                        <a:cubicBezTo>
                          <a:pt x="95264" y="132113"/>
                          <a:pt x="121245" y="114793"/>
                          <a:pt x="121245" y="80151"/>
                        </a:cubicBezTo>
                        <a:cubicBezTo>
                          <a:pt x="129906" y="45509"/>
                          <a:pt x="95264" y="10867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8" name="Graphic 1">
                <a:extLst>
                  <a:ext uri="{FF2B5EF4-FFF2-40B4-BE49-F238E27FC236}">
                    <a16:creationId xmlns:a16="http://schemas.microsoft.com/office/drawing/2014/main" xmlns="" id="{2E0326AA-0931-4E7E-BD60-1BB2D2C9E0BA}"/>
                  </a:ext>
                </a:extLst>
              </p:cNvPr>
              <p:cNvGrpSpPr/>
              <p:nvPr/>
            </p:nvGrpSpPr>
            <p:grpSpPr>
              <a:xfrm>
                <a:off x="6087340" y="2704443"/>
                <a:ext cx="6772447" cy="2286350"/>
                <a:chOff x="6087340" y="2704443"/>
                <a:chExt cx="6772447" cy="2286350"/>
              </a:xfrm>
              <a:grpFill/>
            </p:grpSpPr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xmlns="" id="{4F7A0103-8BDC-47E3-97E5-B9B3C312DEAD}"/>
                    </a:ext>
                  </a:extLst>
                </p:cNvPr>
                <p:cNvSpPr/>
                <p:nvPr/>
              </p:nvSpPr>
              <p:spPr>
                <a:xfrm>
                  <a:off x="6096000" y="2779463"/>
                  <a:ext cx="6763787" cy="1657063"/>
                </a:xfrm>
                <a:custGeom>
                  <a:avLst/>
                  <a:gdLst>
                    <a:gd name="connsiteX0" fmla="*/ 5265535 w 6763787"/>
                    <a:gd name="connsiteY0" fmla="*/ 245415 h 1657063"/>
                    <a:gd name="connsiteX1" fmla="*/ 4157001 w 6763787"/>
                    <a:gd name="connsiteY1" fmla="*/ 2923 h 1657063"/>
                    <a:gd name="connsiteX2" fmla="*/ 3013826 w 6763787"/>
                    <a:gd name="connsiteY2" fmla="*/ 158811 h 1657063"/>
                    <a:gd name="connsiteX3" fmla="*/ 805419 w 6763787"/>
                    <a:gd name="connsiteY3" fmla="*/ 1215382 h 1657063"/>
                    <a:gd name="connsiteX4" fmla="*/ 0 w 6763787"/>
                    <a:gd name="connsiteY4" fmla="*/ 1631082 h 1657063"/>
                    <a:gd name="connsiteX5" fmla="*/ 0 w 6763787"/>
                    <a:gd name="connsiteY5" fmla="*/ 1657064 h 1657063"/>
                    <a:gd name="connsiteX6" fmla="*/ 476323 w 6763787"/>
                    <a:gd name="connsiteY6" fmla="*/ 1423232 h 1657063"/>
                    <a:gd name="connsiteX7" fmla="*/ 2702050 w 6763787"/>
                    <a:gd name="connsiteY7" fmla="*/ 297378 h 1657063"/>
                    <a:gd name="connsiteX8" fmla="*/ 3853886 w 6763787"/>
                    <a:gd name="connsiteY8" fmla="*/ 28905 h 1657063"/>
                    <a:gd name="connsiteX9" fmla="*/ 5057684 w 6763787"/>
                    <a:gd name="connsiteY9" fmla="*/ 193453 h 1657063"/>
                    <a:gd name="connsiteX10" fmla="*/ 6763788 w 6763787"/>
                    <a:gd name="connsiteY10" fmla="*/ 981551 h 1657063"/>
                    <a:gd name="connsiteX11" fmla="*/ 6763788 w 6763787"/>
                    <a:gd name="connsiteY11" fmla="*/ 946909 h 1657063"/>
                    <a:gd name="connsiteX12" fmla="*/ 5265535 w 6763787"/>
                    <a:gd name="connsiteY12" fmla="*/ 245415 h 165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63787" h="1657063">
                      <a:moveTo>
                        <a:pt x="5265535" y="245415"/>
                      </a:moveTo>
                      <a:cubicBezTo>
                        <a:pt x="4910457" y="115509"/>
                        <a:pt x="4538059" y="20244"/>
                        <a:pt x="4157001" y="2923"/>
                      </a:cubicBezTo>
                      <a:cubicBezTo>
                        <a:pt x="3767282" y="-14397"/>
                        <a:pt x="3386224" y="46226"/>
                        <a:pt x="3013826" y="158811"/>
                      </a:cubicBezTo>
                      <a:cubicBezTo>
                        <a:pt x="2225727" y="392642"/>
                        <a:pt x="1515573" y="825663"/>
                        <a:pt x="805419" y="1215382"/>
                      </a:cubicBezTo>
                      <a:cubicBezTo>
                        <a:pt x="545607" y="1362609"/>
                        <a:pt x="277133" y="1501176"/>
                        <a:pt x="0" y="1631082"/>
                      </a:cubicBezTo>
                      <a:lnTo>
                        <a:pt x="0" y="1657064"/>
                      </a:lnTo>
                      <a:cubicBezTo>
                        <a:pt x="164548" y="1579120"/>
                        <a:pt x="320435" y="1501176"/>
                        <a:pt x="476323" y="1423232"/>
                      </a:cubicBezTo>
                      <a:cubicBezTo>
                        <a:pt x="1212459" y="1042174"/>
                        <a:pt x="1922613" y="591832"/>
                        <a:pt x="2702050" y="297378"/>
                      </a:cubicBezTo>
                      <a:cubicBezTo>
                        <a:pt x="3074449" y="158811"/>
                        <a:pt x="3455507" y="54886"/>
                        <a:pt x="3853886" y="28905"/>
                      </a:cubicBezTo>
                      <a:cubicBezTo>
                        <a:pt x="4260926" y="2923"/>
                        <a:pt x="4667965" y="72207"/>
                        <a:pt x="5057684" y="193453"/>
                      </a:cubicBezTo>
                      <a:cubicBezTo>
                        <a:pt x="5655254" y="383982"/>
                        <a:pt x="6209520" y="678436"/>
                        <a:pt x="6763788" y="981551"/>
                      </a:cubicBezTo>
                      <a:lnTo>
                        <a:pt x="6763788" y="946909"/>
                      </a:lnTo>
                      <a:cubicBezTo>
                        <a:pt x="6270143" y="695757"/>
                        <a:pt x="5785160" y="435944"/>
                        <a:pt x="5265535" y="24541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xmlns="" id="{1B076923-5B93-4602-87F0-739B97D96310}"/>
                    </a:ext>
                  </a:extLst>
                </p:cNvPr>
                <p:cNvSpPr/>
                <p:nvPr/>
              </p:nvSpPr>
              <p:spPr>
                <a:xfrm>
                  <a:off x="6087340" y="3250050"/>
                  <a:ext cx="6755125" cy="1665723"/>
                </a:xfrm>
                <a:custGeom>
                  <a:avLst/>
                  <a:gdLst>
                    <a:gd name="connsiteX0" fmla="*/ 5334818 w 6755125"/>
                    <a:gd name="connsiteY0" fmla="*/ 1359686 h 1665723"/>
                    <a:gd name="connsiteX1" fmla="*/ 4182982 w 6755125"/>
                    <a:gd name="connsiteY1" fmla="*/ 1628159 h 1665723"/>
                    <a:gd name="connsiteX2" fmla="*/ 2979184 w 6755125"/>
                    <a:gd name="connsiteY2" fmla="*/ 1463611 h 1665723"/>
                    <a:gd name="connsiteX3" fmla="*/ 727475 w 6755125"/>
                    <a:gd name="connsiteY3" fmla="*/ 372398 h 1665723"/>
                    <a:gd name="connsiteX4" fmla="*/ 0 w 6755125"/>
                    <a:gd name="connsiteY4" fmla="*/ 0 h 1665723"/>
                    <a:gd name="connsiteX5" fmla="*/ 0 w 6755125"/>
                    <a:gd name="connsiteY5" fmla="*/ 34642 h 1665723"/>
                    <a:gd name="connsiteX6" fmla="*/ 554267 w 6755125"/>
                    <a:gd name="connsiteY6" fmla="*/ 311775 h 1665723"/>
                    <a:gd name="connsiteX7" fmla="*/ 2762674 w 6755125"/>
                    <a:gd name="connsiteY7" fmla="*/ 1420309 h 1665723"/>
                    <a:gd name="connsiteX8" fmla="*/ 3871207 w 6755125"/>
                    <a:gd name="connsiteY8" fmla="*/ 1662800 h 1665723"/>
                    <a:gd name="connsiteX9" fmla="*/ 5014383 w 6755125"/>
                    <a:gd name="connsiteY9" fmla="*/ 1506913 h 1665723"/>
                    <a:gd name="connsiteX10" fmla="*/ 6755126 w 6755125"/>
                    <a:gd name="connsiteY10" fmla="*/ 710154 h 1665723"/>
                    <a:gd name="connsiteX11" fmla="*/ 6755126 w 6755125"/>
                    <a:gd name="connsiteY11" fmla="*/ 675513 h 1665723"/>
                    <a:gd name="connsiteX12" fmla="*/ 5334818 w 6755125"/>
                    <a:gd name="connsiteY12" fmla="*/ 1359686 h 166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5" h="1665723">
                      <a:moveTo>
                        <a:pt x="5334818" y="1359686"/>
                      </a:moveTo>
                      <a:cubicBezTo>
                        <a:pt x="4962420" y="1498253"/>
                        <a:pt x="4581362" y="1602178"/>
                        <a:pt x="4182982" y="1628159"/>
                      </a:cubicBezTo>
                      <a:cubicBezTo>
                        <a:pt x="3775942" y="1654140"/>
                        <a:pt x="3368903" y="1584857"/>
                        <a:pt x="2979184" y="1463611"/>
                      </a:cubicBezTo>
                      <a:cubicBezTo>
                        <a:pt x="2182425" y="1212459"/>
                        <a:pt x="1463611" y="770777"/>
                        <a:pt x="727475" y="372398"/>
                      </a:cubicBezTo>
                      <a:cubicBezTo>
                        <a:pt x="493644" y="242492"/>
                        <a:pt x="242491" y="112585"/>
                        <a:pt x="0" y="0"/>
                      </a:cubicBezTo>
                      <a:lnTo>
                        <a:pt x="0" y="34642"/>
                      </a:lnTo>
                      <a:cubicBezTo>
                        <a:pt x="190529" y="121246"/>
                        <a:pt x="372398" y="216510"/>
                        <a:pt x="554267" y="311775"/>
                      </a:cubicBezTo>
                      <a:cubicBezTo>
                        <a:pt x="1281742" y="692834"/>
                        <a:pt x="1983236" y="1143175"/>
                        <a:pt x="2762674" y="1420309"/>
                      </a:cubicBezTo>
                      <a:cubicBezTo>
                        <a:pt x="3117751" y="1550215"/>
                        <a:pt x="3490148" y="1645480"/>
                        <a:pt x="3871207" y="1662800"/>
                      </a:cubicBezTo>
                      <a:cubicBezTo>
                        <a:pt x="4260926" y="1680121"/>
                        <a:pt x="4641984" y="1619498"/>
                        <a:pt x="5014383" y="1506913"/>
                      </a:cubicBezTo>
                      <a:cubicBezTo>
                        <a:pt x="5629272" y="1325044"/>
                        <a:pt x="6192199" y="1013269"/>
                        <a:pt x="6755126" y="710154"/>
                      </a:cubicBezTo>
                      <a:lnTo>
                        <a:pt x="6755126" y="675513"/>
                      </a:lnTo>
                      <a:cubicBezTo>
                        <a:pt x="6296125" y="918004"/>
                        <a:pt x="5828462" y="1169157"/>
                        <a:pt x="5334818" y="13596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08" name="Graphic 1">
                  <a:extLst>
                    <a:ext uri="{FF2B5EF4-FFF2-40B4-BE49-F238E27FC236}">
                      <a16:creationId xmlns:a16="http://schemas.microsoft.com/office/drawing/2014/main" xmlns="" id="{2913224C-ADB7-4C14-B153-5FB5540CBA93}"/>
                    </a:ext>
                  </a:extLst>
                </p:cNvPr>
                <p:cNvGrpSpPr/>
                <p:nvPr/>
              </p:nvGrpSpPr>
              <p:grpSpPr>
                <a:xfrm>
                  <a:off x="12582653" y="3602003"/>
                  <a:ext cx="190530" cy="482570"/>
                  <a:chOff x="12582653" y="3602003"/>
                  <a:chExt cx="190530" cy="482570"/>
                </a:xfrm>
                <a:grpFill/>
              </p:grpSpPr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xmlns="" id="{B7107DD9-5723-4903-96C9-0614C27EA570}"/>
                      </a:ext>
                    </a:extLst>
                  </p:cNvPr>
                  <p:cNvSpPr/>
                  <p:nvPr/>
                </p:nvSpPr>
                <p:spPr>
                  <a:xfrm>
                    <a:off x="12660598" y="3640692"/>
                    <a:ext cx="27371" cy="410446"/>
                  </a:xfrm>
                  <a:custGeom>
                    <a:avLst/>
                    <a:gdLst>
                      <a:gd name="connsiteX0" fmla="*/ 0 w 27371"/>
                      <a:gd name="connsiteY0" fmla="*/ 16398 h 410446"/>
                      <a:gd name="connsiteX1" fmla="*/ 0 w 27371"/>
                      <a:gd name="connsiteY1" fmla="*/ 397456 h 410446"/>
                      <a:gd name="connsiteX2" fmla="*/ 25982 w 27371"/>
                      <a:gd name="connsiteY2" fmla="*/ 397456 h 410446"/>
                      <a:gd name="connsiteX3" fmla="*/ 25982 w 27371"/>
                      <a:gd name="connsiteY3" fmla="*/ 16398 h 410446"/>
                      <a:gd name="connsiteX4" fmla="*/ 0 w 27371"/>
                      <a:gd name="connsiteY4" fmla="*/ 16398 h 41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410446">
                        <a:moveTo>
                          <a:pt x="0" y="16398"/>
                        </a:moveTo>
                        <a:cubicBezTo>
                          <a:pt x="0" y="146304"/>
                          <a:pt x="0" y="267550"/>
                          <a:pt x="0" y="397456"/>
                        </a:cubicBezTo>
                        <a:cubicBezTo>
                          <a:pt x="0" y="414777"/>
                          <a:pt x="25982" y="414777"/>
                          <a:pt x="25982" y="397456"/>
                        </a:cubicBezTo>
                        <a:cubicBezTo>
                          <a:pt x="25982" y="267550"/>
                          <a:pt x="25982" y="146304"/>
                          <a:pt x="25982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xmlns="" id="{8A694550-6A96-4708-8AFA-E05282A3040E}"/>
                      </a:ext>
                    </a:extLst>
                  </p:cNvPr>
                  <p:cNvSpPr/>
                  <p:nvPr/>
                </p:nvSpPr>
                <p:spPr>
                  <a:xfrm>
                    <a:off x="12582653" y="3602003"/>
                    <a:ext cx="190530" cy="109301"/>
                  </a:xfrm>
                  <a:custGeom>
                    <a:avLst/>
                    <a:gdLst>
                      <a:gd name="connsiteX0" fmla="*/ 95265 w 190530"/>
                      <a:gd name="connsiteY0" fmla="*/ 37765 h 109301"/>
                      <a:gd name="connsiteX1" fmla="*/ 0 w 190530"/>
                      <a:gd name="connsiteY1" fmla="*/ 3124 h 109301"/>
                      <a:gd name="connsiteX2" fmla="*/ 95265 w 190530"/>
                      <a:gd name="connsiteY2" fmla="*/ 72407 h 109301"/>
                      <a:gd name="connsiteX3" fmla="*/ 190530 w 190530"/>
                      <a:gd name="connsiteY3" fmla="*/ 107049 h 109301"/>
                      <a:gd name="connsiteX4" fmla="*/ 95265 w 190530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09301">
                        <a:moveTo>
                          <a:pt x="95265" y="37765"/>
                        </a:moveTo>
                        <a:cubicBezTo>
                          <a:pt x="43302" y="3124"/>
                          <a:pt x="0" y="-5537"/>
                          <a:pt x="0" y="3124"/>
                        </a:cubicBezTo>
                        <a:cubicBezTo>
                          <a:pt x="0" y="11784"/>
                          <a:pt x="43302" y="46426"/>
                          <a:pt x="95265" y="72407"/>
                        </a:cubicBezTo>
                        <a:cubicBezTo>
                          <a:pt x="147228" y="98388"/>
                          <a:pt x="190530" y="115709"/>
                          <a:pt x="190530" y="107049"/>
                        </a:cubicBezTo>
                        <a:cubicBezTo>
                          <a:pt x="190530" y="107049"/>
                          <a:pt x="147228" y="72407"/>
                          <a:pt x="95265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xmlns="" id="{47BF00B5-D77B-4BE1-8410-875C63FE237F}"/>
                      </a:ext>
                    </a:extLst>
                  </p:cNvPr>
                  <p:cNvSpPr/>
                  <p:nvPr/>
                </p:nvSpPr>
                <p:spPr>
                  <a:xfrm>
                    <a:off x="12582653" y="3974401"/>
                    <a:ext cx="190530" cy="110172"/>
                  </a:xfrm>
                  <a:custGeom>
                    <a:avLst/>
                    <a:gdLst>
                      <a:gd name="connsiteX0" fmla="*/ 95265 w 190530"/>
                      <a:gd name="connsiteY0" fmla="*/ 37765 h 110172"/>
                      <a:gd name="connsiteX1" fmla="*/ 0 w 190530"/>
                      <a:gd name="connsiteY1" fmla="*/ 107049 h 110172"/>
                      <a:gd name="connsiteX2" fmla="*/ 95265 w 190530"/>
                      <a:gd name="connsiteY2" fmla="*/ 72407 h 110172"/>
                      <a:gd name="connsiteX3" fmla="*/ 190530 w 190530"/>
                      <a:gd name="connsiteY3" fmla="*/ 3124 h 110172"/>
                      <a:gd name="connsiteX4" fmla="*/ 95265 w 190530"/>
                      <a:gd name="connsiteY4" fmla="*/ 37765 h 110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10172">
                        <a:moveTo>
                          <a:pt x="95265" y="37765"/>
                        </a:moveTo>
                        <a:cubicBezTo>
                          <a:pt x="43302" y="63747"/>
                          <a:pt x="0" y="98388"/>
                          <a:pt x="0" y="107049"/>
                        </a:cubicBezTo>
                        <a:cubicBezTo>
                          <a:pt x="0" y="115709"/>
                          <a:pt x="43302" y="107049"/>
                          <a:pt x="95265" y="72407"/>
                        </a:cubicBezTo>
                        <a:cubicBezTo>
                          <a:pt x="147228" y="37765"/>
                          <a:pt x="190530" y="11784"/>
                          <a:pt x="190530" y="3124"/>
                        </a:cubicBezTo>
                        <a:cubicBezTo>
                          <a:pt x="190530" y="-5537"/>
                          <a:pt x="147228" y="3124"/>
                          <a:pt x="95265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9" name="Graphic 1">
                  <a:extLst>
                    <a:ext uri="{FF2B5EF4-FFF2-40B4-BE49-F238E27FC236}">
                      <a16:creationId xmlns:a16="http://schemas.microsoft.com/office/drawing/2014/main" xmlns="" id="{8C506C5E-A1DF-4BD2-A2B5-F2F0E1B0AB48}"/>
                    </a:ext>
                  </a:extLst>
                </p:cNvPr>
                <p:cNvGrpSpPr/>
                <p:nvPr/>
              </p:nvGrpSpPr>
              <p:grpSpPr>
                <a:xfrm>
                  <a:off x="12149632" y="3364268"/>
                  <a:ext cx="190530" cy="958039"/>
                  <a:chOff x="12149632" y="3364268"/>
                  <a:chExt cx="190530" cy="958039"/>
                </a:xfrm>
                <a:grpFill/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xmlns="" id="{87E599C5-F43B-42DB-B464-A1C004F67DC8}"/>
                      </a:ext>
                    </a:extLst>
                  </p:cNvPr>
                  <p:cNvSpPr/>
                  <p:nvPr/>
                </p:nvSpPr>
                <p:spPr>
                  <a:xfrm>
                    <a:off x="12236236" y="3401607"/>
                    <a:ext cx="25981" cy="883362"/>
                  </a:xfrm>
                  <a:custGeom>
                    <a:avLst/>
                    <a:gdLst>
                      <a:gd name="connsiteX0" fmla="*/ 0 w 25981"/>
                      <a:gd name="connsiteY0" fmla="*/ 12991 h 883362"/>
                      <a:gd name="connsiteX1" fmla="*/ 0 w 25981"/>
                      <a:gd name="connsiteY1" fmla="*/ 870372 h 883362"/>
                      <a:gd name="connsiteX2" fmla="*/ 25982 w 25981"/>
                      <a:gd name="connsiteY2" fmla="*/ 870372 h 883362"/>
                      <a:gd name="connsiteX3" fmla="*/ 25982 w 25981"/>
                      <a:gd name="connsiteY3" fmla="*/ 12991 h 883362"/>
                      <a:gd name="connsiteX4" fmla="*/ 0 w 25981"/>
                      <a:gd name="connsiteY4" fmla="*/ 12991 h 883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883362">
                        <a:moveTo>
                          <a:pt x="0" y="12991"/>
                        </a:moveTo>
                        <a:cubicBezTo>
                          <a:pt x="0" y="298784"/>
                          <a:pt x="0" y="584578"/>
                          <a:pt x="0" y="870372"/>
                        </a:cubicBezTo>
                        <a:cubicBezTo>
                          <a:pt x="0" y="887693"/>
                          <a:pt x="25982" y="887693"/>
                          <a:pt x="25982" y="870372"/>
                        </a:cubicBezTo>
                        <a:cubicBezTo>
                          <a:pt x="25982" y="584578"/>
                          <a:pt x="25982" y="298784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xmlns="" id="{F50BAAF2-7AF2-4FE8-AA2A-AA69E45B55D5}"/>
                      </a:ext>
                    </a:extLst>
                  </p:cNvPr>
                  <p:cNvSpPr/>
                  <p:nvPr/>
                </p:nvSpPr>
                <p:spPr>
                  <a:xfrm>
                    <a:off x="12149632" y="3364268"/>
                    <a:ext cx="190530" cy="123023"/>
                  </a:xfrm>
                  <a:custGeom>
                    <a:avLst/>
                    <a:gdLst>
                      <a:gd name="connsiteX0" fmla="*/ 95265 w 190530"/>
                      <a:gd name="connsiteY0" fmla="*/ 24348 h 123023"/>
                      <a:gd name="connsiteX1" fmla="*/ 0 w 190530"/>
                      <a:gd name="connsiteY1" fmla="*/ 15687 h 123023"/>
                      <a:gd name="connsiteX2" fmla="*/ 95265 w 190530"/>
                      <a:gd name="connsiteY2" fmla="*/ 102292 h 123023"/>
                      <a:gd name="connsiteX3" fmla="*/ 190530 w 190530"/>
                      <a:gd name="connsiteY3" fmla="*/ 110952 h 123023"/>
                      <a:gd name="connsiteX4" fmla="*/ 95265 w 190530"/>
                      <a:gd name="connsiteY4" fmla="*/ 24348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23023">
                        <a:moveTo>
                          <a:pt x="95265" y="24348"/>
                        </a:moveTo>
                        <a:cubicBezTo>
                          <a:pt x="43302" y="-1633"/>
                          <a:pt x="0" y="-10294"/>
                          <a:pt x="0" y="15687"/>
                        </a:cubicBezTo>
                        <a:cubicBezTo>
                          <a:pt x="0" y="41669"/>
                          <a:pt x="43302" y="76310"/>
                          <a:pt x="95265" y="102292"/>
                        </a:cubicBezTo>
                        <a:cubicBezTo>
                          <a:pt x="147228" y="128273"/>
                          <a:pt x="190530" y="128273"/>
                          <a:pt x="190530" y="110952"/>
                        </a:cubicBezTo>
                        <a:cubicBezTo>
                          <a:pt x="190530" y="93631"/>
                          <a:pt x="147228" y="58989"/>
                          <a:pt x="95265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xmlns="" id="{605B0AD7-D3E3-4BAA-80A4-331CFE097E17}"/>
                      </a:ext>
                    </a:extLst>
                  </p:cNvPr>
                  <p:cNvSpPr/>
                  <p:nvPr/>
                </p:nvSpPr>
                <p:spPr>
                  <a:xfrm>
                    <a:off x="12149632" y="4199284"/>
                    <a:ext cx="190530" cy="123023"/>
                  </a:xfrm>
                  <a:custGeom>
                    <a:avLst/>
                    <a:gdLst>
                      <a:gd name="connsiteX0" fmla="*/ 95265 w 190530"/>
                      <a:gd name="connsiteY0" fmla="*/ 20732 h 123023"/>
                      <a:gd name="connsiteX1" fmla="*/ 0 w 190530"/>
                      <a:gd name="connsiteY1" fmla="*/ 107336 h 123023"/>
                      <a:gd name="connsiteX2" fmla="*/ 95265 w 190530"/>
                      <a:gd name="connsiteY2" fmla="*/ 98676 h 123023"/>
                      <a:gd name="connsiteX3" fmla="*/ 190530 w 190530"/>
                      <a:gd name="connsiteY3" fmla="*/ 12072 h 123023"/>
                      <a:gd name="connsiteX4" fmla="*/ 95265 w 190530"/>
                      <a:gd name="connsiteY4" fmla="*/ 20732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23023">
                        <a:moveTo>
                          <a:pt x="95265" y="20732"/>
                        </a:moveTo>
                        <a:cubicBezTo>
                          <a:pt x="43302" y="46713"/>
                          <a:pt x="0" y="81355"/>
                          <a:pt x="0" y="107336"/>
                        </a:cubicBezTo>
                        <a:cubicBezTo>
                          <a:pt x="0" y="133317"/>
                          <a:pt x="43302" y="124657"/>
                          <a:pt x="95265" y="98676"/>
                        </a:cubicBezTo>
                        <a:cubicBezTo>
                          <a:pt x="147228" y="72695"/>
                          <a:pt x="190530" y="29393"/>
                          <a:pt x="190530" y="12072"/>
                        </a:cubicBezTo>
                        <a:cubicBezTo>
                          <a:pt x="190530" y="-5249"/>
                          <a:pt x="147228" y="-5249"/>
                          <a:pt x="95265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0" name="Graphic 1">
                  <a:extLst>
                    <a:ext uri="{FF2B5EF4-FFF2-40B4-BE49-F238E27FC236}">
                      <a16:creationId xmlns:a16="http://schemas.microsoft.com/office/drawing/2014/main" xmlns="" id="{C802AA42-EB7B-47F1-BA78-4541AA11F25B}"/>
                    </a:ext>
                  </a:extLst>
                </p:cNvPr>
                <p:cNvGrpSpPr/>
                <p:nvPr/>
              </p:nvGrpSpPr>
              <p:grpSpPr>
                <a:xfrm>
                  <a:off x="11725272" y="3148339"/>
                  <a:ext cx="190528" cy="1389899"/>
                  <a:chOff x="11725272" y="3148339"/>
                  <a:chExt cx="190528" cy="1389899"/>
                </a:xfrm>
                <a:grpFill/>
              </p:grpSpPr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xmlns="" id="{10DE7233-84F4-489E-8F07-7F4775DBAD72}"/>
                      </a:ext>
                    </a:extLst>
                  </p:cNvPr>
                  <p:cNvSpPr/>
                  <p:nvPr/>
                </p:nvSpPr>
                <p:spPr>
                  <a:xfrm>
                    <a:off x="11803215" y="3185096"/>
                    <a:ext cx="27371" cy="1325044"/>
                  </a:xfrm>
                  <a:custGeom>
                    <a:avLst/>
                    <a:gdLst>
                      <a:gd name="connsiteX0" fmla="*/ 0 w 27371"/>
                      <a:gd name="connsiteY0" fmla="*/ 12991 h 1325044"/>
                      <a:gd name="connsiteX1" fmla="*/ 0 w 27371"/>
                      <a:gd name="connsiteY1" fmla="*/ 1312053 h 1325044"/>
                      <a:gd name="connsiteX2" fmla="*/ 25982 w 27371"/>
                      <a:gd name="connsiteY2" fmla="*/ 1312053 h 1325044"/>
                      <a:gd name="connsiteX3" fmla="*/ 25982 w 27371"/>
                      <a:gd name="connsiteY3" fmla="*/ 12991 h 1325044"/>
                      <a:gd name="connsiteX4" fmla="*/ 0 w 27371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25044">
                        <a:moveTo>
                          <a:pt x="0" y="12991"/>
                        </a:moveTo>
                        <a:cubicBezTo>
                          <a:pt x="0" y="446011"/>
                          <a:pt x="0" y="879032"/>
                          <a:pt x="0" y="1312053"/>
                        </a:cubicBezTo>
                        <a:cubicBezTo>
                          <a:pt x="0" y="1329374"/>
                          <a:pt x="25982" y="1329374"/>
                          <a:pt x="25982" y="1312053"/>
                        </a:cubicBezTo>
                        <a:cubicBezTo>
                          <a:pt x="25982" y="879032"/>
                          <a:pt x="25982" y="446011"/>
                          <a:pt x="2598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4" name="Freeform: Shape 663">
                    <a:extLst>
                      <a:ext uri="{FF2B5EF4-FFF2-40B4-BE49-F238E27FC236}">
                        <a16:creationId xmlns:a16="http://schemas.microsoft.com/office/drawing/2014/main" xmlns="" id="{E976527B-91D0-4EC2-A2D4-CF18E00EF1AA}"/>
                      </a:ext>
                    </a:extLst>
                  </p:cNvPr>
                  <p:cNvSpPr/>
                  <p:nvPr/>
                </p:nvSpPr>
                <p:spPr>
                  <a:xfrm>
                    <a:off x="11725272" y="3148339"/>
                    <a:ext cx="190528" cy="139763"/>
                  </a:xfrm>
                  <a:custGeom>
                    <a:avLst/>
                    <a:gdLst>
                      <a:gd name="connsiteX0" fmla="*/ 95265 w 190528"/>
                      <a:gd name="connsiteY0" fmla="*/ 15107 h 139763"/>
                      <a:gd name="connsiteX1" fmla="*/ 0 w 190528"/>
                      <a:gd name="connsiteY1" fmla="*/ 32428 h 139763"/>
                      <a:gd name="connsiteX2" fmla="*/ 95265 w 190528"/>
                      <a:gd name="connsiteY2" fmla="*/ 127692 h 139763"/>
                      <a:gd name="connsiteX3" fmla="*/ 190529 w 190528"/>
                      <a:gd name="connsiteY3" fmla="*/ 119032 h 139763"/>
                      <a:gd name="connsiteX4" fmla="*/ 95265 w 190528"/>
                      <a:gd name="connsiteY4" fmla="*/ 15107 h 139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9763">
                        <a:moveTo>
                          <a:pt x="95265" y="15107"/>
                        </a:moveTo>
                        <a:cubicBezTo>
                          <a:pt x="43302" y="-10875"/>
                          <a:pt x="0" y="-2214"/>
                          <a:pt x="0" y="32428"/>
                        </a:cubicBezTo>
                        <a:cubicBezTo>
                          <a:pt x="0" y="67069"/>
                          <a:pt x="43302" y="110371"/>
                          <a:pt x="95265" y="127692"/>
                        </a:cubicBezTo>
                        <a:cubicBezTo>
                          <a:pt x="147227" y="145013"/>
                          <a:pt x="190529" y="145013"/>
                          <a:pt x="190529" y="119032"/>
                        </a:cubicBezTo>
                        <a:cubicBezTo>
                          <a:pt x="190529" y="84390"/>
                          <a:pt x="147227" y="41088"/>
                          <a:pt x="95265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5" name="Freeform: Shape 664">
                    <a:extLst>
                      <a:ext uri="{FF2B5EF4-FFF2-40B4-BE49-F238E27FC236}">
                        <a16:creationId xmlns:a16="http://schemas.microsoft.com/office/drawing/2014/main" xmlns="" id="{EF6F9CC9-3768-43FB-9A7E-A2458C5F4C8F}"/>
                      </a:ext>
                    </a:extLst>
                  </p:cNvPr>
                  <p:cNvSpPr/>
                  <p:nvPr/>
                </p:nvSpPr>
                <p:spPr>
                  <a:xfrm>
                    <a:off x="11725272" y="4399168"/>
                    <a:ext cx="190528" cy="139069"/>
                  </a:xfrm>
                  <a:custGeom>
                    <a:avLst/>
                    <a:gdLst>
                      <a:gd name="connsiteX0" fmla="*/ 95265 w 190528"/>
                      <a:gd name="connsiteY0" fmla="*/ 11377 h 139069"/>
                      <a:gd name="connsiteX1" fmla="*/ 0 w 190528"/>
                      <a:gd name="connsiteY1" fmla="*/ 106642 h 139069"/>
                      <a:gd name="connsiteX2" fmla="*/ 95265 w 190528"/>
                      <a:gd name="connsiteY2" fmla="*/ 123963 h 139069"/>
                      <a:gd name="connsiteX3" fmla="*/ 190529 w 190528"/>
                      <a:gd name="connsiteY3" fmla="*/ 28698 h 139069"/>
                      <a:gd name="connsiteX4" fmla="*/ 95265 w 190528"/>
                      <a:gd name="connsiteY4" fmla="*/ 11377 h 139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9069">
                        <a:moveTo>
                          <a:pt x="95265" y="11377"/>
                        </a:moveTo>
                        <a:cubicBezTo>
                          <a:pt x="43302" y="28698"/>
                          <a:pt x="0" y="72000"/>
                          <a:pt x="0" y="106642"/>
                        </a:cubicBezTo>
                        <a:cubicBezTo>
                          <a:pt x="0" y="141283"/>
                          <a:pt x="43302" y="149944"/>
                          <a:pt x="95265" y="123963"/>
                        </a:cubicBezTo>
                        <a:cubicBezTo>
                          <a:pt x="147227" y="97981"/>
                          <a:pt x="190529" y="54679"/>
                          <a:pt x="190529" y="28698"/>
                        </a:cubicBezTo>
                        <a:cubicBezTo>
                          <a:pt x="190529" y="-5944"/>
                          <a:pt x="147227" y="-5944"/>
                          <a:pt x="95265" y="113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1" name="Graphic 1">
                  <a:extLst>
                    <a:ext uri="{FF2B5EF4-FFF2-40B4-BE49-F238E27FC236}">
                      <a16:creationId xmlns:a16="http://schemas.microsoft.com/office/drawing/2014/main" xmlns="" id="{7C479945-E298-4F47-8D41-CB88CA603A2A}"/>
                    </a:ext>
                  </a:extLst>
                </p:cNvPr>
                <p:cNvGrpSpPr/>
                <p:nvPr/>
              </p:nvGrpSpPr>
              <p:grpSpPr>
                <a:xfrm>
                  <a:off x="11300912" y="2957461"/>
                  <a:ext cx="190528" cy="1768406"/>
                  <a:chOff x="11300912" y="2957461"/>
                  <a:chExt cx="190528" cy="1768406"/>
                </a:xfrm>
                <a:grpFill/>
              </p:grpSpPr>
              <p:sp>
                <p:nvSpPr>
                  <p:cNvPr id="660" name="Freeform: Shape 659">
                    <a:extLst>
                      <a:ext uri="{FF2B5EF4-FFF2-40B4-BE49-F238E27FC236}">
                        <a16:creationId xmlns:a16="http://schemas.microsoft.com/office/drawing/2014/main" xmlns="" id="{AEE640CF-E58E-4B08-BE30-4051BC60D7E0}"/>
                      </a:ext>
                    </a:extLst>
                  </p:cNvPr>
                  <p:cNvSpPr/>
                  <p:nvPr/>
                </p:nvSpPr>
                <p:spPr>
                  <a:xfrm>
                    <a:off x="11378855" y="3003228"/>
                    <a:ext cx="25981" cy="1688781"/>
                  </a:xfrm>
                  <a:custGeom>
                    <a:avLst/>
                    <a:gdLst>
                      <a:gd name="connsiteX0" fmla="*/ 0 w 25981"/>
                      <a:gd name="connsiteY0" fmla="*/ 12991 h 1688781"/>
                      <a:gd name="connsiteX1" fmla="*/ 0 w 25981"/>
                      <a:gd name="connsiteY1" fmla="*/ 1675791 h 1688781"/>
                      <a:gd name="connsiteX2" fmla="*/ 25982 w 25981"/>
                      <a:gd name="connsiteY2" fmla="*/ 1675791 h 1688781"/>
                      <a:gd name="connsiteX3" fmla="*/ 25982 w 25981"/>
                      <a:gd name="connsiteY3" fmla="*/ 12991 h 1688781"/>
                      <a:gd name="connsiteX4" fmla="*/ 0 w 25981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8781">
                        <a:moveTo>
                          <a:pt x="0" y="12991"/>
                        </a:moveTo>
                        <a:cubicBezTo>
                          <a:pt x="0" y="567258"/>
                          <a:pt x="0" y="1121524"/>
                          <a:pt x="0" y="1675791"/>
                        </a:cubicBezTo>
                        <a:cubicBezTo>
                          <a:pt x="0" y="1693112"/>
                          <a:pt x="25982" y="1693112"/>
                          <a:pt x="25982" y="1675791"/>
                        </a:cubicBezTo>
                        <a:cubicBezTo>
                          <a:pt x="25982" y="1121524"/>
                          <a:pt x="25982" y="56725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xmlns="" id="{2CC8CFEA-0AEC-4151-A368-E5E43D58FE64}"/>
                      </a:ext>
                    </a:extLst>
                  </p:cNvPr>
                  <p:cNvSpPr/>
                  <p:nvPr/>
                </p:nvSpPr>
                <p:spPr>
                  <a:xfrm>
                    <a:off x="11300912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84739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81868" y="76078"/>
                          <a:pt x="147227" y="3277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xmlns="" id="{F3361F31-9445-4E62-9926-238540FBECFE}"/>
                      </a:ext>
                    </a:extLst>
                  </p:cNvPr>
                  <p:cNvSpPr/>
                  <p:nvPr/>
                </p:nvSpPr>
                <p:spPr>
                  <a:xfrm>
                    <a:off x="11300912" y="4568299"/>
                    <a:ext cx="190528" cy="157568"/>
                  </a:xfrm>
                  <a:custGeom>
                    <a:avLst/>
                    <a:gdLst>
                      <a:gd name="connsiteX0" fmla="*/ 95264 w 190528"/>
                      <a:gd name="connsiteY0" fmla="*/ 6795 h 157568"/>
                      <a:gd name="connsiteX1" fmla="*/ 0 w 190528"/>
                      <a:gd name="connsiteY1" fmla="*/ 110720 h 157568"/>
                      <a:gd name="connsiteX2" fmla="*/ 95264 w 190528"/>
                      <a:gd name="connsiteY2" fmla="*/ 145362 h 157568"/>
                      <a:gd name="connsiteX3" fmla="*/ 190529 w 190528"/>
                      <a:gd name="connsiteY3" fmla="*/ 41437 h 157568"/>
                      <a:gd name="connsiteX4" fmla="*/ 95264 w 190528"/>
                      <a:gd name="connsiteY4" fmla="*/ 6795 h 157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7568">
                        <a:moveTo>
                          <a:pt x="95264" y="6795"/>
                        </a:moveTo>
                        <a:cubicBezTo>
                          <a:pt x="43302" y="24116"/>
                          <a:pt x="0" y="67418"/>
                          <a:pt x="0" y="110720"/>
                        </a:cubicBezTo>
                        <a:cubicBezTo>
                          <a:pt x="0" y="154022"/>
                          <a:pt x="43302" y="171343"/>
                          <a:pt x="95264" y="145362"/>
                        </a:cubicBezTo>
                        <a:cubicBezTo>
                          <a:pt x="147227" y="128041"/>
                          <a:pt x="190529" y="76078"/>
                          <a:pt x="190529" y="41437"/>
                        </a:cubicBezTo>
                        <a:cubicBezTo>
                          <a:pt x="181868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2" name="Graphic 1">
                  <a:extLst>
                    <a:ext uri="{FF2B5EF4-FFF2-40B4-BE49-F238E27FC236}">
                      <a16:creationId xmlns:a16="http://schemas.microsoft.com/office/drawing/2014/main" xmlns="" id="{9B92EF99-883F-4874-A6DB-F45C07EBD420}"/>
                    </a:ext>
                  </a:extLst>
                </p:cNvPr>
                <p:cNvGrpSpPr/>
                <p:nvPr/>
              </p:nvGrpSpPr>
              <p:grpSpPr>
                <a:xfrm>
                  <a:off x="10867891" y="2821134"/>
                  <a:ext cx="190528" cy="2044308"/>
                  <a:chOff x="10867891" y="2821134"/>
                  <a:chExt cx="190528" cy="2044308"/>
                </a:xfrm>
                <a:grpFill/>
              </p:grpSpPr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xmlns="" id="{2EF87309-B90F-4EAF-A02F-63AF3542B7FC}"/>
                      </a:ext>
                    </a:extLst>
                  </p:cNvPr>
                  <p:cNvSpPr/>
                  <p:nvPr/>
                </p:nvSpPr>
                <p:spPr>
                  <a:xfrm>
                    <a:off x="10954495" y="2864661"/>
                    <a:ext cx="25980" cy="1965915"/>
                  </a:xfrm>
                  <a:custGeom>
                    <a:avLst/>
                    <a:gdLst>
                      <a:gd name="connsiteX0" fmla="*/ 0 w 25980"/>
                      <a:gd name="connsiteY0" fmla="*/ 12991 h 1965915"/>
                      <a:gd name="connsiteX1" fmla="*/ 0 w 25980"/>
                      <a:gd name="connsiteY1" fmla="*/ 1952925 h 1965915"/>
                      <a:gd name="connsiteX2" fmla="*/ 25980 w 25980"/>
                      <a:gd name="connsiteY2" fmla="*/ 1952925 h 1965915"/>
                      <a:gd name="connsiteX3" fmla="*/ 25980 w 25980"/>
                      <a:gd name="connsiteY3" fmla="*/ 12991 h 1965915"/>
                      <a:gd name="connsiteX4" fmla="*/ 0 w 25980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5"/>
                        </a:cubicBezTo>
                        <a:cubicBezTo>
                          <a:pt x="0" y="1970245"/>
                          <a:pt x="25980" y="1970245"/>
                          <a:pt x="25980" y="1952925"/>
                        </a:cubicBezTo>
                        <a:cubicBezTo>
                          <a:pt x="25980" y="1303393"/>
                          <a:pt x="25980" y="662522"/>
                          <a:pt x="25980" y="12991"/>
                        </a:cubicBezTo>
                        <a:cubicBezTo>
                          <a:pt x="25980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xmlns="" id="{51DBE402-CBB6-4625-ADC9-00C348699E12}"/>
                      </a:ext>
                    </a:extLst>
                  </p:cNvPr>
                  <p:cNvSpPr/>
                  <p:nvPr/>
                </p:nvSpPr>
                <p:spPr>
                  <a:xfrm>
                    <a:off x="10867891" y="2821134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4555 h 170762"/>
                      <a:gd name="connsiteX1" fmla="*/ 0 w 190528"/>
                      <a:gd name="connsiteY1" fmla="*/ 65178 h 170762"/>
                      <a:gd name="connsiteX2" fmla="*/ 95264 w 190528"/>
                      <a:gd name="connsiteY2" fmla="*/ 169103 h 170762"/>
                      <a:gd name="connsiteX3" fmla="*/ 190529 w 190528"/>
                      <a:gd name="connsiteY3" fmla="*/ 108480 h 170762"/>
                      <a:gd name="connsiteX4" fmla="*/ 95264 w 190528"/>
                      <a:gd name="connsiteY4" fmla="*/ 4555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4555"/>
                        </a:moveTo>
                        <a:cubicBezTo>
                          <a:pt x="43302" y="-12766"/>
                          <a:pt x="0" y="21876"/>
                          <a:pt x="0" y="65178"/>
                        </a:cubicBezTo>
                        <a:cubicBezTo>
                          <a:pt x="0" y="108480"/>
                          <a:pt x="43302" y="160443"/>
                          <a:pt x="95264" y="169103"/>
                        </a:cubicBezTo>
                        <a:cubicBezTo>
                          <a:pt x="147227" y="177763"/>
                          <a:pt x="190529" y="151782"/>
                          <a:pt x="190529" y="108480"/>
                        </a:cubicBezTo>
                        <a:cubicBezTo>
                          <a:pt x="190529" y="65178"/>
                          <a:pt x="147227" y="13215"/>
                          <a:pt x="95264" y="455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9" name="Freeform: Shape 658">
                    <a:extLst>
                      <a:ext uri="{FF2B5EF4-FFF2-40B4-BE49-F238E27FC236}">
                        <a16:creationId xmlns:a16="http://schemas.microsoft.com/office/drawing/2014/main" xmlns="" id="{6A814D6C-B3ED-431B-A3F7-20131AFCC36A}"/>
                      </a:ext>
                    </a:extLst>
                  </p:cNvPr>
                  <p:cNvSpPr/>
                  <p:nvPr/>
                </p:nvSpPr>
                <p:spPr>
                  <a:xfrm>
                    <a:off x="10867891" y="4690996"/>
                    <a:ext cx="190528" cy="174446"/>
                  </a:xfrm>
                  <a:custGeom>
                    <a:avLst/>
                    <a:gdLst>
                      <a:gd name="connsiteX0" fmla="*/ 95264 w 190528"/>
                      <a:gd name="connsiteY0" fmla="*/ 5344 h 174446"/>
                      <a:gd name="connsiteX1" fmla="*/ 0 w 190528"/>
                      <a:gd name="connsiteY1" fmla="*/ 109269 h 174446"/>
                      <a:gd name="connsiteX2" fmla="*/ 95264 w 190528"/>
                      <a:gd name="connsiteY2" fmla="*/ 169892 h 174446"/>
                      <a:gd name="connsiteX3" fmla="*/ 190529 w 190528"/>
                      <a:gd name="connsiteY3" fmla="*/ 65967 h 174446"/>
                      <a:gd name="connsiteX4" fmla="*/ 95264 w 190528"/>
                      <a:gd name="connsiteY4" fmla="*/ 5344 h 174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4446">
                        <a:moveTo>
                          <a:pt x="95264" y="5344"/>
                        </a:moveTo>
                        <a:cubicBezTo>
                          <a:pt x="43302" y="14004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87213"/>
                          <a:pt x="95264" y="169892"/>
                        </a:cubicBezTo>
                        <a:cubicBezTo>
                          <a:pt x="147227" y="15257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4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3" name="Graphic 1">
                  <a:extLst>
                    <a:ext uri="{FF2B5EF4-FFF2-40B4-BE49-F238E27FC236}">
                      <a16:creationId xmlns:a16="http://schemas.microsoft.com/office/drawing/2014/main" xmlns="" id="{5B2C1250-AD83-4BE5-A376-6B1B0C4DE3F8}"/>
                    </a:ext>
                  </a:extLst>
                </p:cNvPr>
                <p:cNvGrpSpPr/>
                <p:nvPr/>
              </p:nvGrpSpPr>
              <p:grpSpPr>
                <a:xfrm>
                  <a:off x="10443530" y="2729098"/>
                  <a:ext cx="190528" cy="2228380"/>
                  <a:chOff x="10443530" y="2729098"/>
                  <a:chExt cx="190528" cy="2228380"/>
                </a:xfrm>
                <a:grpFill/>
              </p:grpSpPr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xmlns="" id="{ED3B51F5-5F86-444B-9323-288950998E88}"/>
                      </a:ext>
                    </a:extLst>
                  </p:cNvPr>
                  <p:cNvSpPr/>
                  <p:nvPr/>
                </p:nvSpPr>
                <p:spPr>
                  <a:xfrm>
                    <a:off x="10521474" y="2781047"/>
                    <a:ext cx="25980" cy="2136133"/>
                  </a:xfrm>
                  <a:custGeom>
                    <a:avLst/>
                    <a:gdLst>
                      <a:gd name="connsiteX0" fmla="*/ 0 w 25980"/>
                      <a:gd name="connsiteY0" fmla="*/ 10000 h 2136133"/>
                      <a:gd name="connsiteX1" fmla="*/ 0 w 25980"/>
                      <a:gd name="connsiteY1" fmla="*/ 2123143 h 2136133"/>
                      <a:gd name="connsiteX2" fmla="*/ 25980 w 25980"/>
                      <a:gd name="connsiteY2" fmla="*/ 2123143 h 2136133"/>
                      <a:gd name="connsiteX3" fmla="*/ 25980 w 25980"/>
                      <a:gd name="connsiteY3" fmla="*/ 10000 h 2136133"/>
                      <a:gd name="connsiteX4" fmla="*/ 0 w 25980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2136133">
                        <a:moveTo>
                          <a:pt x="0" y="10000"/>
                        </a:moveTo>
                        <a:cubicBezTo>
                          <a:pt x="0" y="711494"/>
                          <a:pt x="0" y="1412988"/>
                          <a:pt x="0" y="2123143"/>
                        </a:cubicBezTo>
                        <a:cubicBezTo>
                          <a:pt x="0" y="2140463"/>
                          <a:pt x="25980" y="2140463"/>
                          <a:pt x="25980" y="2123143"/>
                        </a:cubicBezTo>
                        <a:cubicBezTo>
                          <a:pt x="25980" y="1421649"/>
                          <a:pt x="25980" y="720155"/>
                          <a:pt x="25980" y="10000"/>
                        </a:cubicBezTo>
                        <a:cubicBezTo>
                          <a:pt x="25980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5" name="Freeform: Shape 654">
                    <a:extLst>
                      <a:ext uri="{FF2B5EF4-FFF2-40B4-BE49-F238E27FC236}">
                        <a16:creationId xmlns:a16="http://schemas.microsoft.com/office/drawing/2014/main" xmlns="" id="{D4FDB8EE-2328-4D69-A890-AAE861ED602F}"/>
                      </a:ext>
                    </a:extLst>
                  </p:cNvPr>
                  <p:cNvSpPr/>
                  <p:nvPr/>
                </p:nvSpPr>
                <p:spPr>
                  <a:xfrm>
                    <a:off x="10443530" y="2729098"/>
                    <a:ext cx="190528" cy="184521"/>
                  </a:xfrm>
                  <a:custGeom>
                    <a:avLst/>
                    <a:gdLst>
                      <a:gd name="connsiteX0" fmla="*/ 95265 w 190528"/>
                      <a:gd name="connsiteY0" fmla="*/ 1326 h 184521"/>
                      <a:gd name="connsiteX1" fmla="*/ 0 w 190528"/>
                      <a:gd name="connsiteY1" fmla="*/ 79270 h 184521"/>
                      <a:gd name="connsiteX2" fmla="*/ 95265 w 190528"/>
                      <a:gd name="connsiteY2" fmla="*/ 183195 h 184521"/>
                      <a:gd name="connsiteX3" fmla="*/ 190529 w 190528"/>
                      <a:gd name="connsiteY3" fmla="*/ 105251 h 184521"/>
                      <a:gd name="connsiteX4" fmla="*/ 95265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5" y="1326"/>
                        </a:moveTo>
                        <a:cubicBezTo>
                          <a:pt x="43302" y="-7334"/>
                          <a:pt x="0" y="27308"/>
                          <a:pt x="0" y="79270"/>
                        </a:cubicBezTo>
                        <a:cubicBezTo>
                          <a:pt x="0" y="131233"/>
                          <a:pt x="43302" y="174535"/>
                          <a:pt x="95265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81869" y="61949"/>
                          <a:pt x="147227" y="9987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xmlns="" id="{E9AC3657-5FDA-4908-AB72-30A4B8F5EA60}"/>
                      </a:ext>
                    </a:extLst>
                  </p:cNvPr>
                  <p:cNvSpPr/>
                  <p:nvPr/>
                </p:nvSpPr>
                <p:spPr>
                  <a:xfrm>
                    <a:off x="10443530" y="4772957"/>
                    <a:ext cx="190528" cy="184521"/>
                  </a:xfrm>
                  <a:custGeom>
                    <a:avLst/>
                    <a:gdLst>
                      <a:gd name="connsiteX0" fmla="*/ 95265 w 190528"/>
                      <a:gd name="connsiteY0" fmla="*/ 1326 h 184521"/>
                      <a:gd name="connsiteX1" fmla="*/ 0 w 190528"/>
                      <a:gd name="connsiteY1" fmla="*/ 105251 h 184521"/>
                      <a:gd name="connsiteX2" fmla="*/ 95265 w 190528"/>
                      <a:gd name="connsiteY2" fmla="*/ 183195 h 184521"/>
                      <a:gd name="connsiteX3" fmla="*/ 190529 w 190528"/>
                      <a:gd name="connsiteY3" fmla="*/ 79270 h 184521"/>
                      <a:gd name="connsiteX4" fmla="*/ 95265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5" y="1326"/>
                        </a:moveTo>
                        <a:cubicBezTo>
                          <a:pt x="43302" y="9987"/>
                          <a:pt x="0" y="53289"/>
                          <a:pt x="0" y="105251"/>
                        </a:cubicBezTo>
                        <a:cubicBezTo>
                          <a:pt x="0" y="157214"/>
                          <a:pt x="43302" y="191856"/>
                          <a:pt x="95265" y="183195"/>
                        </a:cubicBezTo>
                        <a:cubicBezTo>
                          <a:pt x="147227" y="174535"/>
                          <a:pt x="190529" y="131233"/>
                          <a:pt x="190529" y="79270"/>
                        </a:cubicBezTo>
                        <a:cubicBezTo>
                          <a:pt x="181869" y="27307"/>
                          <a:pt x="147227" y="-7334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4" name="Graphic 1">
                  <a:extLst>
                    <a:ext uri="{FF2B5EF4-FFF2-40B4-BE49-F238E27FC236}">
                      <a16:creationId xmlns:a16="http://schemas.microsoft.com/office/drawing/2014/main" xmlns="" id="{0B7CF46E-B42C-4FD8-A3AB-D02C67DB0188}"/>
                    </a:ext>
                  </a:extLst>
                </p:cNvPr>
                <p:cNvGrpSpPr/>
                <p:nvPr/>
              </p:nvGrpSpPr>
              <p:grpSpPr>
                <a:xfrm>
                  <a:off x="10010509" y="2704443"/>
                  <a:ext cx="190529" cy="2286350"/>
                  <a:chOff x="10010509" y="2704443"/>
                  <a:chExt cx="190529" cy="2286350"/>
                </a:xfrm>
                <a:grpFill/>
              </p:grpSpPr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xmlns="" id="{6ED227A1-EBAE-4AE5-B55F-5DE939986D6F}"/>
                      </a:ext>
                    </a:extLst>
                  </p:cNvPr>
                  <p:cNvSpPr/>
                  <p:nvPr/>
                </p:nvSpPr>
                <p:spPr>
                  <a:xfrm>
                    <a:off x="10097113" y="2752075"/>
                    <a:ext cx="25981" cy="2191085"/>
                  </a:xfrm>
                  <a:custGeom>
                    <a:avLst/>
                    <a:gdLst>
                      <a:gd name="connsiteX0" fmla="*/ 0 w 25981"/>
                      <a:gd name="connsiteY0" fmla="*/ 12991 h 2191085"/>
                      <a:gd name="connsiteX1" fmla="*/ 0 w 25981"/>
                      <a:gd name="connsiteY1" fmla="*/ 2178095 h 2191085"/>
                      <a:gd name="connsiteX2" fmla="*/ 25982 w 25981"/>
                      <a:gd name="connsiteY2" fmla="*/ 2178095 h 2191085"/>
                      <a:gd name="connsiteX3" fmla="*/ 25982 w 25981"/>
                      <a:gd name="connsiteY3" fmla="*/ 12991 h 2191085"/>
                      <a:gd name="connsiteX4" fmla="*/ 0 w 25981"/>
                      <a:gd name="connsiteY4" fmla="*/ 12991 h 219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91085">
                        <a:moveTo>
                          <a:pt x="0" y="12991"/>
                        </a:moveTo>
                        <a:cubicBezTo>
                          <a:pt x="0" y="731805"/>
                          <a:pt x="0" y="1459281"/>
                          <a:pt x="0" y="2178095"/>
                        </a:cubicBezTo>
                        <a:cubicBezTo>
                          <a:pt x="0" y="2195416"/>
                          <a:pt x="25982" y="2195416"/>
                          <a:pt x="25982" y="2178095"/>
                        </a:cubicBezTo>
                        <a:cubicBezTo>
                          <a:pt x="25982" y="1459281"/>
                          <a:pt x="25982" y="731805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xmlns="" id="{7C578AB9-960E-4D99-B611-BB236EA2EE26}"/>
                      </a:ext>
                    </a:extLst>
                  </p:cNvPr>
                  <p:cNvSpPr/>
                  <p:nvPr/>
                </p:nvSpPr>
                <p:spPr>
                  <a:xfrm>
                    <a:off x="10010509" y="2704443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30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8" y="190529"/>
                          <a:pt x="190530" y="147227"/>
                          <a:pt x="190530" y="95265"/>
                        </a:cubicBezTo>
                        <a:cubicBezTo>
                          <a:pt x="190530" y="43302"/>
                          <a:pt x="147228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xmlns="" id="{42EFD8A6-AFD8-4DD1-9C00-7A0D2B46DF5C}"/>
                      </a:ext>
                    </a:extLst>
                  </p:cNvPr>
                  <p:cNvSpPr/>
                  <p:nvPr/>
                </p:nvSpPr>
                <p:spPr>
                  <a:xfrm>
                    <a:off x="10010509" y="4800264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30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8" y="190529"/>
                          <a:pt x="190530" y="147227"/>
                          <a:pt x="190530" y="95265"/>
                        </a:cubicBezTo>
                        <a:cubicBezTo>
                          <a:pt x="190530" y="34642"/>
                          <a:pt x="147228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5" name="Graphic 1">
                  <a:extLst>
                    <a:ext uri="{FF2B5EF4-FFF2-40B4-BE49-F238E27FC236}">
                      <a16:creationId xmlns:a16="http://schemas.microsoft.com/office/drawing/2014/main" xmlns="" id="{12AA5261-23E1-4135-AA61-AA0BA7887447}"/>
                    </a:ext>
                  </a:extLst>
                </p:cNvPr>
                <p:cNvGrpSpPr/>
                <p:nvPr/>
              </p:nvGrpSpPr>
              <p:grpSpPr>
                <a:xfrm>
                  <a:off x="9586149" y="2729310"/>
                  <a:ext cx="190528" cy="2228168"/>
                  <a:chOff x="9586149" y="2729310"/>
                  <a:chExt cx="190528" cy="2228168"/>
                </a:xfrm>
                <a:grpFill/>
              </p:grpSpPr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xmlns="" id="{4F440BB9-E911-42F9-BFC8-367C6498BB9E}"/>
                      </a:ext>
                    </a:extLst>
                  </p:cNvPr>
                  <p:cNvSpPr/>
                  <p:nvPr/>
                </p:nvSpPr>
                <p:spPr>
                  <a:xfrm>
                    <a:off x="9664092" y="2781047"/>
                    <a:ext cx="25981" cy="2136133"/>
                  </a:xfrm>
                  <a:custGeom>
                    <a:avLst/>
                    <a:gdLst>
                      <a:gd name="connsiteX0" fmla="*/ 0 w 25981"/>
                      <a:gd name="connsiteY0" fmla="*/ 10000 h 2136133"/>
                      <a:gd name="connsiteX1" fmla="*/ 0 w 25981"/>
                      <a:gd name="connsiteY1" fmla="*/ 2123143 h 2136133"/>
                      <a:gd name="connsiteX2" fmla="*/ 25982 w 25981"/>
                      <a:gd name="connsiteY2" fmla="*/ 2123143 h 2136133"/>
                      <a:gd name="connsiteX3" fmla="*/ 25982 w 25981"/>
                      <a:gd name="connsiteY3" fmla="*/ 10000 h 2136133"/>
                      <a:gd name="connsiteX4" fmla="*/ 0 w 25981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6133">
                        <a:moveTo>
                          <a:pt x="0" y="10000"/>
                        </a:moveTo>
                        <a:cubicBezTo>
                          <a:pt x="0" y="711494"/>
                          <a:pt x="0" y="1421649"/>
                          <a:pt x="0" y="2123143"/>
                        </a:cubicBezTo>
                        <a:cubicBezTo>
                          <a:pt x="0" y="2140463"/>
                          <a:pt x="25982" y="2140463"/>
                          <a:pt x="25982" y="2123143"/>
                        </a:cubicBezTo>
                        <a:cubicBezTo>
                          <a:pt x="25982" y="1421649"/>
                          <a:pt x="25982" y="711494"/>
                          <a:pt x="25982" y="10000"/>
                        </a:cubicBezTo>
                        <a:cubicBezTo>
                          <a:pt x="2598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xmlns="" id="{47D10F18-7500-4F40-9EC7-F545ABC803E2}"/>
                      </a:ext>
                    </a:extLst>
                  </p:cNvPr>
                  <p:cNvSpPr/>
                  <p:nvPr/>
                </p:nvSpPr>
                <p:spPr>
                  <a:xfrm>
                    <a:off x="9586149" y="2729310"/>
                    <a:ext cx="190528" cy="184309"/>
                  </a:xfrm>
                  <a:custGeom>
                    <a:avLst/>
                    <a:gdLst>
                      <a:gd name="connsiteX0" fmla="*/ 95264 w 190528"/>
                      <a:gd name="connsiteY0" fmla="*/ 1115 h 184309"/>
                      <a:gd name="connsiteX1" fmla="*/ 0 w 190528"/>
                      <a:gd name="connsiteY1" fmla="*/ 105040 h 184309"/>
                      <a:gd name="connsiteX2" fmla="*/ 95264 w 190528"/>
                      <a:gd name="connsiteY2" fmla="*/ 182983 h 184309"/>
                      <a:gd name="connsiteX3" fmla="*/ 190529 w 190528"/>
                      <a:gd name="connsiteY3" fmla="*/ 79058 h 184309"/>
                      <a:gd name="connsiteX4" fmla="*/ 95264 w 190528"/>
                      <a:gd name="connsiteY4" fmla="*/ 1115 h 18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309">
                        <a:moveTo>
                          <a:pt x="95264" y="1115"/>
                        </a:moveTo>
                        <a:cubicBezTo>
                          <a:pt x="43302" y="9775"/>
                          <a:pt x="0" y="53077"/>
                          <a:pt x="0" y="105040"/>
                        </a:cubicBezTo>
                        <a:cubicBezTo>
                          <a:pt x="0" y="157002"/>
                          <a:pt x="43302" y="191644"/>
                          <a:pt x="95264" y="182983"/>
                        </a:cubicBezTo>
                        <a:cubicBezTo>
                          <a:pt x="147227" y="174323"/>
                          <a:pt x="190529" y="131021"/>
                          <a:pt x="190529" y="79058"/>
                        </a:cubicBezTo>
                        <a:cubicBezTo>
                          <a:pt x="190529" y="35756"/>
                          <a:pt x="147227" y="-7546"/>
                          <a:pt x="95264" y="111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0" name="Freeform: Shape 649">
                    <a:extLst>
                      <a:ext uri="{FF2B5EF4-FFF2-40B4-BE49-F238E27FC236}">
                        <a16:creationId xmlns:a16="http://schemas.microsoft.com/office/drawing/2014/main" xmlns="" id="{7EBD3B64-C570-479E-8377-50E949D94EC6}"/>
                      </a:ext>
                    </a:extLst>
                  </p:cNvPr>
                  <p:cNvSpPr/>
                  <p:nvPr/>
                </p:nvSpPr>
                <p:spPr>
                  <a:xfrm>
                    <a:off x="9586149" y="4772957"/>
                    <a:ext cx="190528" cy="184521"/>
                  </a:xfrm>
                  <a:custGeom>
                    <a:avLst/>
                    <a:gdLst>
                      <a:gd name="connsiteX0" fmla="*/ 95264 w 190528"/>
                      <a:gd name="connsiteY0" fmla="*/ 1326 h 184521"/>
                      <a:gd name="connsiteX1" fmla="*/ 0 w 190528"/>
                      <a:gd name="connsiteY1" fmla="*/ 79270 h 184521"/>
                      <a:gd name="connsiteX2" fmla="*/ 95264 w 190528"/>
                      <a:gd name="connsiteY2" fmla="*/ 183195 h 184521"/>
                      <a:gd name="connsiteX3" fmla="*/ 190529 w 190528"/>
                      <a:gd name="connsiteY3" fmla="*/ 105251 h 184521"/>
                      <a:gd name="connsiteX4" fmla="*/ 95264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4" y="1326"/>
                        </a:moveTo>
                        <a:cubicBezTo>
                          <a:pt x="43302" y="-7334"/>
                          <a:pt x="0" y="27307"/>
                          <a:pt x="0" y="79270"/>
                        </a:cubicBezTo>
                        <a:cubicBezTo>
                          <a:pt x="0" y="131233"/>
                          <a:pt x="43302" y="174535"/>
                          <a:pt x="95264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90529" y="44628"/>
                          <a:pt x="147227" y="1326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6" name="Graphic 1">
                  <a:extLst>
                    <a:ext uri="{FF2B5EF4-FFF2-40B4-BE49-F238E27FC236}">
                      <a16:creationId xmlns:a16="http://schemas.microsoft.com/office/drawing/2014/main" xmlns="" id="{79824B4D-71EF-443C-9EE7-41BA336395F3}"/>
                    </a:ext>
                  </a:extLst>
                </p:cNvPr>
                <p:cNvGrpSpPr/>
                <p:nvPr/>
              </p:nvGrpSpPr>
              <p:grpSpPr>
                <a:xfrm>
                  <a:off x="9153128" y="2820345"/>
                  <a:ext cx="190528" cy="2045097"/>
                  <a:chOff x="9153128" y="2820345"/>
                  <a:chExt cx="190528" cy="2045097"/>
                </a:xfrm>
                <a:grpFill/>
              </p:grpSpPr>
              <p:sp>
                <p:nvSpPr>
                  <p:cNvPr id="645" name="Freeform: Shape 644">
                    <a:extLst>
                      <a:ext uri="{FF2B5EF4-FFF2-40B4-BE49-F238E27FC236}">
                        <a16:creationId xmlns:a16="http://schemas.microsoft.com/office/drawing/2014/main" xmlns="" id="{10F59598-63B7-483F-B094-FA4251B773B3}"/>
                      </a:ext>
                    </a:extLst>
                  </p:cNvPr>
                  <p:cNvSpPr/>
                  <p:nvPr/>
                </p:nvSpPr>
                <p:spPr>
                  <a:xfrm>
                    <a:off x="9239732" y="2864661"/>
                    <a:ext cx="25980" cy="1965915"/>
                  </a:xfrm>
                  <a:custGeom>
                    <a:avLst/>
                    <a:gdLst>
                      <a:gd name="connsiteX0" fmla="*/ 0 w 25980"/>
                      <a:gd name="connsiteY0" fmla="*/ 12991 h 1965915"/>
                      <a:gd name="connsiteX1" fmla="*/ 0 w 25980"/>
                      <a:gd name="connsiteY1" fmla="*/ 1952925 h 1965915"/>
                      <a:gd name="connsiteX2" fmla="*/ 25981 w 25980"/>
                      <a:gd name="connsiteY2" fmla="*/ 1952925 h 1965915"/>
                      <a:gd name="connsiteX3" fmla="*/ 25981 w 25980"/>
                      <a:gd name="connsiteY3" fmla="*/ 12991 h 1965915"/>
                      <a:gd name="connsiteX4" fmla="*/ 0 w 25980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5"/>
                        </a:cubicBezTo>
                        <a:cubicBezTo>
                          <a:pt x="0" y="1970245"/>
                          <a:pt x="25981" y="1970245"/>
                          <a:pt x="25981" y="1952925"/>
                        </a:cubicBezTo>
                        <a:cubicBezTo>
                          <a:pt x="25981" y="1303393"/>
                          <a:pt x="25981" y="66252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6" name="Freeform: Shape 645">
                    <a:extLst>
                      <a:ext uri="{FF2B5EF4-FFF2-40B4-BE49-F238E27FC236}">
                        <a16:creationId xmlns:a16="http://schemas.microsoft.com/office/drawing/2014/main" xmlns="" id="{CBE2ED99-3D50-41F5-9130-849EAB33F0C4}"/>
                      </a:ext>
                    </a:extLst>
                  </p:cNvPr>
                  <p:cNvSpPr/>
                  <p:nvPr/>
                </p:nvSpPr>
                <p:spPr>
                  <a:xfrm>
                    <a:off x="9153128" y="2820345"/>
                    <a:ext cx="190528" cy="171551"/>
                  </a:xfrm>
                  <a:custGeom>
                    <a:avLst/>
                    <a:gdLst>
                      <a:gd name="connsiteX0" fmla="*/ 95264 w 190528"/>
                      <a:gd name="connsiteY0" fmla="*/ 5344 h 171551"/>
                      <a:gd name="connsiteX1" fmla="*/ 0 w 190528"/>
                      <a:gd name="connsiteY1" fmla="*/ 109269 h 171551"/>
                      <a:gd name="connsiteX2" fmla="*/ 95264 w 190528"/>
                      <a:gd name="connsiteY2" fmla="*/ 169892 h 171551"/>
                      <a:gd name="connsiteX3" fmla="*/ 190529 w 190528"/>
                      <a:gd name="connsiteY3" fmla="*/ 65967 h 171551"/>
                      <a:gd name="connsiteX4" fmla="*/ 95264 w 190528"/>
                      <a:gd name="connsiteY4" fmla="*/ 5344 h 171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1551">
                        <a:moveTo>
                          <a:pt x="95264" y="5344"/>
                        </a:moveTo>
                        <a:cubicBezTo>
                          <a:pt x="43302" y="22665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78552"/>
                          <a:pt x="95264" y="169892"/>
                        </a:cubicBezTo>
                        <a:cubicBezTo>
                          <a:pt x="147227" y="16123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4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xmlns="" id="{A897C454-D9E0-4E48-BC5D-FD9DC5C62DD3}"/>
                      </a:ext>
                    </a:extLst>
                  </p:cNvPr>
                  <p:cNvSpPr/>
                  <p:nvPr/>
                </p:nvSpPr>
                <p:spPr>
                  <a:xfrm>
                    <a:off x="9153128" y="4694680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1659 h 170762"/>
                      <a:gd name="connsiteX1" fmla="*/ 0 w 190528"/>
                      <a:gd name="connsiteY1" fmla="*/ 62282 h 170762"/>
                      <a:gd name="connsiteX2" fmla="*/ 95264 w 190528"/>
                      <a:gd name="connsiteY2" fmla="*/ 166207 h 170762"/>
                      <a:gd name="connsiteX3" fmla="*/ 190529 w 190528"/>
                      <a:gd name="connsiteY3" fmla="*/ 105584 h 170762"/>
                      <a:gd name="connsiteX4" fmla="*/ 95264 w 190528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1659"/>
                        </a:moveTo>
                        <a:cubicBezTo>
                          <a:pt x="43302" y="-7001"/>
                          <a:pt x="0" y="18980"/>
                          <a:pt x="0" y="62282"/>
                        </a:cubicBezTo>
                        <a:cubicBezTo>
                          <a:pt x="0" y="105584"/>
                          <a:pt x="43302" y="157547"/>
                          <a:pt x="95264" y="166207"/>
                        </a:cubicBezTo>
                        <a:cubicBezTo>
                          <a:pt x="147227" y="183528"/>
                          <a:pt x="190529" y="148886"/>
                          <a:pt x="190529" y="105584"/>
                        </a:cubicBezTo>
                        <a:cubicBezTo>
                          <a:pt x="190529" y="62282"/>
                          <a:pt x="147227" y="10320"/>
                          <a:pt x="95264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7" name="Graphic 1">
                  <a:extLst>
                    <a:ext uri="{FF2B5EF4-FFF2-40B4-BE49-F238E27FC236}">
                      <a16:creationId xmlns:a16="http://schemas.microsoft.com/office/drawing/2014/main" xmlns="" id="{DE660896-E094-4EB2-B88B-7E4746107794}"/>
                    </a:ext>
                  </a:extLst>
                </p:cNvPr>
                <p:cNvGrpSpPr/>
                <p:nvPr/>
              </p:nvGrpSpPr>
              <p:grpSpPr>
                <a:xfrm>
                  <a:off x="8728767" y="2957461"/>
                  <a:ext cx="190528" cy="1762994"/>
                  <a:chOff x="8728767" y="2957461"/>
                  <a:chExt cx="190528" cy="1762994"/>
                </a:xfrm>
                <a:grpFill/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xmlns="" id="{81284A63-3D11-4AF1-B141-12D629ADC697}"/>
                      </a:ext>
                    </a:extLst>
                  </p:cNvPr>
                  <p:cNvSpPr/>
                  <p:nvPr/>
                </p:nvSpPr>
                <p:spPr>
                  <a:xfrm>
                    <a:off x="8806711" y="3003228"/>
                    <a:ext cx="25980" cy="1688781"/>
                  </a:xfrm>
                  <a:custGeom>
                    <a:avLst/>
                    <a:gdLst>
                      <a:gd name="connsiteX0" fmla="*/ 0 w 25980"/>
                      <a:gd name="connsiteY0" fmla="*/ 12991 h 1688781"/>
                      <a:gd name="connsiteX1" fmla="*/ 0 w 25980"/>
                      <a:gd name="connsiteY1" fmla="*/ 1675791 h 1688781"/>
                      <a:gd name="connsiteX2" fmla="*/ 25981 w 25980"/>
                      <a:gd name="connsiteY2" fmla="*/ 1675791 h 1688781"/>
                      <a:gd name="connsiteX3" fmla="*/ 25981 w 25980"/>
                      <a:gd name="connsiteY3" fmla="*/ 12991 h 1688781"/>
                      <a:gd name="connsiteX4" fmla="*/ 0 w 25980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688781">
                        <a:moveTo>
                          <a:pt x="0" y="12991"/>
                        </a:moveTo>
                        <a:cubicBezTo>
                          <a:pt x="0" y="567258"/>
                          <a:pt x="0" y="1121524"/>
                          <a:pt x="0" y="1675791"/>
                        </a:cubicBezTo>
                        <a:cubicBezTo>
                          <a:pt x="0" y="1693112"/>
                          <a:pt x="25981" y="1693112"/>
                          <a:pt x="25981" y="1675791"/>
                        </a:cubicBezTo>
                        <a:cubicBezTo>
                          <a:pt x="25981" y="1121524"/>
                          <a:pt x="25981" y="567258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xmlns="" id="{1704CAFE-6844-4875-9E99-039CDDD7C167}"/>
                      </a:ext>
                    </a:extLst>
                  </p:cNvPr>
                  <p:cNvSpPr/>
                  <p:nvPr/>
                </p:nvSpPr>
                <p:spPr>
                  <a:xfrm>
                    <a:off x="8728767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110720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41437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24116"/>
                          <a:pt x="0" y="76078"/>
                          <a:pt x="0" y="110720"/>
                        </a:cubicBezTo>
                        <a:cubicBezTo>
                          <a:pt x="0" y="145362"/>
                          <a:pt x="43302" y="162683"/>
                          <a:pt x="95264" y="145362"/>
                        </a:cubicBezTo>
                        <a:cubicBezTo>
                          <a:pt x="147227" y="128041"/>
                          <a:pt x="190529" y="84739"/>
                          <a:pt x="190529" y="41437"/>
                        </a:cubicBezTo>
                        <a:cubicBezTo>
                          <a:pt x="190529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xmlns="" id="{2A861D46-5403-4731-8BC6-5AD503B6C09A}"/>
                      </a:ext>
                    </a:extLst>
                  </p:cNvPr>
                  <p:cNvSpPr/>
                  <p:nvPr/>
                </p:nvSpPr>
                <p:spPr>
                  <a:xfrm>
                    <a:off x="8728767" y="4568299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76078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90529" y="67418"/>
                          <a:pt x="147227" y="2411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8" name="Graphic 1">
                  <a:extLst>
                    <a:ext uri="{FF2B5EF4-FFF2-40B4-BE49-F238E27FC236}">
                      <a16:creationId xmlns:a16="http://schemas.microsoft.com/office/drawing/2014/main" xmlns="" id="{85E01987-2F3C-4D2D-9D44-5F3620B1943E}"/>
                    </a:ext>
                  </a:extLst>
                </p:cNvPr>
                <p:cNvGrpSpPr/>
                <p:nvPr/>
              </p:nvGrpSpPr>
              <p:grpSpPr>
                <a:xfrm>
                  <a:off x="8295746" y="3139098"/>
                  <a:ext cx="190528" cy="1390479"/>
                  <a:chOff x="8295746" y="3139098"/>
                  <a:chExt cx="190528" cy="1390479"/>
                </a:xfrm>
                <a:grpFill/>
              </p:grpSpPr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xmlns="" id="{678125DD-50F3-42F9-AE9E-5C74FEB615C1}"/>
                      </a:ext>
                    </a:extLst>
                  </p:cNvPr>
                  <p:cNvSpPr/>
                  <p:nvPr/>
                </p:nvSpPr>
                <p:spPr>
                  <a:xfrm>
                    <a:off x="8382351" y="3185096"/>
                    <a:ext cx="25980" cy="1325044"/>
                  </a:xfrm>
                  <a:custGeom>
                    <a:avLst/>
                    <a:gdLst>
                      <a:gd name="connsiteX0" fmla="*/ 0 w 25980"/>
                      <a:gd name="connsiteY0" fmla="*/ 12991 h 1325044"/>
                      <a:gd name="connsiteX1" fmla="*/ 0 w 25980"/>
                      <a:gd name="connsiteY1" fmla="*/ 1312053 h 1325044"/>
                      <a:gd name="connsiteX2" fmla="*/ 25981 w 25980"/>
                      <a:gd name="connsiteY2" fmla="*/ 1312053 h 1325044"/>
                      <a:gd name="connsiteX3" fmla="*/ 25981 w 25980"/>
                      <a:gd name="connsiteY3" fmla="*/ 12991 h 1325044"/>
                      <a:gd name="connsiteX4" fmla="*/ 0 w 25980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325044">
                        <a:moveTo>
                          <a:pt x="0" y="12991"/>
                        </a:moveTo>
                        <a:cubicBezTo>
                          <a:pt x="0" y="446011"/>
                          <a:pt x="0" y="879032"/>
                          <a:pt x="0" y="1312053"/>
                        </a:cubicBezTo>
                        <a:cubicBezTo>
                          <a:pt x="0" y="1329374"/>
                          <a:pt x="25981" y="1329374"/>
                          <a:pt x="25981" y="1312053"/>
                        </a:cubicBezTo>
                        <a:cubicBezTo>
                          <a:pt x="25981" y="879032"/>
                          <a:pt x="25981" y="446011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0" name="Freeform: Shape 639">
                    <a:extLst>
                      <a:ext uri="{FF2B5EF4-FFF2-40B4-BE49-F238E27FC236}">
                        <a16:creationId xmlns:a16="http://schemas.microsoft.com/office/drawing/2014/main" xmlns="" id="{06E62EF7-F652-4106-A799-3ED7D9CD1540}"/>
                      </a:ext>
                    </a:extLst>
                  </p:cNvPr>
                  <p:cNvSpPr/>
                  <p:nvPr/>
                </p:nvSpPr>
                <p:spPr>
                  <a:xfrm>
                    <a:off x="8295746" y="3139098"/>
                    <a:ext cx="190528" cy="135299"/>
                  </a:xfrm>
                  <a:custGeom>
                    <a:avLst/>
                    <a:gdLst>
                      <a:gd name="connsiteX0" fmla="*/ 95264 w 190528"/>
                      <a:gd name="connsiteY0" fmla="*/ 15687 h 135299"/>
                      <a:gd name="connsiteX1" fmla="*/ 0 w 190528"/>
                      <a:gd name="connsiteY1" fmla="*/ 110952 h 135299"/>
                      <a:gd name="connsiteX2" fmla="*/ 95264 w 190528"/>
                      <a:gd name="connsiteY2" fmla="*/ 119612 h 135299"/>
                      <a:gd name="connsiteX3" fmla="*/ 190529 w 190528"/>
                      <a:gd name="connsiteY3" fmla="*/ 24348 h 135299"/>
                      <a:gd name="connsiteX4" fmla="*/ 95264 w 190528"/>
                      <a:gd name="connsiteY4" fmla="*/ 15687 h 13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5299">
                        <a:moveTo>
                          <a:pt x="95264" y="15687"/>
                        </a:moveTo>
                        <a:cubicBezTo>
                          <a:pt x="43302" y="41669"/>
                          <a:pt x="0" y="84971"/>
                          <a:pt x="0" y="110952"/>
                        </a:cubicBezTo>
                        <a:cubicBezTo>
                          <a:pt x="0" y="136933"/>
                          <a:pt x="43302" y="145594"/>
                          <a:pt x="95264" y="119612"/>
                        </a:cubicBezTo>
                        <a:cubicBezTo>
                          <a:pt x="147227" y="102292"/>
                          <a:pt x="190529" y="58989"/>
                          <a:pt x="190529" y="24348"/>
                        </a:cubicBezTo>
                        <a:cubicBezTo>
                          <a:pt x="190529" y="-1633"/>
                          <a:pt x="147227" y="-10294"/>
                          <a:pt x="95264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1" name="Freeform: Shape 640">
                    <a:extLst>
                      <a:ext uri="{FF2B5EF4-FFF2-40B4-BE49-F238E27FC236}">
                        <a16:creationId xmlns:a16="http://schemas.microsoft.com/office/drawing/2014/main" xmlns="" id="{3AC000B3-B491-4FCA-994A-BCA8E25F6EA4}"/>
                      </a:ext>
                    </a:extLst>
                  </p:cNvPr>
                  <p:cNvSpPr/>
                  <p:nvPr/>
                </p:nvSpPr>
                <p:spPr>
                  <a:xfrm>
                    <a:off x="8295746" y="4398474"/>
                    <a:ext cx="190528" cy="131103"/>
                  </a:xfrm>
                  <a:custGeom>
                    <a:avLst/>
                    <a:gdLst>
                      <a:gd name="connsiteX0" fmla="*/ 95264 w 190528"/>
                      <a:gd name="connsiteY0" fmla="*/ 12071 h 131103"/>
                      <a:gd name="connsiteX1" fmla="*/ 0 w 190528"/>
                      <a:gd name="connsiteY1" fmla="*/ 20732 h 131103"/>
                      <a:gd name="connsiteX2" fmla="*/ 95264 w 190528"/>
                      <a:gd name="connsiteY2" fmla="*/ 115997 h 131103"/>
                      <a:gd name="connsiteX3" fmla="*/ 190529 w 190528"/>
                      <a:gd name="connsiteY3" fmla="*/ 98676 h 131103"/>
                      <a:gd name="connsiteX4" fmla="*/ 95264 w 190528"/>
                      <a:gd name="connsiteY4" fmla="*/ 12071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1103">
                        <a:moveTo>
                          <a:pt x="95264" y="12071"/>
                        </a:moveTo>
                        <a:cubicBezTo>
                          <a:pt x="43302" y="-5249"/>
                          <a:pt x="0" y="-5249"/>
                          <a:pt x="0" y="20732"/>
                        </a:cubicBezTo>
                        <a:cubicBezTo>
                          <a:pt x="0" y="46713"/>
                          <a:pt x="43302" y="90015"/>
                          <a:pt x="95264" y="115997"/>
                        </a:cubicBezTo>
                        <a:cubicBezTo>
                          <a:pt x="147227" y="141978"/>
                          <a:pt x="190529" y="133317"/>
                          <a:pt x="190529" y="98676"/>
                        </a:cubicBezTo>
                        <a:cubicBezTo>
                          <a:pt x="190529" y="81355"/>
                          <a:pt x="147227" y="38053"/>
                          <a:pt x="95264" y="1207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9" name="Graphic 1">
                  <a:extLst>
                    <a:ext uri="{FF2B5EF4-FFF2-40B4-BE49-F238E27FC236}">
                      <a16:creationId xmlns:a16="http://schemas.microsoft.com/office/drawing/2014/main" xmlns="" id="{07BF01E8-A82C-46D0-98D1-6ADCD5B85692}"/>
                    </a:ext>
                  </a:extLst>
                </p:cNvPr>
                <p:cNvGrpSpPr/>
                <p:nvPr/>
              </p:nvGrpSpPr>
              <p:grpSpPr>
                <a:xfrm>
                  <a:off x="7871386" y="3361436"/>
                  <a:ext cx="190528" cy="960871"/>
                  <a:chOff x="7871386" y="3361436"/>
                  <a:chExt cx="190528" cy="960871"/>
                </a:xfrm>
                <a:grpFill/>
              </p:grpSpPr>
              <p:sp>
                <p:nvSpPr>
                  <p:cNvPr id="636" name="Freeform: Shape 635">
                    <a:extLst>
                      <a:ext uri="{FF2B5EF4-FFF2-40B4-BE49-F238E27FC236}">
                        <a16:creationId xmlns:a16="http://schemas.microsoft.com/office/drawing/2014/main" xmlns="" id="{F95E9D15-2944-4E96-BC80-0A1398F6E352}"/>
                      </a:ext>
                    </a:extLst>
                  </p:cNvPr>
                  <p:cNvSpPr/>
                  <p:nvPr/>
                </p:nvSpPr>
                <p:spPr>
                  <a:xfrm>
                    <a:off x="7949330" y="3401607"/>
                    <a:ext cx="27370" cy="892023"/>
                  </a:xfrm>
                  <a:custGeom>
                    <a:avLst/>
                    <a:gdLst>
                      <a:gd name="connsiteX0" fmla="*/ 0 w 27370"/>
                      <a:gd name="connsiteY0" fmla="*/ 12991 h 892023"/>
                      <a:gd name="connsiteX1" fmla="*/ 0 w 27370"/>
                      <a:gd name="connsiteY1" fmla="*/ 879032 h 892023"/>
                      <a:gd name="connsiteX2" fmla="*/ 25981 w 27370"/>
                      <a:gd name="connsiteY2" fmla="*/ 879032 h 892023"/>
                      <a:gd name="connsiteX3" fmla="*/ 25981 w 27370"/>
                      <a:gd name="connsiteY3" fmla="*/ 12991 h 892023"/>
                      <a:gd name="connsiteX4" fmla="*/ 0 w 27370"/>
                      <a:gd name="connsiteY4" fmla="*/ 12991 h 892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0" h="892023">
                        <a:moveTo>
                          <a:pt x="0" y="12991"/>
                        </a:moveTo>
                        <a:cubicBezTo>
                          <a:pt x="0" y="298784"/>
                          <a:pt x="0" y="593239"/>
                          <a:pt x="0" y="879032"/>
                        </a:cubicBezTo>
                        <a:cubicBezTo>
                          <a:pt x="0" y="896353"/>
                          <a:pt x="25981" y="896353"/>
                          <a:pt x="25981" y="879032"/>
                        </a:cubicBezTo>
                        <a:cubicBezTo>
                          <a:pt x="25981" y="593239"/>
                          <a:pt x="25981" y="298784"/>
                          <a:pt x="25981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xmlns="" id="{7D7480C6-B7AE-4782-807B-FD32B7D92867}"/>
                      </a:ext>
                    </a:extLst>
                  </p:cNvPr>
                  <p:cNvSpPr/>
                  <p:nvPr/>
                </p:nvSpPr>
                <p:spPr>
                  <a:xfrm>
                    <a:off x="7871386" y="3361436"/>
                    <a:ext cx="190528" cy="123225"/>
                  </a:xfrm>
                  <a:custGeom>
                    <a:avLst/>
                    <a:gdLst>
                      <a:gd name="connsiteX0" fmla="*/ 95264 w 190528"/>
                      <a:gd name="connsiteY0" fmla="*/ 27180 h 123225"/>
                      <a:gd name="connsiteX1" fmla="*/ 0 w 190528"/>
                      <a:gd name="connsiteY1" fmla="*/ 113784 h 123225"/>
                      <a:gd name="connsiteX2" fmla="*/ 95264 w 190528"/>
                      <a:gd name="connsiteY2" fmla="*/ 105124 h 123225"/>
                      <a:gd name="connsiteX3" fmla="*/ 190529 w 190528"/>
                      <a:gd name="connsiteY3" fmla="*/ 18520 h 123225"/>
                      <a:gd name="connsiteX4" fmla="*/ 95264 w 190528"/>
                      <a:gd name="connsiteY4" fmla="*/ 27180 h 12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23225">
                        <a:moveTo>
                          <a:pt x="95264" y="27180"/>
                        </a:moveTo>
                        <a:cubicBezTo>
                          <a:pt x="43302" y="53161"/>
                          <a:pt x="0" y="96464"/>
                          <a:pt x="0" y="113784"/>
                        </a:cubicBezTo>
                        <a:cubicBezTo>
                          <a:pt x="0" y="131105"/>
                          <a:pt x="43302" y="122445"/>
                          <a:pt x="95264" y="105124"/>
                        </a:cubicBezTo>
                        <a:cubicBezTo>
                          <a:pt x="147227" y="79143"/>
                          <a:pt x="190529" y="44501"/>
                          <a:pt x="190529" y="18520"/>
                        </a:cubicBezTo>
                        <a:cubicBezTo>
                          <a:pt x="190529" y="-7461"/>
                          <a:pt x="147227" y="-7461"/>
                          <a:pt x="95264" y="2718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xmlns="" id="{E0310732-F763-4123-A4FC-3B83AC0AFBE8}"/>
                      </a:ext>
                    </a:extLst>
                  </p:cNvPr>
                  <p:cNvSpPr/>
                  <p:nvPr/>
                </p:nvSpPr>
                <p:spPr>
                  <a:xfrm>
                    <a:off x="7871386" y="4199284"/>
                    <a:ext cx="190528" cy="123023"/>
                  </a:xfrm>
                  <a:custGeom>
                    <a:avLst/>
                    <a:gdLst>
                      <a:gd name="connsiteX0" fmla="*/ 95264 w 190528"/>
                      <a:gd name="connsiteY0" fmla="*/ 20732 h 123023"/>
                      <a:gd name="connsiteX1" fmla="*/ 0 w 190528"/>
                      <a:gd name="connsiteY1" fmla="*/ 12072 h 123023"/>
                      <a:gd name="connsiteX2" fmla="*/ 95264 w 190528"/>
                      <a:gd name="connsiteY2" fmla="*/ 98676 h 123023"/>
                      <a:gd name="connsiteX3" fmla="*/ 190529 w 190528"/>
                      <a:gd name="connsiteY3" fmla="*/ 107336 h 123023"/>
                      <a:gd name="connsiteX4" fmla="*/ 95264 w 190528"/>
                      <a:gd name="connsiteY4" fmla="*/ 20732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23023">
                        <a:moveTo>
                          <a:pt x="95264" y="20732"/>
                        </a:moveTo>
                        <a:cubicBezTo>
                          <a:pt x="43302" y="-5249"/>
                          <a:pt x="0" y="-5249"/>
                          <a:pt x="0" y="12072"/>
                        </a:cubicBezTo>
                        <a:cubicBezTo>
                          <a:pt x="0" y="29393"/>
                          <a:pt x="43302" y="72695"/>
                          <a:pt x="95264" y="98676"/>
                        </a:cubicBezTo>
                        <a:cubicBezTo>
                          <a:pt x="147227" y="124657"/>
                          <a:pt x="190529" y="133317"/>
                          <a:pt x="190529" y="107336"/>
                        </a:cubicBezTo>
                        <a:cubicBezTo>
                          <a:pt x="190529" y="90015"/>
                          <a:pt x="147227" y="46713"/>
                          <a:pt x="95264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0" name="Graphic 1">
                  <a:extLst>
                    <a:ext uri="{FF2B5EF4-FFF2-40B4-BE49-F238E27FC236}">
                      <a16:creationId xmlns:a16="http://schemas.microsoft.com/office/drawing/2014/main" xmlns="" id="{5202A510-C80F-4265-A868-8F1F832B20F8}"/>
                    </a:ext>
                  </a:extLst>
                </p:cNvPr>
                <p:cNvGrpSpPr/>
                <p:nvPr/>
              </p:nvGrpSpPr>
              <p:grpSpPr>
                <a:xfrm>
                  <a:off x="7447025" y="3602003"/>
                  <a:ext cx="190529" cy="482570"/>
                  <a:chOff x="7447025" y="3602003"/>
                  <a:chExt cx="190529" cy="482570"/>
                </a:xfrm>
                <a:grpFill/>
              </p:grpSpPr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xmlns="" id="{3024C761-1A66-4D30-AF61-6598ED9977B1}"/>
                      </a:ext>
                    </a:extLst>
                  </p:cNvPr>
                  <p:cNvSpPr/>
                  <p:nvPr/>
                </p:nvSpPr>
                <p:spPr>
                  <a:xfrm>
                    <a:off x="7524969" y="3635438"/>
                    <a:ext cx="25981" cy="407039"/>
                  </a:xfrm>
                  <a:custGeom>
                    <a:avLst/>
                    <a:gdLst>
                      <a:gd name="connsiteX0" fmla="*/ 0 w 25981"/>
                      <a:gd name="connsiteY0" fmla="*/ 12991 h 407039"/>
                      <a:gd name="connsiteX1" fmla="*/ 0 w 25981"/>
                      <a:gd name="connsiteY1" fmla="*/ 394049 h 407039"/>
                      <a:gd name="connsiteX2" fmla="*/ 25982 w 25981"/>
                      <a:gd name="connsiteY2" fmla="*/ 394049 h 407039"/>
                      <a:gd name="connsiteX3" fmla="*/ 25982 w 25981"/>
                      <a:gd name="connsiteY3" fmla="*/ 12991 h 407039"/>
                      <a:gd name="connsiteX4" fmla="*/ 0 w 2598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407039">
                        <a:moveTo>
                          <a:pt x="0" y="12991"/>
                        </a:moveTo>
                        <a:cubicBezTo>
                          <a:pt x="0" y="142897"/>
                          <a:pt x="0" y="272803"/>
                          <a:pt x="0" y="394049"/>
                        </a:cubicBezTo>
                        <a:cubicBezTo>
                          <a:pt x="0" y="411370"/>
                          <a:pt x="25982" y="411370"/>
                          <a:pt x="25982" y="394049"/>
                        </a:cubicBezTo>
                        <a:cubicBezTo>
                          <a:pt x="25982" y="264143"/>
                          <a:pt x="25982" y="134237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xmlns="" id="{98D01EB9-5C23-4334-ABBF-C4E93FDED697}"/>
                      </a:ext>
                    </a:extLst>
                  </p:cNvPr>
                  <p:cNvSpPr/>
                  <p:nvPr/>
                </p:nvSpPr>
                <p:spPr>
                  <a:xfrm>
                    <a:off x="7447025" y="3602003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7765 h 109301"/>
                      <a:gd name="connsiteX1" fmla="*/ 0 w 190529"/>
                      <a:gd name="connsiteY1" fmla="*/ 107049 h 109301"/>
                      <a:gd name="connsiteX2" fmla="*/ 95264 w 190529"/>
                      <a:gd name="connsiteY2" fmla="*/ 72407 h 109301"/>
                      <a:gd name="connsiteX3" fmla="*/ 190530 w 190529"/>
                      <a:gd name="connsiteY3" fmla="*/ 3124 h 109301"/>
                      <a:gd name="connsiteX4" fmla="*/ 95264 w 190529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7765"/>
                        </a:moveTo>
                        <a:cubicBezTo>
                          <a:pt x="43302" y="72407"/>
                          <a:pt x="0" y="98388"/>
                          <a:pt x="0" y="107049"/>
                        </a:cubicBezTo>
                        <a:cubicBezTo>
                          <a:pt x="0" y="115709"/>
                          <a:pt x="43302" y="98388"/>
                          <a:pt x="95264" y="72407"/>
                        </a:cubicBezTo>
                        <a:cubicBezTo>
                          <a:pt x="147228" y="46426"/>
                          <a:pt x="190530" y="11784"/>
                          <a:pt x="190530" y="3124"/>
                        </a:cubicBezTo>
                        <a:cubicBezTo>
                          <a:pt x="190530" y="-5537"/>
                          <a:pt x="138567" y="3124"/>
                          <a:pt x="95264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5" name="Freeform: Shape 634">
                    <a:extLst>
                      <a:ext uri="{FF2B5EF4-FFF2-40B4-BE49-F238E27FC236}">
                        <a16:creationId xmlns:a16="http://schemas.microsoft.com/office/drawing/2014/main" xmlns="" id="{98550275-59E4-4FD2-AA45-038B4BB7083E}"/>
                      </a:ext>
                    </a:extLst>
                  </p:cNvPr>
                  <p:cNvSpPr/>
                  <p:nvPr/>
                </p:nvSpPr>
                <p:spPr>
                  <a:xfrm>
                    <a:off x="7447025" y="3975272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6895 h 109301"/>
                      <a:gd name="connsiteX1" fmla="*/ 0 w 190529"/>
                      <a:gd name="connsiteY1" fmla="*/ 2253 h 109301"/>
                      <a:gd name="connsiteX2" fmla="*/ 95264 w 190529"/>
                      <a:gd name="connsiteY2" fmla="*/ 71536 h 109301"/>
                      <a:gd name="connsiteX3" fmla="*/ 190530 w 190529"/>
                      <a:gd name="connsiteY3" fmla="*/ 106178 h 109301"/>
                      <a:gd name="connsiteX4" fmla="*/ 95264 w 190529"/>
                      <a:gd name="connsiteY4" fmla="*/ 3689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6895"/>
                        </a:moveTo>
                        <a:cubicBezTo>
                          <a:pt x="43302" y="10913"/>
                          <a:pt x="0" y="-6408"/>
                          <a:pt x="0" y="2253"/>
                        </a:cubicBezTo>
                        <a:cubicBezTo>
                          <a:pt x="0" y="10913"/>
                          <a:pt x="43302" y="36895"/>
                          <a:pt x="95264" y="71536"/>
                        </a:cubicBezTo>
                        <a:cubicBezTo>
                          <a:pt x="147228" y="106178"/>
                          <a:pt x="190530" y="114838"/>
                          <a:pt x="190530" y="106178"/>
                        </a:cubicBezTo>
                        <a:cubicBezTo>
                          <a:pt x="181869" y="88857"/>
                          <a:pt x="138567" y="62876"/>
                          <a:pt x="95264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1" name="Graphic 1">
                  <a:extLst>
                    <a:ext uri="{FF2B5EF4-FFF2-40B4-BE49-F238E27FC236}">
                      <a16:creationId xmlns:a16="http://schemas.microsoft.com/office/drawing/2014/main" xmlns="" id="{B3799FAB-A1BB-4FCA-B9A9-F2F12181B03F}"/>
                    </a:ext>
                  </a:extLst>
                </p:cNvPr>
                <p:cNvGrpSpPr/>
                <p:nvPr/>
              </p:nvGrpSpPr>
              <p:grpSpPr>
                <a:xfrm>
                  <a:off x="7014004" y="3733354"/>
                  <a:ext cx="190529" cy="219867"/>
                  <a:chOff x="7014004" y="3733354"/>
                  <a:chExt cx="190529" cy="219867"/>
                </a:xfrm>
                <a:grpFill/>
              </p:grpSpPr>
              <p:sp>
                <p:nvSpPr>
                  <p:cNvPr id="630" name="Freeform: Shape 629">
                    <a:extLst>
                      <a:ext uri="{FF2B5EF4-FFF2-40B4-BE49-F238E27FC236}">
                        <a16:creationId xmlns:a16="http://schemas.microsoft.com/office/drawing/2014/main" xmlns="" id="{B75C175A-CBD1-4598-AB99-97852D0F1F17}"/>
                      </a:ext>
                    </a:extLst>
                  </p:cNvPr>
                  <p:cNvSpPr/>
                  <p:nvPr/>
                </p:nvSpPr>
                <p:spPr>
                  <a:xfrm>
                    <a:off x="7091948" y="3768335"/>
                    <a:ext cx="27371" cy="135576"/>
                  </a:xfrm>
                  <a:custGeom>
                    <a:avLst/>
                    <a:gdLst>
                      <a:gd name="connsiteX0" fmla="*/ 0 w 27371"/>
                      <a:gd name="connsiteY0" fmla="*/ 10000 h 135576"/>
                      <a:gd name="connsiteX1" fmla="*/ 0 w 27371"/>
                      <a:gd name="connsiteY1" fmla="*/ 122586 h 135576"/>
                      <a:gd name="connsiteX2" fmla="*/ 25982 w 27371"/>
                      <a:gd name="connsiteY2" fmla="*/ 122586 h 135576"/>
                      <a:gd name="connsiteX3" fmla="*/ 25982 w 27371"/>
                      <a:gd name="connsiteY3" fmla="*/ 10000 h 135576"/>
                      <a:gd name="connsiteX4" fmla="*/ 0 w 27371"/>
                      <a:gd name="connsiteY4" fmla="*/ 10000 h 135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5576">
                        <a:moveTo>
                          <a:pt x="0" y="10000"/>
                        </a:moveTo>
                        <a:cubicBezTo>
                          <a:pt x="0" y="44642"/>
                          <a:pt x="0" y="87944"/>
                          <a:pt x="0" y="122586"/>
                        </a:cubicBezTo>
                        <a:cubicBezTo>
                          <a:pt x="0" y="139907"/>
                          <a:pt x="25982" y="139907"/>
                          <a:pt x="25982" y="122586"/>
                        </a:cubicBezTo>
                        <a:cubicBezTo>
                          <a:pt x="25982" y="87944"/>
                          <a:pt x="25982" y="44642"/>
                          <a:pt x="25982" y="10000"/>
                        </a:cubicBezTo>
                        <a:cubicBezTo>
                          <a:pt x="3464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1" name="Freeform: Shape 630">
                    <a:extLst>
                      <a:ext uri="{FF2B5EF4-FFF2-40B4-BE49-F238E27FC236}">
                        <a16:creationId xmlns:a16="http://schemas.microsoft.com/office/drawing/2014/main" xmlns="" id="{1D864489-D075-45AE-87E8-ED7899C0E660}"/>
                      </a:ext>
                    </a:extLst>
                  </p:cNvPr>
                  <p:cNvSpPr/>
                  <p:nvPr/>
                </p:nvSpPr>
                <p:spPr>
                  <a:xfrm>
                    <a:off x="7014004" y="3838958"/>
                    <a:ext cx="190529" cy="114263"/>
                  </a:xfrm>
                  <a:custGeom>
                    <a:avLst/>
                    <a:gdLst>
                      <a:gd name="connsiteX0" fmla="*/ 0 w 190529"/>
                      <a:gd name="connsiteY0" fmla="*/ 112585 h 114263"/>
                      <a:gd name="connsiteX1" fmla="*/ 95264 w 190529"/>
                      <a:gd name="connsiteY1" fmla="*/ 60623 h 114263"/>
                      <a:gd name="connsiteX2" fmla="*/ 190530 w 190529"/>
                      <a:gd name="connsiteY2" fmla="*/ 0 h 114263"/>
                      <a:gd name="connsiteX3" fmla="*/ 95264 w 190529"/>
                      <a:gd name="connsiteY3" fmla="*/ 51962 h 114263"/>
                      <a:gd name="connsiteX4" fmla="*/ 0 w 190529"/>
                      <a:gd name="connsiteY4" fmla="*/ 112585 h 114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263">
                        <a:moveTo>
                          <a:pt x="0" y="112585"/>
                        </a:moveTo>
                        <a:cubicBezTo>
                          <a:pt x="0" y="121246"/>
                          <a:pt x="43302" y="95264"/>
                          <a:pt x="95264" y="60623"/>
                        </a:cubicBezTo>
                        <a:cubicBezTo>
                          <a:pt x="147228" y="25981"/>
                          <a:pt x="190530" y="0"/>
                          <a:pt x="190530" y="0"/>
                        </a:cubicBezTo>
                        <a:cubicBezTo>
                          <a:pt x="190530" y="0"/>
                          <a:pt x="147228" y="17321"/>
                          <a:pt x="95264" y="51962"/>
                        </a:cubicBezTo>
                        <a:cubicBezTo>
                          <a:pt x="43302" y="77944"/>
                          <a:pt x="0" y="103925"/>
                          <a:pt x="0" y="11258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xmlns="" id="{4FF9B259-8D34-4201-BAB0-CC1F28D01923}"/>
                      </a:ext>
                    </a:extLst>
                  </p:cNvPr>
                  <p:cNvSpPr/>
                  <p:nvPr/>
                </p:nvSpPr>
                <p:spPr>
                  <a:xfrm>
                    <a:off x="7014004" y="3733354"/>
                    <a:ext cx="190529" cy="114263"/>
                  </a:xfrm>
                  <a:custGeom>
                    <a:avLst/>
                    <a:gdLst>
                      <a:gd name="connsiteX0" fmla="*/ 0 w 190529"/>
                      <a:gd name="connsiteY0" fmla="*/ 1679 h 114263"/>
                      <a:gd name="connsiteX1" fmla="*/ 95264 w 190529"/>
                      <a:gd name="connsiteY1" fmla="*/ 62302 h 114263"/>
                      <a:gd name="connsiteX2" fmla="*/ 190530 w 190529"/>
                      <a:gd name="connsiteY2" fmla="*/ 114264 h 114263"/>
                      <a:gd name="connsiteX3" fmla="*/ 95264 w 190529"/>
                      <a:gd name="connsiteY3" fmla="*/ 53641 h 114263"/>
                      <a:gd name="connsiteX4" fmla="*/ 0 w 190529"/>
                      <a:gd name="connsiteY4" fmla="*/ 1679 h 114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263">
                        <a:moveTo>
                          <a:pt x="0" y="1679"/>
                        </a:moveTo>
                        <a:cubicBezTo>
                          <a:pt x="0" y="10339"/>
                          <a:pt x="43302" y="36320"/>
                          <a:pt x="95264" y="62302"/>
                        </a:cubicBezTo>
                        <a:cubicBezTo>
                          <a:pt x="147228" y="88283"/>
                          <a:pt x="190530" y="114264"/>
                          <a:pt x="190530" y="114264"/>
                        </a:cubicBezTo>
                        <a:cubicBezTo>
                          <a:pt x="190530" y="114264"/>
                          <a:pt x="147228" y="88283"/>
                          <a:pt x="95264" y="53641"/>
                        </a:cubicBezTo>
                        <a:cubicBezTo>
                          <a:pt x="43302" y="18999"/>
                          <a:pt x="0" y="-6982"/>
                          <a:pt x="0" y="167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2" name="Graphic 1">
                  <a:extLst>
                    <a:ext uri="{FF2B5EF4-FFF2-40B4-BE49-F238E27FC236}">
                      <a16:creationId xmlns:a16="http://schemas.microsoft.com/office/drawing/2014/main" xmlns="" id="{9B0D4020-2C4A-4E6E-945D-3ECF8404CF94}"/>
                    </a:ext>
                  </a:extLst>
                </p:cNvPr>
                <p:cNvGrpSpPr/>
                <p:nvPr/>
              </p:nvGrpSpPr>
              <p:grpSpPr>
                <a:xfrm>
                  <a:off x="6589644" y="3483881"/>
                  <a:ext cx="190529" cy="710154"/>
                  <a:chOff x="6589644" y="3483881"/>
                  <a:chExt cx="190529" cy="710154"/>
                </a:xfrm>
                <a:grpFill/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xmlns="" id="{A98FDEF0-8977-47F0-ACCF-B2664E1AAAE7}"/>
                      </a:ext>
                    </a:extLst>
                  </p:cNvPr>
                  <p:cNvSpPr/>
                  <p:nvPr/>
                </p:nvSpPr>
                <p:spPr>
                  <a:xfrm>
                    <a:off x="6667587" y="3519446"/>
                    <a:ext cx="25981" cy="644277"/>
                  </a:xfrm>
                  <a:custGeom>
                    <a:avLst/>
                    <a:gdLst>
                      <a:gd name="connsiteX0" fmla="*/ 0 w 25981"/>
                      <a:gd name="connsiteY0" fmla="*/ 16398 h 644277"/>
                      <a:gd name="connsiteX1" fmla="*/ 0 w 25981"/>
                      <a:gd name="connsiteY1" fmla="*/ 631287 h 644277"/>
                      <a:gd name="connsiteX2" fmla="*/ 25982 w 25981"/>
                      <a:gd name="connsiteY2" fmla="*/ 631287 h 644277"/>
                      <a:gd name="connsiteX3" fmla="*/ 25982 w 25981"/>
                      <a:gd name="connsiteY3" fmla="*/ 16398 h 644277"/>
                      <a:gd name="connsiteX4" fmla="*/ 0 w 25981"/>
                      <a:gd name="connsiteY4" fmla="*/ 16398 h 644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644277">
                        <a:moveTo>
                          <a:pt x="0" y="16398"/>
                        </a:moveTo>
                        <a:cubicBezTo>
                          <a:pt x="0" y="224248"/>
                          <a:pt x="0" y="423437"/>
                          <a:pt x="0" y="631287"/>
                        </a:cubicBezTo>
                        <a:cubicBezTo>
                          <a:pt x="0" y="648608"/>
                          <a:pt x="25982" y="648608"/>
                          <a:pt x="25982" y="631287"/>
                        </a:cubicBezTo>
                        <a:cubicBezTo>
                          <a:pt x="25982" y="423437"/>
                          <a:pt x="25982" y="224248"/>
                          <a:pt x="25982" y="16398"/>
                        </a:cubicBezTo>
                        <a:cubicBezTo>
                          <a:pt x="2598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xmlns="" id="{83FA1D87-C068-472D-B1D5-F2918483BB6F}"/>
                      </a:ext>
                    </a:extLst>
                  </p:cNvPr>
                  <p:cNvSpPr/>
                  <p:nvPr/>
                </p:nvSpPr>
                <p:spPr>
                  <a:xfrm>
                    <a:off x="6589644" y="4078202"/>
                    <a:ext cx="190529" cy="115833"/>
                  </a:xfrm>
                  <a:custGeom>
                    <a:avLst/>
                    <a:gdLst>
                      <a:gd name="connsiteX0" fmla="*/ 95265 w 190529"/>
                      <a:gd name="connsiteY0" fmla="*/ 29229 h 115833"/>
                      <a:gd name="connsiteX1" fmla="*/ 0 w 190529"/>
                      <a:gd name="connsiteY1" fmla="*/ 107173 h 115833"/>
                      <a:gd name="connsiteX2" fmla="*/ 95265 w 190529"/>
                      <a:gd name="connsiteY2" fmla="*/ 81191 h 115833"/>
                      <a:gd name="connsiteX3" fmla="*/ 190530 w 190529"/>
                      <a:gd name="connsiteY3" fmla="*/ 3248 h 115833"/>
                      <a:gd name="connsiteX4" fmla="*/ 95265 w 190529"/>
                      <a:gd name="connsiteY4" fmla="*/ 29229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5" y="29229"/>
                        </a:moveTo>
                        <a:cubicBezTo>
                          <a:pt x="43302" y="55210"/>
                          <a:pt x="0" y="89852"/>
                          <a:pt x="0" y="107173"/>
                        </a:cubicBezTo>
                        <a:cubicBezTo>
                          <a:pt x="0" y="124494"/>
                          <a:pt x="43302" y="115833"/>
                          <a:pt x="95265" y="81191"/>
                        </a:cubicBezTo>
                        <a:cubicBezTo>
                          <a:pt x="147228" y="46550"/>
                          <a:pt x="190530" y="11908"/>
                          <a:pt x="190530" y="3248"/>
                        </a:cubicBezTo>
                        <a:cubicBezTo>
                          <a:pt x="181869" y="-5413"/>
                          <a:pt x="147228" y="3248"/>
                          <a:pt x="95265" y="2922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xmlns="" id="{EA478362-DF4A-4699-AD3B-DA2F65F1686E}"/>
                      </a:ext>
                    </a:extLst>
                  </p:cNvPr>
                  <p:cNvSpPr/>
                  <p:nvPr/>
                </p:nvSpPr>
                <p:spPr>
                  <a:xfrm>
                    <a:off x="6589644" y="3483881"/>
                    <a:ext cx="190529" cy="115833"/>
                  </a:xfrm>
                  <a:custGeom>
                    <a:avLst/>
                    <a:gdLst>
                      <a:gd name="connsiteX0" fmla="*/ 95265 w 190529"/>
                      <a:gd name="connsiteY0" fmla="*/ 34642 h 115833"/>
                      <a:gd name="connsiteX1" fmla="*/ 0 w 190529"/>
                      <a:gd name="connsiteY1" fmla="*/ 8660 h 115833"/>
                      <a:gd name="connsiteX2" fmla="*/ 95265 w 190529"/>
                      <a:gd name="connsiteY2" fmla="*/ 86604 h 115833"/>
                      <a:gd name="connsiteX3" fmla="*/ 190530 w 190529"/>
                      <a:gd name="connsiteY3" fmla="*/ 112585 h 115833"/>
                      <a:gd name="connsiteX4" fmla="*/ 95265 w 190529"/>
                      <a:gd name="connsiteY4" fmla="*/ 34642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5" y="34642"/>
                        </a:moveTo>
                        <a:cubicBezTo>
                          <a:pt x="43302" y="0"/>
                          <a:pt x="0" y="-8660"/>
                          <a:pt x="0" y="8660"/>
                        </a:cubicBezTo>
                        <a:cubicBezTo>
                          <a:pt x="0" y="25981"/>
                          <a:pt x="43302" y="60623"/>
                          <a:pt x="95265" y="86604"/>
                        </a:cubicBezTo>
                        <a:cubicBezTo>
                          <a:pt x="147228" y="112585"/>
                          <a:pt x="190530" y="121246"/>
                          <a:pt x="190530" y="112585"/>
                        </a:cubicBezTo>
                        <a:cubicBezTo>
                          <a:pt x="181869" y="103925"/>
                          <a:pt x="147228" y="69283"/>
                          <a:pt x="95265" y="3464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3" name="Graphic 1">
                  <a:extLst>
                    <a:ext uri="{FF2B5EF4-FFF2-40B4-BE49-F238E27FC236}">
                      <a16:creationId xmlns:a16="http://schemas.microsoft.com/office/drawing/2014/main" xmlns="" id="{34896616-799B-449A-9A2F-AD8CAFD9EA2A}"/>
                    </a:ext>
                  </a:extLst>
                </p:cNvPr>
                <p:cNvGrpSpPr/>
                <p:nvPr/>
              </p:nvGrpSpPr>
              <p:grpSpPr>
                <a:xfrm>
                  <a:off x="6156623" y="3256545"/>
                  <a:ext cx="190529" cy="1173486"/>
                  <a:chOff x="6156623" y="3256545"/>
                  <a:chExt cx="190529" cy="1173486"/>
                </a:xfrm>
                <a:grpFill/>
              </p:grpSpPr>
              <p:sp>
                <p:nvSpPr>
                  <p:cNvPr id="624" name="Freeform: Shape 623">
                    <a:extLst>
                      <a:ext uri="{FF2B5EF4-FFF2-40B4-BE49-F238E27FC236}">
                        <a16:creationId xmlns:a16="http://schemas.microsoft.com/office/drawing/2014/main" xmlns="" id="{6526B97A-2180-4212-8A3B-CE577A411482}"/>
                      </a:ext>
                    </a:extLst>
                  </p:cNvPr>
                  <p:cNvSpPr/>
                  <p:nvPr/>
                </p:nvSpPr>
                <p:spPr>
                  <a:xfrm>
                    <a:off x="6243227" y="3289021"/>
                    <a:ext cx="25981" cy="1099873"/>
                  </a:xfrm>
                  <a:custGeom>
                    <a:avLst/>
                    <a:gdLst>
                      <a:gd name="connsiteX0" fmla="*/ 0 w 25981"/>
                      <a:gd name="connsiteY0" fmla="*/ 12991 h 1099873"/>
                      <a:gd name="connsiteX1" fmla="*/ 0 w 25981"/>
                      <a:gd name="connsiteY1" fmla="*/ 1086883 h 1099873"/>
                      <a:gd name="connsiteX2" fmla="*/ 25982 w 25981"/>
                      <a:gd name="connsiteY2" fmla="*/ 1086883 h 1099873"/>
                      <a:gd name="connsiteX3" fmla="*/ 25982 w 25981"/>
                      <a:gd name="connsiteY3" fmla="*/ 12991 h 1099873"/>
                      <a:gd name="connsiteX4" fmla="*/ 0 w 25981"/>
                      <a:gd name="connsiteY4" fmla="*/ 12991 h 109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099873">
                        <a:moveTo>
                          <a:pt x="0" y="12991"/>
                        </a:moveTo>
                        <a:cubicBezTo>
                          <a:pt x="0" y="368068"/>
                          <a:pt x="0" y="731805"/>
                          <a:pt x="0" y="1086883"/>
                        </a:cubicBezTo>
                        <a:cubicBezTo>
                          <a:pt x="0" y="1104203"/>
                          <a:pt x="25982" y="1104203"/>
                          <a:pt x="25982" y="1086883"/>
                        </a:cubicBezTo>
                        <a:cubicBezTo>
                          <a:pt x="25982" y="731805"/>
                          <a:pt x="25982" y="36806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5" name="Freeform: Shape 624">
                    <a:extLst>
                      <a:ext uri="{FF2B5EF4-FFF2-40B4-BE49-F238E27FC236}">
                        <a16:creationId xmlns:a16="http://schemas.microsoft.com/office/drawing/2014/main" xmlns="" id="{795B6368-D344-41A2-8228-1BBA3C4C91CB}"/>
                      </a:ext>
                    </a:extLst>
                  </p:cNvPr>
                  <p:cNvSpPr/>
                  <p:nvPr/>
                </p:nvSpPr>
                <p:spPr>
                  <a:xfrm>
                    <a:off x="6156623" y="4295795"/>
                    <a:ext cx="190529" cy="134236"/>
                  </a:xfrm>
                  <a:custGeom>
                    <a:avLst/>
                    <a:gdLst>
                      <a:gd name="connsiteX0" fmla="*/ 95265 w 190529"/>
                      <a:gd name="connsiteY0" fmla="*/ 19486 h 134236"/>
                      <a:gd name="connsiteX1" fmla="*/ 0 w 190529"/>
                      <a:gd name="connsiteY1" fmla="*/ 114750 h 134236"/>
                      <a:gd name="connsiteX2" fmla="*/ 95265 w 190529"/>
                      <a:gd name="connsiteY2" fmla="*/ 114750 h 134236"/>
                      <a:gd name="connsiteX3" fmla="*/ 190530 w 190529"/>
                      <a:gd name="connsiteY3" fmla="*/ 19486 h 134236"/>
                      <a:gd name="connsiteX4" fmla="*/ 95265 w 190529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4236">
                        <a:moveTo>
                          <a:pt x="95265" y="19486"/>
                        </a:moveTo>
                        <a:cubicBezTo>
                          <a:pt x="43302" y="45467"/>
                          <a:pt x="0" y="80109"/>
                          <a:pt x="0" y="114750"/>
                        </a:cubicBezTo>
                        <a:cubicBezTo>
                          <a:pt x="0" y="140732"/>
                          <a:pt x="43302" y="140732"/>
                          <a:pt x="95265" y="114750"/>
                        </a:cubicBezTo>
                        <a:cubicBezTo>
                          <a:pt x="147228" y="88769"/>
                          <a:pt x="190530" y="45467"/>
                          <a:pt x="190530" y="19486"/>
                        </a:cubicBezTo>
                        <a:cubicBezTo>
                          <a:pt x="190530" y="-6495"/>
                          <a:pt x="147228" y="-6495"/>
                          <a:pt x="95265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6" name="Freeform: Shape 625">
                    <a:extLst>
                      <a:ext uri="{FF2B5EF4-FFF2-40B4-BE49-F238E27FC236}">
                        <a16:creationId xmlns:a16="http://schemas.microsoft.com/office/drawing/2014/main" xmlns="" id="{F6D3D772-26B2-46AA-B248-C77515CE6FA1}"/>
                      </a:ext>
                    </a:extLst>
                  </p:cNvPr>
                  <p:cNvSpPr/>
                  <p:nvPr/>
                </p:nvSpPr>
                <p:spPr>
                  <a:xfrm>
                    <a:off x="6156623" y="3256545"/>
                    <a:ext cx="190529" cy="134236"/>
                  </a:xfrm>
                  <a:custGeom>
                    <a:avLst/>
                    <a:gdLst>
                      <a:gd name="connsiteX0" fmla="*/ 95265 w 190529"/>
                      <a:gd name="connsiteY0" fmla="*/ 19486 h 134236"/>
                      <a:gd name="connsiteX1" fmla="*/ 0 w 190529"/>
                      <a:gd name="connsiteY1" fmla="*/ 19486 h 134236"/>
                      <a:gd name="connsiteX2" fmla="*/ 95265 w 190529"/>
                      <a:gd name="connsiteY2" fmla="*/ 114751 h 134236"/>
                      <a:gd name="connsiteX3" fmla="*/ 190530 w 190529"/>
                      <a:gd name="connsiteY3" fmla="*/ 114751 h 134236"/>
                      <a:gd name="connsiteX4" fmla="*/ 95265 w 190529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4236">
                        <a:moveTo>
                          <a:pt x="95265" y="19486"/>
                        </a:moveTo>
                        <a:cubicBezTo>
                          <a:pt x="43302" y="-6495"/>
                          <a:pt x="0" y="-6495"/>
                          <a:pt x="0" y="19486"/>
                        </a:cubicBezTo>
                        <a:cubicBezTo>
                          <a:pt x="0" y="45467"/>
                          <a:pt x="43302" y="88769"/>
                          <a:pt x="95265" y="114751"/>
                        </a:cubicBezTo>
                        <a:cubicBezTo>
                          <a:pt x="147228" y="140732"/>
                          <a:pt x="190530" y="140732"/>
                          <a:pt x="190530" y="114751"/>
                        </a:cubicBezTo>
                        <a:cubicBezTo>
                          <a:pt x="190530" y="88769"/>
                          <a:pt x="147228" y="45467"/>
                          <a:pt x="95265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9" name="Graphic 1">
                <a:extLst>
                  <a:ext uri="{FF2B5EF4-FFF2-40B4-BE49-F238E27FC236}">
                    <a16:creationId xmlns:a16="http://schemas.microsoft.com/office/drawing/2014/main" xmlns="" id="{48392FE1-A679-4291-A784-C29FDD018241}"/>
                  </a:ext>
                </a:extLst>
              </p:cNvPr>
              <p:cNvGrpSpPr/>
              <p:nvPr/>
            </p:nvGrpSpPr>
            <p:grpSpPr>
              <a:xfrm>
                <a:off x="6181264" y="3068181"/>
                <a:ext cx="6661201" cy="1550215"/>
                <a:chOff x="6181264" y="3068181"/>
                <a:chExt cx="6661201" cy="1550215"/>
              </a:xfrm>
              <a:grpFill/>
            </p:grpSpPr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xmlns="" id="{FC5B53D5-B0B8-4061-AD36-7FAE1CEF7668}"/>
                    </a:ext>
                  </a:extLst>
                </p:cNvPr>
                <p:cNvSpPr/>
                <p:nvPr/>
              </p:nvSpPr>
              <p:spPr>
                <a:xfrm>
                  <a:off x="6181264" y="3124984"/>
                  <a:ext cx="6661201" cy="1432788"/>
                </a:xfrm>
                <a:custGeom>
                  <a:avLst/>
                  <a:gdLst>
                    <a:gd name="connsiteX0" fmla="*/ 6280143 w 6661201"/>
                    <a:gd name="connsiteY0" fmla="*/ 151046 h 1432788"/>
                    <a:gd name="connsiteX1" fmla="*/ 5925066 w 6661201"/>
                    <a:gd name="connsiteY1" fmla="*/ 3819 h 1432788"/>
                    <a:gd name="connsiteX2" fmla="*/ 5552669 w 6661201"/>
                    <a:gd name="connsiteY2" fmla="*/ 99084 h 1432788"/>
                    <a:gd name="connsiteX3" fmla="*/ 4825193 w 6661201"/>
                    <a:gd name="connsiteY3" fmla="*/ 783257 h 1432788"/>
                    <a:gd name="connsiteX4" fmla="*/ 4444135 w 6661201"/>
                    <a:gd name="connsiteY4" fmla="*/ 1172976 h 1432788"/>
                    <a:gd name="connsiteX5" fmla="*/ 4037095 w 6661201"/>
                    <a:gd name="connsiteY5" fmla="*/ 1398147 h 1432788"/>
                    <a:gd name="connsiteX6" fmla="*/ 3205695 w 6661201"/>
                    <a:gd name="connsiteY6" fmla="*/ 991107 h 1432788"/>
                    <a:gd name="connsiteX7" fmla="*/ 2469559 w 6661201"/>
                    <a:gd name="connsiteY7" fmla="*/ 220330 h 1432788"/>
                    <a:gd name="connsiteX8" fmla="*/ 1742084 w 6661201"/>
                    <a:gd name="connsiteY8" fmla="*/ 47121 h 1432788"/>
                    <a:gd name="connsiteX9" fmla="*/ 1335044 w 6661201"/>
                    <a:gd name="connsiteY9" fmla="*/ 332915 h 1432788"/>
                    <a:gd name="connsiteX10" fmla="*/ 936665 w 6661201"/>
                    <a:gd name="connsiteY10" fmla="*/ 765936 h 1432788"/>
                    <a:gd name="connsiteX11" fmla="*/ 503644 w 6661201"/>
                    <a:gd name="connsiteY11" fmla="*/ 1198957 h 1432788"/>
                    <a:gd name="connsiteX12" fmla="*/ 10000 w 6661201"/>
                    <a:gd name="connsiteY12" fmla="*/ 1415468 h 1432788"/>
                    <a:gd name="connsiteX13" fmla="*/ 10000 w 6661201"/>
                    <a:gd name="connsiteY13" fmla="*/ 1432789 h 1432788"/>
                    <a:gd name="connsiteX14" fmla="*/ 737475 w 6661201"/>
                    <a:gd name="connsiteY14" fmla="*/ 999768 h 1432788"/>
                    <a:gd name="connsiteX15" fmla="*/ 1490932 w 6661201"/>
                    <a:gd name="connsiteY15" fmla="*/ 220330 h 1432788"/>
                    <a:gd name="connsiteX16" fmla="*/ 1897972 w 6661201"/>
                    <a:gd name="connsiteY16" fmla="*/ 21140 h 1432788"/>
                    <a:gd name="connsiteX17" fmla="*/ 2339653 w 6661201"/>
                    <a:gd name="connsiteY17" fmla="*/ 151046 h 1432788"/>
                    <a:gd name="connsiteX18" fmla="*/ 3110430 w 6661201"/>
                    <a:gd name="connsiteY18" fmla="*/ 913163 h 1432788"/>
                    <a:gd name="connsiteX19" fmla="*/ 3820584 w 6661201"/>
                    <a:gd name="connsiteY19" fmla="*/ 1415468 h 1432788"/>
                    <a:gd name="connsiteX20" fmla="*/ 4556721 w 6661201"/>
                    <a:gd name="connsiteY20" fmla="*/ 1095032 h 1432788"/>
                    <a:gd name="connsiteX21" fmla="*/ 5310177 w 6661201"/>
                    <a:gd name="connsiteY21" fmla="*/ 298274 h 1432788"/>
                    <a:gd name="connsiteX22" fmla="*/ 5699896 w 6661201"/>
                    <a:gd name="connsiteY22" fmla="*/ 47121 h 1432788"/>
                    <a:gd name="connsiteX23" fmla="*/ 6141576 w 6661201"/>
                    <a:gd name="connsiteY23" fmla="*/ 81763 h 1432788"/>
                    <a:gd name="connsiteX24" fmla="*/ 6591919 w 6661201"/>
                    <a:gd name="connsiteY24" fmla="*/ 436840 h 1432788"/>
                    <a:gd name="connsiteX25" fmla="*/ 6661201 w 6661201"/>
                    <a:gd name="connsiteY25" fmla="*/ 514784 h 1432788"/>
                    <a:gd name="connsiteX26" fmla="*/ 6661201 w 6661201"/>
                    <a:gd name="connsiteY26" fmla="*/ 480142 h 1432788"/>
                    <a:gd name="connsiteX27" fmla="*/ 6280143 w 6661201"/>
                    <a:gd name="connsiteY27" fmla="*/ 151046 h 143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661201" h="1432788">
                      <a:moveTo>
                        <a:pt x="6280143" y="151046"/>
                      </a:moveTo>
                      <a:cubicBezTo>
                        <a:pt x="6176219" y="81763"/>
                        <a:pt x="6054972" y="21140"/>
                        <a:pt x="5925066" y="3819"/>
                      </a:cubicBezTo>
                      <a:cubicBezTo>
                        <a:pt x="5795160" y="-13501"/>
                        <a:pt x="5665253" y="29801"/>
                        <a:pt x="5552669" y="99084"/>
                      </a:cubicBezTo>
                      <a:cubicBezTo>
                        <a:pt x="5258214" y="263632"/>
                        <a:pt x="5041703" y="540765"/>
                        <a:pt x="4825193" y="783257"/>
                      </a:cubicBezTo>
                      <a:cubicBezTo>
                        <a:pt x="4703948" y="921824"/>
                        <a:pt x="4582701" y="1051730"/>
                        <a:pt x="4444135" y="1172976"/>
                      </a:cubicBezTo>
                      <a:cubicBezTo>
                        <a:pt x="4322888" y="1276901"/>
                        <a:pt x="4192983" y="1363505"/>
                        <a:pt x="4037095" y="1398147"/>
                      </a:cubicBezTo>
                      <a:cubicBezTo>
                        <a:pt x="3707999" y="1476091"/>
                        <a:pt x="3413545" y="1207618"/>
                        <a:pt x="3205695" y="991107"/>
                      </a:cubicBezTo>
                      <a:cubicBezTo>
                        <a:pt x="2954542" y="739955"/>
                        <a:pt x="2746692" y="445501"/>
                        <a:pt x="2469559" y="220330"/>
                      </a:cubicBezTo>
                      <a:cubicBezTo>
                        <a:pt x="2261709" y="47121"/>
                        <a:pt x="2010557" y="-56804"/>
                        <a:pt x="1742084" y="47121"/>
                      </a:cubicBezTo>
                      <a:cubicBezTo>
                        <a:pt x="1586197" y="107744"/>
                        <a:pt x="1456290" y="220330"/>
                        <a:pt x="1335044" y="332915"/>
                      </a:cubicBezTo>
                      <a:cubicBezTo>
                        <a:pt x="1196478" y="471482"/>
                        <a:pt x="1066572" y="618709"/>
                        <a:pt x="936665" y="765936"/>
                      </a:cubicBezTo>
                      <a:cubicBezTo>
                        <a:pt x="798098" y="921824"/>
                        <a:pt x="659531" y="1069051"/>
                        <a:pt x="503644" y="1198957"/>
                      </a:cubicBezTo>
                      <a:cubicBezTo>
                        <a:pt x="365077" y="1311543"/>
                        <a:pt x="200530" y="1415468"/>
                        <a:pt x="10000" y="1415468"/>
                      </a:cubicBezTo>
                      <a:cubicBezTo>
                        <a:pt x="1340" y="1415468"/>
                        <a:pt x="-7321" y="1432789"/>
                        <a:pt x="10000" y="1432789"/>
                      </a:cubicBezTo>
                      <a:cubicBezTo>
                        <a:pt x="304454" y="1424128"/>
                        <a:pt x="546946" y="1198957"/>
                        <a:pt x="737475" y="999768"/>
                      </a:cubicBezTo>
                      <a:cubicBezTo>
                        <a:pt x="988628" y="739955"/>
                        <a:pt x="1205138" y="445501"/>
                        <a:pt x="1490932" y="220330"/>
                      </a:cubicBezTo>
                      <a:cubicBezTo>
                        <a:pt x="1612178" y="125065"/>
                        <a:pt x="1750744" y="38461"/>
                        <a:pt x="1897972" y="21140"/>
                      </a:cubicBezTo>
                      <a:cubicBezTo>
                        <a:pt x="2053859" y="3819"/>
                        <a:pt x="2209747" y="64442"/>
                        <a:pt x="2339653" y="151046"/>
                      </a:cubicBezTo>
                      <a:cubicBezTo>
                        <a:pt x="2642768" y="350236"/>
                        <a:pt x="2867938" y="653351"/>
                        <a:pt x="3110430" y="913163"/>
                      </a:cubicBezTo>
                      <a:cubicBezTo>
                        <a:pt x="3300959" y="1121013"/>
                        <a:pt x="3534791" y="1363505"/>
                        <a:pt x="3820584" y="1415468"/>
                      </a:cubicBezTo>
                      <a:cubicBezTo>
                        <a:pt x="4106378" y="1467430"/>
                        <a:pt x="4357531" y="1276901"/>
                        <a:pt x="4556721" y="1095032"/>
                      </a:cubicBezTo>
                      <a:cubicBezTo>
                        <a:pt x="4825193" y="843880"/>
                        <a:pt x="5033044" y="549426"/>
                        <a:pt x="5310177" y="298274"/>
                      </a:cubicBezTo>
                      <a:cubicBezTo>
                        <a:pt x="5422763" y="194349"/>
                        <a:pt x="5552669" y="99084"/>
                        <a:pt x="5699896" y="47121"/>
                      </a:cubicBezTo>
                      <a:cubicBezTo>
                        <a:pt x="5847123" y="-4841"/>
                        <a:pt x="6003010" y="12480"/>
                        <a:pt x="6141576" y="81763"/>
                      </a:cubicBezTo>
                      <a:cubicBezTo>
                        <a:pt x="6314785" y="168367"/>
                        <a:pt x="6462013" y="306934"/>
                        <a:pt x="6591919" y="436840"/>
                      </a:cubicBezTo>
                      <a:cubicBezTo>
                        <a:pt x="6617899" y="462821"/>
                        <a:pt x="6635221" y="488803"/>
                        <a:pt x="6661201" y="514784"/>
                      </a:cubicBezTo>
                      <a:lnTo>
                        <a:pt x="6661201" y="480142"/>
                      </a:lnTo>
                      <a:cubicBezTo>
                        <a:pt x="6548617" y="358897"/>
                        <a:pt x="6427370" y="246311"/>
                        <a:pt x="6280143" y="1510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xmlns="" id="{20EFDDCF-1170-4647-9D27-4B3344C1CAEE}"/>
                    </a:ext>
                  </a:extLst>
                </p:cNvPr>
                <p:cNvSpPr/>
                <p:nvPr/>
              </p:nvSpPr>
              <p:spPr>
                <a:xfrm>
                  <a:off x="6181264" y="3111483"/>
                  <a:ext cx="6661201" cy="1441448"/>
                </a:xfrm>
                <a:custGeom>
                  <a:avLst/>
                  <a:gdLst>
                    <a:gd name="connsiteX0" fmla="*/ 6349427 w 6661201"/>
                    <a:gd name="connsiteY0" fmla="*/ 1221119 h 1441448"/>
                    <a:gd name="connsiteX1" fmla="*/ 5942388 w 6661201"/>
                    <a:gd name="connsiteY1" fmla="*/ 1420309 h 1441448"/>
                    <a:gd name="connsiteX2" fmla="*/ 5500706 w 6661201"/>
                    <a:gd name="connsiteY2" fmla="*/ 1290403 h 1441448"/>
                    <a:gd name="connsiteX3" fmla="*/ 4729929 w 6661201"/>
                    <a:gd name="connsiteY3" fmla="*/ 519625 h 1441448"/>
                    <a:gd name="connsiteX4" fmla="*/ 4019774 w 6661201"/>
                    <a:gd name="connsiteY4" fmla="*/ 17321 h 1441448"/>
                    <a:gd name="connsiteX5" fmla="*/ 3283639 w 6661201"/>
                    <a:gd name="connsiteY5" fmla="*/ 337756 h 1441448"/>
                    <a:gd name="connsiteX6" fmla="*/ 2530182 w 6661201"/>
                    <a:gd name="connsiteY6" fmla="*/ 1134515 h 1441448"/>
                    <a:gd name="connsiteX7" fmla="*/ 2140463 w 6661201"/>
                    <a:gd name="connsiteY7" fmla="*/ 1385667 h 1441448"/>
                    <a:gd name="connsiteX8" fmla="*/ 1698782 w 6661201"/>
                    <a:gd name="connsiteY8" fmla="*/ 1351025 h 1441448"/>
                    <a:gd name="connsiteX9" fmla="*/ 1248440 w 6661201"/>
                    <a:gd name="connsiteY9" fmla="*/ 995948 h 1441448"/>
                    <a:gd name="connsiteX10" fmla="*/ 832740 w 6661201"/>
                    <a:gd name="connsiteY10" fmla="*/ 536946 h 1441448"/>
                    <a:gd name="connsiteX11" fmla="*/ 10000 w 6661201"/>
                    <a:gd name="connsiteY11" fmla="*/ 0 h 1441448"/>
                    <a:gd name="connsiteX12" fmla="*/ 10000 w 6661201"/>
                    <a:gd name="connsiteY12" fmla="*/ 17321 h 1441448"/>
                    <a:gd name="connsiteX13" fmla="*/ 824080 w 6661201"/>
                    <a:gd name="connsiteY13" fmla="*/ 545606 h 1441448"/>
                    <a:gd name="connsiteX14" fmla="*/ 1560215 w 6661201"/>
                    <a:gd name="connsiteY14" fmla="*/ 1290403 h 1441448"/>
                    <a:gd name="connsiteX15" fmla="*/ 1915292 w 6661201"/>
                    <a:gd name="connsiteY15" fmla="*/ 1437630 h 1441448"/>
                    <a:gd name="connsiteX16" fmla="*/ 2287691 w 6661201"/>
                    <a:gd name="connsiteY16" fmla="*/ 1342365 h 1441448"/>
                    <a:gd name="connsiteX17" fmla="*/ 3015166 w 6661201"/>
                    <a:gd name="connsiteY17" fmla="*/ 658192 h 1441448"/>
                    <a:gd name="connsiteX18" fmla="*/ 3396224 w 6661201"/>
                    <a:gd name="connsiteY18" fmla="*/ 268473 h 1441448"/>
                    <a:gd name="connsiteX19" fmla="*/ 3803264 w 6661201"/>
                    <a:gd name="connsiteY19" fmla="*/ 43302 h 1441448"/>
                    <a:gd name="connsiteX20" fmla="*/ 4634664 w 6661201"/>
                    <a:gd name="connsiteY20" fmla="*/ 450342 h 1441448"/>
                    <a:gd name="connsiteX21" fmla="*/ 5370800 w 6661201"/>
                    <a:gd name="connsiteY21" fmla="*/ 1221119 h 1441448"/>
                    <a:gd name="connsiteX22" fmla="*/ 6098274 w 6661201"/>
                    <a:gd name="connsiteY22" fmla="*/ 1394327 h 1441448"/>
                    <a:gd name="connsiteX23" fmla="*/ 6505315 w 6661201"/>
                    <a:gd name="connsiteY23" fmla="*/ 1108534 h 1441448"/>
                    <a:gd name="connsiteX24" fmla="*/ 6661201 w 6661201"/>
                    <a:gd name="connsiteY24" fmla="*/ 952646 h 1441448"/>
                    <a:gd name="connsiteX25" fmla="*/ 6661201 w 6661201"/>
                    <a:gd name="connsiteY25" fmla="*/ 926665 h 1441448"/>
                    <a:gd name="connsiteX26" fmla="*/ 6349427 w 6661201"/>
                    <a:gd name="connsiteY26" fmla="*/ 1221119 h 144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61201" h="1441448">
                      <a:moveTo>
                        <a:pt x="6349427" y="1221119"/>
                      </a:moveTo>
                      <a:cubicBezTo>
                        <a:pt x="6228180" y="1316384"/>
                        <a:pt x="6089615" y="1402988"/>
                        <a:pt x="5942388" y="1420309"/>
                      </a:cubicBezTo>
                      <a:cubicBezTo>
                        <a:pt x="5786500" y="1437630"/>
                        <a:pt x="5630612" y="1377007"/>
                        <a:pt x="5500706" y="1290403"/>
                      </a:cubicBezTo>
                      <a:cubicBezTo>
                        <a:pt x="5197591" y="1091213"/>
                        <a:pt x="4972420" y="788098"/>
                        <a:pt x="4729929" y="519625"/>
                      </a:cubicBezTo>
                      <a:cubicBezTo>
                        <a:pt x="4539399" y="311775"/>
                        <a:pt x="4305568" y="69283"/>
                        <a:pt x="4019774" y="17321"/>
                      </a:cubicBezTo>
                      <a:cubicBezTo>
                        <a:pt x="3733980" y="-34642"/>
                        <a:pt x="3482828" y="155888"/>
                        <a:pt x="3283639" y="337756"/>
                      </a:cubicBezTo>
                      <a:cubicBezTo>
                        <a:pt x="3015166" y="588909"/>
                        <a:pt x="2807316" y="883363"/>
                        <a:pt x="2530182" y="1134515"/>
                      </a:cubicBezTo>
                      <a:cubicBezTo>
                        <a:pt x="2417597" y="1238440"/>
                        <a:pt x="2287691" y="1333705"/>
                        <a:pt x="2140463" y="1385667"/>
                      </a:cubicBezTo>
                      <a:cubicBezTo>
                        <a:pt x="1993236" y="1437630"/>
                        <a:pt x="1837348" y="1420309"/>
                        <a:pt x="1698782" y="1351025"/>
                      </a:cubicBezTo>
                      <a:cubicBezTo>
                        <a:pt x="1525573" y="1264421"/>
                        <a:pt x="1378347" y="1125854"/>
                        <a:pt x="1248440" y="995948"/>
                      </a:cubicBezTo>
                      <a:cubicBezTo>
                        <a:pt x="1101213" y="848721"/>
                        <a:pt x="971306" y="692833"/>
                        <a:pt x="832740" y="536946"/>
                      </a:cubicBezTo>
                      <a:cubicBezTo>
                        <a:pt x="616229" y="303115"/>
                        <a:pt x="347757" y="8660"/>
                        <a:pt x="10000" y="0"/>
                      </a:cubicBezTo>
                      <a:cubicBezTo>
                        <a:pt x="1340" y="0"/>
                        <a:pt x="-7321" y="17321"/>
                        <a:pt x="10000" y="17321"/>
                      </a:cubicBezTo>
                      <a:cubicBezTo>
                        <a:pt x="347757" y="25981"/>
                        <a:pt x="616229" y="311775"/>
                        <a:pt x="824080" y="545606"/>
                      </a:cubicBezTo>
                      <a:cubicBezTo>
                        <a:pt x="1057911" y="796759"/>
                        <a:pt x="1274421" y="1091213"/>
                        <a:pt x="1560215" y="1290403"/>
                      </a:cubicBezTo>
                      <a:cubicBezTo>
                        <a:pt x="1664140" y="1359686"/>
                        <a:pt x="1785386" y="1420309"/>
                        <a:pt x="1915292" y="1437630"/>
                      </a:cubicBezTo>
                      <a:cubicBezTo>
                        <a:pt x="2045198" y="1454950"/>
                        <a:pt x="2175105" y="1411648"/>
                        <a:pt x="2287691" y="1342365"/>
                      </a:cubicBezTo>
                      <a:cubicBezTo>
                        <a:pt x="2582145" y="1177817"/>
                        <a:pt x="2798655" y="900684"/>
                        <a:pt x="3015166" y="658192"/>
                      </a:cubicBezTo>
                      <a:cubicBezTo>
                        <a:pt x="3136411" y="519625"/>
                        <a:pt x="3257657" y="389719"/>
                        <a:pt x="3396224" y="268473"/>
                      </a:cubicBezTo>
                      <a:cubicBezTo>
                        <a:pt x="3517470" y="164548"/>
                        <a:pt x="3647376" y="77944"/>
                        <a:pt x="3803264" y="43302"/>
                      </a:cubicBezTo>
                      <a:cubicBezTo>
                        <a:pt x="4132359" y="-34642"/>
                        <a:pt x="4426814" y="233831"/>
                        <a:pt x="4634664" y="450342"/>
                      </a:cubicBezTo>
                      <a:cubicBezTo>
                        <a:pt x="4885816" y="701494"/>
                        <a:pt x="5093666" y="995948"/>
                        <a:pt x="5370800" y="1221119"/>
                      </a:cubicBezTo>
                      <a:cubicBezTo>
                        <a:pt x="5578649" y="1394327"/>
                        <a:pt x="5829802" y="1498253"/>
                        <a:pt x="6098274" y="1394327"/>
                      </a:cubicBezTo>
                      <a:cubicBezTo>
                        <a:pt x="6254162" y="1333705"/>
                        <a:pt x="6384068" y="1221119"/>
                        <a:pt x="6505315" y="1108534"/>
                      </a:cubicBezTo>
                      <a:cubicBezTo>
                        <a:pt x="6557277" y="1056571"/>
                        <a:pt x="6609240" y="1004609"/>
                        <a:pt x="6661201" y="952646"/>
                      </a:cubicBezTo>
                      <a:lnTo>
                        <a:pt x="6661201" y="926665"/>
                      </a:lnTo>
                      <a:cubicBezTo>
                        <a:pt x="6565938" y="1039250"/>
                        <a:pt x="6462013" y="1134515"/>
                        <a:pt x="6349427" y="12211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12" name="Graphic 1">
                  <a:extLst>
                    <a:ext uri="{FF2B5EF4-FFF2-40B4-BE49-F238E27FC236}">
                      <a16:creationId xmlns:a16="http://schemas.microsoft.com/office/drawing/2014/main" xmlns="" id="{27BE980F-D458-497D-A3C4-F9F87B4A3881}"/>
                    </a:ext>
                  </a:extLst>
                </p:cNvPr>
                <p:cNvGrpSpPr/>
                <p:nvPr/>
              </p:nvGrpSpPr>
              <p:grpSpPr>
                <a:xfrm>
                  <a:off x="12643277" y="3414894"/>
                  <a:ext cx="129906" cy="857084"/>
                  <a:chOff x="12643277" y="3414894"/>
                  <a:chExt cx="129906" cy="857084"/>
                </a:xfrm>
                <a:grpFill/>
              </p:grpSpPr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xmlns="" id="{5A995D19-3F43-46E6-A705-9355387430A4}"/>
                      </a:ext>
                    </a:extLst>
                  </p:cNvPr>
                  <p:cNvSpPr/>
                  <p:nvPr/>
                </p:nvSpPr>
                <p:spPr>
                  <a:xfrm>
                    <a:off x="12703900" y="3468725"/>
                    <a:ext cx="17320" cy="752631"/>
                  </a:xfrm>
                  <a:custGeom>
                    <a:avLst/>
                    <a:gdLst>
                      <a:gd name="connsiteX0" fmla="*/ 0 w 17320"/>
                      <a:gd name="connsiteY0" fmla="*/ 6495 h 752631"/>
                      <a:gd name="connsiteX1" fmla="*/ 0 w 17320"/>
                      <a:gd name="connsiteY1" fmla="*/ 742631 h 752631"/>
                      <a:gd name="connsiteX2" fmla="*/ 17321 w 17320"/>
                      <a:gd name="connsiteY2" fmla="*/ 742631 h 752631"/>
                      <a:gd name="connsiteX3" fmla="*/ 17321 w 17320"/>
                      <a:gd name="connsiteY3" fmla="*/ 6495 h 752631"/>
                      <a:gd name="connsiteX4" fmla="*/ 0 w 17320"/>
                      <a:gd name="connsiteY4" fmla="*/ 6495 h 752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52631">
                        <a:moveTo>
                          <a:pt x="0" y="6495"/>
                        </a:moveTo>
                        <a:cubicBezTo>
                          <a:pt x="0" y="248987"/>
                          <a:pt x="0" y="500139"/>
                          <a:pt x="0" y="742631"/>
                        </a:cubicBezTo>
                        <a:cubicBezTo>
                          <a:pt x="0" y="751291"/>
                          <a:pt x="17321" y="759952"/>
                          <a:pt x="17321" y="742631"/>
                        </a:cubicBezTo>
                        <a:cubicBezTo>
                          <a:pt x="17321" y="500139"/>
                          <a:pt x="17321" y="24898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xmlns="" id="{E79C4AD7-29BF-4890-8C95-530C3EF94D25}"/>
                      </a:ext>
                    </a:extLst>
                  </p:cNvPr>
                  <p:cNvSpPr/>
                  <p:nvPr/>
                </p:nvSpPr>
                <p:spPr>
                  <a:xfrm>
                    <a:off x="12643277" y="3414894"/>
                    <a:ext cx="121245" cy="141393"/>
                  </a:xfrm>
                  <a:custGeom>
                    <a:avLst/>
                    <a:gdLst>
                      <a:gd name="connsiteX0" fmla="*/ 0 w 121245"/>
                      <a:gd name="connsiteY0" fmla="*/ 8364 h 141393"/>
                      <a:gd name="connsiteX1" fmla="*/ 60623 w 121245"/>
                      <a:gd name="connsiteY1" fmla="*/ 103628 h 141393"/>
                      <a:gd name="connsiteX2" fmla="*/ 121245 w 121245"/>
                      <a:gd name="connsiteY2" fmla="*/ 138270 h 141393"/>
                      <a:gd name="connsiteX3" fmla="*/ 60623 w 121245"/>
                      <a:gd name="connsiteY3" fmla="*/ 43005 h 141393"/>
                      <a:gd name="connsiteX4" fmla="*/ 0 w 121245"/>
                      <a:gd name="connsiteY4" fmla="*/ 8364 h 14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393">
                        <a:moveTo>
                          <a:pt x="0" y="8364"/>
                        </a:moveTo>
                        <a:cubicBezTo>
                          <a:pt x="0" y="25685"/>
                          <a:pt x="25980" y="68987"/>
                          <a:pt x="60623" y="103628"/>
                        </a:cubicBezTo>
                        <a:cubicBezTo>
                          <a:pt x="95264" y="138270"/>
                          <a:pt x="121245" y="146930"/>
                          <a:pt x="121245" y="138270"/>
                        </a:cubicBezTo>
                        <a:cubicBezTo>
                          <a:pt x="121245" y="120949"/>
                          <a:pt x="95264" y="77647"/>
                          <a:pt x="60623" y="43005"/>
                        </a:cubicBezTo>
                        <a:cubicBezTo>
                          <a:pt x="34641" y="-297"/>
                          <a:pt x="0" y="-8957"/>
                          <a:pt x="0" y="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xmlns="" id="{A1557753-1374-4256-BF0C-AC69B590C3EB}"/>
                      </a:ext>
                    </a:extLst>
                  </p:cNvPr>
                  <p:cNvSpPr/>
                  <p:nvPr/>
                </p:nvSpPr>
                <p:spPr>
                  <a:xfrm>
                    <a:off x="12651937" y="4129563"/>
                    <a:ext cx="121246" cy="142415"/>
                  </a:xfrm>
                  <a:custGeom>
                    <a:avLst/>
                    <a:gdLst>
                      <a:gd name="connsiteX0" fmla="*/ 60623 w 121246"/>
                      <a:gd name="connsiteY0" fmla="*/ 38491 h 142415"/>
                      <a:gd name="connsiteX1" fmla="*/ 0 w 121246"/>
                      <a:gd name="connsiteY1" fmla="*/ 133755 h 142415"/>
                      <a:gd name="connsiteX2" fmla="*/ 60623 w 121246"/>
                      <a:gd name="connsiteY2" fmla="*/ 107774 h 142415"/>
                      <a:gd name="connsiteX3" fmla="*/ 121247 w 121246"/>
                      <a:gd name="connsiteY3" fmla="*/ 12510 h 142415"/>
                      <a:gd name="connsiteX4" fmla="*/ 60623 w 121246"/>
                      <a:gd name="connsiteY4" fmla="*/ 38491 h 142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6" h="142415">
                        <a:moveTo>
                          <a:pt x="60623" y="38491"/>
                        </a:moveTo>
                        <a:cubicBezTo>
                          <a:pt x="25982" y="73132"/>
                          <a:pt x="0" y="107774"/>
                          <a:pt x="0" y="133755"/>
                        </a:cubicBezTo>
                        <a:cubicBezTo>
                          <a:pt x="0" y="151076"/>
                          <a:pt x="25982" y="142416"/>
                          <a:pt x="60623" y="107774"/>
                        </a:cubicBezTo>
                        <a:cubicBezTo>
                          <a:pt x="95265" y="73132"/>
                          <a:pt x="121247" y="29830"/>
                          <a:pt x="121247" y="12510"/>
                        </a:cubicBezTo>
                        <a:cubicBezTo>
                          <a:pt x="121247" y="-13472"/>
                          <a:pt x="95265" y="3849"/>
                          <a:pt x="60623" y="384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3" name="Graphic 1">
                  <a:extLst>
                    <a:ext uri="{FF2B5EF4-FFF2-40B4-BE49-F238E27FC236}">
                      <a16:creationId xmlns:a16="http://schemas.microsoft.com/office/drawing/2014/main" xmlns="" id="{93639548-6D31-4170-8DA5-383F0477351B}"/>
                    </a:ext>
                  </a:extLst>
                </p:cNvPr>
                <p:cNvGrpSpPr/>
                <p:nvPr/>
              </p:nvGrpSpPr>
              <p:grpSpPr>
                <a:xfrm>
                  <a:off x="12357483" y="3182980"/>
                  <a:ext cx="121245" cy="1320615"/>
                  <a:chOff x="12357483" y="3182980"/>
                  <a:chExt cx="121245" cy="1320615"/>
                </a:xfrm>
                <a:grpFill/>
              </p:grpSpPr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xmlns="" id="{33D4EC80-9BD8-4AEE-B87B-DCBA19ABD5B1}"/>
                      </a:ext>
                    </a:extLst>
                  </p:cNvPr>
                  <p:cNvSpPr/>
                  <p:nvPr/>
                </p:nvSpPr>
                <p:spPr>
                  <a:xfrm>
                    <a:off x="12409445" y="3226233"/>
                    <a:ext cx="17321" cy="1246274"/>
                  </a:xfrm>
                  <a:custGeom>
                    <a:avLst/>
                    <a:gdLst>
                      <a:gd name="connsiteX0" fmla="*/ 0 w 17321"/>
                      <a:gd name="connsiteY0" fmla="*/ 6495 h 1246274"/>
                      <a:gd name="connsiteX1" fmla="*/ 0 w 17321"/>
                      <a:gd name="connsiteY1" fmla="*/ 1236275 h 1246274"/>
                      <a:gd name="connsiteX2" fmla="*/ 17322 w 17321"/>
                      <a:gd name="connsiteY2" fmla="*/ 1236275 h 1246274"/>
                      <a:gd name="connsiteX3" fmla="*/ 17322 w 17321"/>
                      <a:gd name="connsiteY3" fmla="*/ 6495 h 1246274"/>
                      <a:gd name="connsiteX4" fmla="*/ 0 w 17321"/>
                      <a:gd name="connsiteY4" fmla="*/ 6495 h 1246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246274">
                        <a:moveTo>
                          <a:pt x="0" y="6495"/>
                        </a:moveTo>
                        <a:cubicBezTo>
                          <a:pt x="0" y="413535"/>
                          <a:pt x="0" y="820575"/>
                          <a:pt x="0" y="1236275"/>
                        </a:cubicBezTo>
                        <a:cubicBezTo>
                          <a:pt x="0" y="1244935"/>
                          <a:pt x="17322" y="1253596"/>
                          <a:pt x="17322" y="1236275"/>
                        </a:cubicBezTo>
                        <a:cubicBezTo>
                          <a:pt x="17322" y="829235"/>
                          <a:pt x="17322" y="422195"/>
                          <a:pt x="17322" y="6495"/>
                        </a:cubicBezTo>
                        <a:cubicBezTo>
                          <a:pt x="1732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xmlns="" id="{A16A95C0-6B2E-4E5A-B42C-2B6093AFEB7F}"/>
                      </a:ext>
                    </a:extLst>
                  </p:cNvPr>
                  <p:cNvSpPr/>
                  <p:nvPr/>
                </p:nvSpPr>
                <p:spPr>
                  <a:xfrm>
                    <a:off x="12357483" y="3182980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5107 h 131103"/>
                      <a:gd name="connsiteX1" fmla="*/ 0 w 121245"/>
                      <a:gd name="connsiteY1" fmla="*/ 32427 h 131103"/>
                      <a:gd name="connsiteX2" fmla="*/ 60623 w 121245"/>
                      <a:gd name="connsiteY2" fmla="*/ 119032 h 131103"/>
                      <a:gd name="connsiteX3" fmla="*/ 121245 w 121245"/>
                      <a:gd name="connsiteY3" fmla="*/ 110371 h 131103"/>
                      <a:gd name="connsiteX4" fmla="*/ 60623 w 121245"/>
                      <a:gd name="connsiteY4" fmla="*/ 15107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5107"/>
                        </a:moveTo>
                        <a:cubicBezTo>
                          <a:pt x="2598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25982" y="101711"/>
                          <a:pt x="60623" y="119032"/>
                        </a:cubicBezTo>
                        <a:cubicBezTo>
                          <a:pt x="95264" y="136352"/>
                          <a:pt x="121245" y="136352"/>
                          <a:pt x="121245" y="110371"/>
                        </a:cubicBezTo>
                        <a:cubicBezTo>
                          <a:pt x="121245" y="84390"/>
                          <a:pt x="95264" y="41088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xmlns="" id="{42A7970C-548C-4927-BF4E-2149C79DAAB9}"/>
                      </a:ext>
                    </a:extLst>
                  </p:cNvPr>
                  <p:cNvSpPr/>
                  <p:nvPr/>
                </p:nvSpPr>
                <p:spPr>
                  <a:xfrm>
                    <a:off x="12357483" y="4368877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687 h 134719"/>
                      <a:gd name="connsiteX1" fmla="*/ 0 w 121245"/>
                      <a:gd name="connsiteY1" fmla="*/ 102292 h 134719"/>
                      <a:gd name="connsiteX2" fmla="*/ 60623 w 121245"/>
                      <a:gd name="connsiteY2" fmla="*/ 119612 h 134719"/>
                      <a:gd name="connsiteX3" fmla="*/ 121245 w 121245"/>
                      <a:gd name="connsiteY3" fmla="*/ 24348 h 134719"/>
                      <a:gd name="connsiteX4" fmla="*/ 60623 w 121245"/>
                      <a:gd name="connsiteY4" fmla="*/ 1568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687"/>
                        </a:moveTo>
                        <a:cubicBezTo>
                          <a:pt x="25982" y="33008"/>
                          <a:pt x="0" y="76310"/>
                          <a:pt x="0" y="102292"/>
                        </a:cubicBezTo>
                        <a:cubicBezTo>
                          <a:pt x="0" y="136933"/>
                          <a:pt x="25982" y="145594"/>
                          <a:pt x="60623" y="119612"/>
                        </a:cubicBezTo>
                        <a:cubicBezTo>
                          <a:pt x="95264" y="93631"/>
                          <a:pt x="121245" y="50329"/>
                          <a:pt x="121245" y="24348"/>
                        </a:cubicBezTo>
                        <a:cubicBezTo>
                          <a:pt x="121245" y="-1634"/>
                          <a:pt x="95264" y="-10294"/>
                          <a:pt x="60623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4" name="Graphic 1">
                  <a:extLst>
                    <a:ext uri="{FF2B5EF4-FFF2-40B4-BE49-F238E27FC236}">
                      <a16:creationId xmlns:a16="http://schemas.microsoft.com/office/drawing/2014/main" xmlns="" id="{9818D000-C154-4CC9-BCA9-259CC37B8979}"/>
                    </a:ext>
                  </a:extLst>
                </p:cNvPr>
                <p:cNvGrpSpPr/>
                <p:nvPr/>
              </p:nvGrpSpPr>
              <p:grpSpPr>
                <a:xfrm>
                  <a:off x="12071689" y="3075495"/>
                  <a:ext cx="121245" cy="1534240"/>
                  <a:chOff x="12071689" y="3075495"/>
                  <a:chExt cx="121245" cy="1534240"/>
                </a:xfrm>
                <a:grpFill/>
              </p:grpSpPr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xmlns="" id="{2E7066A2-F1C7-4948-B381-E3959BE1C17B}"/>
                      </a:ext>
                    </a:extLst>
                  </p:cNvPr>
                  <p:cNvSpPr/>
                  <p:nvPr/>
                </p:nvSpPr>
                <p:spPr>
                  <a:xfrm>
                    <a:off x="12123652" y="3113648"/>
                    <a:ext cx="17320" cy="1471445"/>
                  </a:xfrm>
                  <a:custGeom>
                    <a:avLst/>
                    <a:gdLst>
                      <a:gd name="connsiteX0" fmla="*/ 0 w 17320"/>
                      <a:gd name="connsiteY0" fmla="*/ 6495 h 1471445"/>
                      <a:gd name="connsiteX1" fmla="*/ 0 w 17320"/>
                      <a:gd name="connsiteY1" fmla="*/ 1461446 h 1471445"/>
                      <a:gd name="connsiteX2" fmla="*/ 17321 w 17320"/>
                      <a:gd name="connsiteY2" fmla="*/ 1461446 h 1471445"/>
                      <a:gd name="connsiteX3" fmla="*/ 17321 w 17320"/>
                      <a:gd name="connsiteY3" fmla="*/ 6495 h 1471445"/>
                      <a:gd name="connsiteX4" fmla="*/ 0 w 17320"/>
                      <a:gd name="connsiteY4" fmla="*/ 6495 h 147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1445">
                        <a:moveTo>
                          <a:pt x="0" y="6495"/>
                        </a:moveTo>
                        <a:cubicBezTo>
                          <a:pt x="0" y="491479"/>
                          <a:pt x="0" y="976462"/>
                          <a:pt x="0" y="1461446"/>
                        </a:cubicBezTo>
                        <a:cubicBezTo>
                          <a:pt x="0" y="1470106"/>
                          <a:pt x="17321" y="1478767"/>
                          <a:pt x="17321" y="1461446"/>
                        </a:cubicBezTo>
                        <a:cubicBezTo>
                          <a:pt x="17321" y="976462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xmlns="" id="{09673026-ED52-42FE-9A4C-3C2F0EA12536}"/>
                      </a:ext>
                    </a:extLst>
                  </p:cNvPr>
                  <p:cNvSpPr/>
                  <p:nvPr/>
                </p:nvSpPr>
                <p:spPr>
                  <a:xfrm>
                    <a:off x="12071689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61969 h 131252"/>
                      <a:gd name="connsiteX2" fmla="*/ 60623 w 121245"/>
                      <a:gd name="connsiteY2" fmla="*/ 131252 h 131252"/>
                      <a:gd name="connsiteX3" fmla="*/ 121245 w 121245"/>
                      <a:gd name="connsiteY3" fmla="*/ 79290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2" y="-7314"/>
                          <a:pt x="0" y="27327"/>
                          <a:pt x="0" y="61969"/>
                        </a:cubicBezTo>
                        <a:cubicBezTo>
                          <a:pt x="0" y="96611"/>
                          <a:pt x="25982" y="122592"/>
                          <a:pt x="60623" y="131252"/>
                        </a:cubicBezTo>
                        <a:cubicBezTo>
                          <a:pt x="95265" y="131252"/>
                          <a:pt x="121245" y="113931"/>
                          <a:pt x="121245" y="79290"/>
                        </a:cubicBezTo>
                        <a:cubicBezTo>
                          <a:pt x="121245" y="44648"/>
                          <a:pt x="95265" y="10006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xmlns="" id="{160CEB75-7A5F-48FC-947B-1CF72FB74234}"/>
                      </a:ext>
                    </a:extLst>
                  </p:cNvPr>
                  <p:cNvSpPr/>
                  <p:nvPr/>
                </p:nvSpPr>
                <p:spPr>
                  <a:xfrm>
                    <a:off x="12071689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5 w 121245"/>
                      <a:gd name="connsiteY3" fmla="*/ 5196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34642"/>
                          <a:pt x="0" y="69283"/>
                        </a:cubicBezTo>
                        <a:cubicBezTo>
                          <a:pt x="0" y="103925"/>
                          <a:pt x="25982" y="129906"/>
                          <a:pt x="60623" y="129906"/>
                        </a:cubicBezTo>
                        <a:cubicBezTo>
                          <a:pt x="95265" y="121246"/>
                          <a:pt x="121245" y="86604"/>
                          <a:pt x="121245" y="51963"/>
                        </a:cubicBezTo>
                        <a:cubicBezTo>
                          <a:pt x="121245" y="1732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5" name="Graphic 1">
                  <a:extLst>
                    <a:ext uri="{FF2B5EF4-FFF2-40B4-BE49-F238E27FC236}">
                      <a16:creationId xmlns:a16="http://schemas.microsoft.com/office/drawing/2014/main" xmlns="" id="{B67649CA-7281-48E9-89A5-25E5F4B34573}"/>
                    </a:ext>
                  </a:extLst>
                </p:cNvPr>
                <p:cNvGrpSpPr/>
                <p:nvPr/>
              </p:nvGrpSpPr>
              <p:grpSpPr>
                <a:xfrm>
                  <a:off x="11777235" y="3113506"/>
                  <a:ext cx="122591" cy="1459722"/>
                  <a:chOff x="11777235" y="3113506"/>
                  <a:chExt cx="122591" cy="1459722"/>
                </a:xfrm>
                <a:grpFill/>
              </p:grpSpPr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xmlns="" id="{5D5029CA-C17E-45E2-9D0E-5FC4F221AB4D}"/>
                      </a:ext>
                    </a:extLst>
                  </p:cNvPr>
                  <p:cNvSpPr/>
                  <p:nvPr/>
                </p:nvSpPr>
                <p:spPr>
                  <a:xfrm>
                    <a:off x="11829197" y="3148290"/>
                    <a:ext cx="19088" cy="1393502"/>
                  </a:xfrm>
                  <a:custGeom>
                    <a:avLst/>
                    <a:gdLst>
                      <a:gd name="connsiteX0" fmla="*/ 0 w 19088"/>
                      <a:gd name="connsiteY0" fmla="*/ 6495 h 1393502"/>
                      <a:gd name="connsiteX1" fmla="*/ 0 w 19088"/>
                      <a:gd name="connsiteY1" fmla="*/ 1383502 h 1393502"/>
                      <a:gd name="connsiteX2" fmla="*/ 17321 w 19088"/>
                      <a:gd name="connsiteY2" fmla="*/ 1383502 h 1393502"/>
                      <a:gd name="connsiteX3" fmla="*/ 17321 w 19088"/>
                      <a:gd name="connsiteY3" fmla="*/ 6495 h 1393502"/>
                      <a:gd name="connsiteX4" fmla="*/ 0 w 19088"/>
                      <a:gd name="connsiteY4" fmla="*/ 6495 h 1393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393502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83502"/>
                        </a:cubicBezTo>
                        <a:cubicBezTo>
                          <a:pt x="0" y="1392162"/>
                          <a:pt x="17321" y="1400823"/>
                          <a:pt x="17321" y="1383502"/>
                        </a:cubicBezTo>
                        <a:cubicBezTo>
                          <a:pt x="17321" y="924500"/>
                          <a:pt x="17321" y="465498"/>
                          <a:pt x="17321" y="6495"/>
                        </a:cubicBezTo>
                        <a:cubicBezTo>
                          <a:pt x="2598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xmlns="" id="{6B2FCA13-C0E5-4FE1-8A05-712FAE164515}"/>
                      </a:ext>
                    </a:extLst>
                  </p:cNvPr>
                  <p:cNvSpPr/>
                  <p:nvPr/>
                </p:nvSpPr>
                <p:spPr>
                  <a:xfrm>
                    <a:off x="11777235" y="3113506"/>
                    <a:ext cx="122591" cy="131006"/>
                  </a:xfrm>
                  <a:custGeom>
                    <a:avLst/>
                    <a:gdLst>
                      <a:gd name="connsiteX0" fmla="*/ 60623 w 122591"/>
                      <a:gd name="connsiteY0" fmla="*/ 6637 h 131006"/>
                      <a:gd name="connsiteX1" fmla="*/ 0 w 122591"/>
                      <a:gd name="connsiteY1" fmla="*/ 93242 h 131006"/>
                      <a:gd name="connsiteX2" fmla="*/ 60623 w 122591"/>
                      <a:gd name="connsiteY2" fmla="*/ 127883 h 131006"/>
                      <a:gd name="connsiteX3" fmla="*/ 121245 w 122591"/>
                      <a:gd name="connsiteY3" fmla="*/ 49939 h 131006"/>
                      <a:gd name="connsiteX4" fmla="*/ 60623 w 122591"/>
                      <a:gd name="connsiteY4" fmla="*/ 6637 h 131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006">
                        <a:moveTo>
                          <a:pt x="60623" y="6637"/>
                        </a:moveTo>
                        <a:cubicBezTo>
                          <a:pt x="25980" y="23958"/>
                          <a:pt x="0" y="58600"/>
                          <a:pt x="0" y="93242"/>
                        </a:cubicBezTo>
                        <a:cubicBezTo>
                          <a:pt x="0" y="127883"/>
                          <a:pt x="25980" y="136544"/>
                          <a:pt x="60623" y="127883"/>
                        </a:cubicBezTo>
                        <a:cubicBezTo>
                          <a:pt x="95264" y="119223"/>
                          <a:pt x="121245" y="84581"/>
                          <a:pt x="121245" y="49939"/>
                        </a:cubicBezTo>
                        <a:cubicBezTo>
                          <a:pt x="129906" y="6637"/>
                          <a:pt x="95264" y="-10683"/>
                          <a:pt x="60623" y="66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xmlns="" id="{3172C556-E282-48AA-B686-D78B7ACCFA8F}"/>
                      </a:ext>
                    </a:extLst>
                  </p:cNvPr>
                  <p:cNvSpPr/>
                  <p:nvPr/>
                </p:nvSpPr>
                <p:spPr>
                  <a:xfrm>
                    <a:off x="11777235" y="4442064"/>
                    <a:ext cx="122591" cy="131164"/>
                  </a:xfrm>
                  <a:custGeom>
                    <a:avLst/>
                    <a:gdLst>
                      <a:gd name="connsiteX0" fmla="*/ 60623 w 122591"/>
                      <a:gd name="connsiteY0" fmla="*/ 3124 h 131164"/>
                      <a:gd name="connsiteX1" fmla="*/ 0 w 122591"/>
                      <a:gd name="connsiteY1" fmla="*/ 37765 h 131164"/>
                      <a:gd name="connsiteX2" fmla="*/ 60623 w 122591"/>
                      <a:gd name="connsiteY2" fmla="*/ 124369 h 131164"/>
                      <a:gd name="connsiteX3" fmla="*/ 121245 w 122591"/>
                      <a:gd name="connsiteY3" fmla="*/ 89728 h 131164"/>
                      <a:gd name="connsiteX4" fmla="*/ 60623 w 122591"/>
                      <a:gd name="connsiteY4" fmla="*/ 3124 h 13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164">
                        <a:moveTo>
                          <a:pt x="60623" y="3124"/>
                        </a:moveTo>
                        <a:cubicBezTo>
                          <a:pt x="25980" y="-5537"/>
                          <a:pt x="0" y="3124"/>
                          <a:pt x="0" y="37765"/>
                        </a:cubicBezTo>
                        <a:cubicBezTo>
                          <a:pt x="0" y="72407"/>
                          <a:pt x="25980" y="107049"/>
                          <a:pt x="60623" y="124369"/>
                        </a:cubicBezTo>
                        <a:cubicBezTo>
                          <a:pt x="95264" y="141690"/>
                          <a:pt x="121245" y="124369"/>
                          <a:pt x="121245" y="89728"/>
                        </a:cubicBezTo>
                        <a:cubicBezTo>
                          <a:pt x="129906" y="55086"/>
                          <a:pt x="95264" y="20444"/>
                          <a:pt x="60623" y="312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6" name="Graphic 1">
                  <a:extLst>
                    <a:ext uri="{FF2B5EF4-FFF2-40B4-BE49-F238E27FC236}">
                      <a16:creationId xmlns:a16="http://schemas.microsoft.com/office/drawing/2014/main" xmlns="" id="{2CE182CC-402E-42B1-9293-39C465B6A3F5}"/>
                    </a:ext>
                  </a:extLst>
                </p:cNvPr>
                <p:cNvGrpSpPr/>
                <p:nvPr/>
              </p:nvGrpSpPr>
              <p:grpSpPr>
                <a:xfrm>
                  <a:off x="11491441" y="3289941"/>
                  <a:ext cx="121245" cy="1104483"/>
                  <a:chOff x="11491441" y="3289941"/>
                  <a:chExt cx="121245" cy="1104483"/>
                </a:xfrm>
                <a:grpFill/>
              </p:grpSpPr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xmlns="" id="{CE9A56AC-04C0-482B-AC06-02D2CD51AAC7}"/>
                      </a:ext>
                    </a:extLst>
                  </p:cNvPr>
                  <p:cNvSpPr/>
                  <p:nvPr/>
                </p:nvSpPr>
                <p:spPr>
                  <a:xfrm>
                    <a:off x="11543403" y="3335314"/>
                    <a:ext cx="17321" cy="1024608"/>
                  </a:xfrm>
                  <a:custGeom>
                    <a:avLst/>
                    <a:gdLst>
                      <a:gd name="connsiteX0" fmla="*/ 0 w 17321"/>
                      <a:gd name="connsiteY0" fmla="*/ 10000 h 1024608"/>
                      <a:gd name="connsiteX1" fmla="*/ 0 w 17321"/>
                      <a:gd name="connsiteY1" fmla="*/ 1014609 h 1024608"/>
                      <a:gd name="connsiteX2" fmla="*/ 17322 w 17321"/>
                      <a:gd name="connsiteY2" fmla="*/ 1014609 h 1024608"/>
                      <a:gd name="connsiteX3" fmla="*/ 17322 w 17321"/>
                      <a:gd name="connsiteY3" fmla="*/ 10000 h 1024608"/>
                      <a:gd name="connsiteX4" fmla="*/ 0 w 17321"/>
                      <a:gd name="connsiteY4" fmla="*/ 10000 h 1024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024608">
                        <a:moveTo>
                          <a:pt x="0" y="10000"/>
                        </a:moveTo>
                        <a:cubicBezTo>
                          <a:pt x="0" y="347757"/>
                          <a:pt x="0" y="676853"/>
                          <a:pt x="0" y="1014609"/>
                        </a:cubicBezTo>
                        <a:cubicBezTo>
                          <a:pt x="0" y="1023269"/>
                          <a:pt x="17322" y="1031930"/>
                          <a:pt x="17322" y="1014609"/>
                        </a:cubicBezTo>
                        <a:cubicBezTo>
                          <a:pt x="17322" y="676853"/>
                          <a:pt x="17322" y="347757"/>
                          <a:pt x="17322" y="10000"/>
                        </a:cubicBezTo>
                        <a:cubicBezTo>
                          <a:pt x="1732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xmlns="" id="{EA79169C-6DE7-4A8B-95A8-5DD6F60C8C21}"/>
                      </a:ext>
                    </a:extLst>
                  </p:cNvPr>
                  <p:cNvSpPr/>
                  <p:nvPr/>
                </p:nvSpPr>
                <p:spPr>
                  <a:xfrm>
                    <a:off x="11491441" y="3289941"/>
                    <a:ext cx="121245" cy="128068"/>
                  </a:xfrm>
                  <a:custGeom>
                    <a:avLst/>
                    <a:gdLst>
                      <a:gd name="connsiteX0" fmla="*/ 60623 w 121245"/>
                      <a:gd name="connsiteY0" fmla="*/ 20732 h 128068"/>
                      <a:gd name="connsiteX1" fmla="*/ 0 w 121245"/>
                      <a:gd name="connsiteY1" fmla="*/ 115997 h 128068"/>
                      <a:gd name="connsiteX2" fmla="*/ 60623 w 121245"/>
                      <a:gd name="connsiteY2" fmla="*/ 107336 h 128068"/>
                      <a:gd name="connsiteX3" fmla="*/ 121245 w 121245"/>
                      <a:gd name="connsiteY3" fmla="*/ 12072 h 128068"/>
                      <a:gd name="connsiteX4" fmla="*/ 60623 w 121245"/>
                      <a:gd name="connsiteY4" fmla="*/ 20732 h 128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8068">
                        <a:moveTo>
                          <a:pt x="60623" y="20732"/>
                        </a:moveTo>
                        <a:cubicBezTo>
                          <a:pt x="25982" y="55374"/>
                          <a:pt x="0" y="98676"/>
                          <a:pt x="0" y="115997"/>
                        </a:cubicBezTo>
                        <a:cubicBezTo>
                          <a:pt x="0" y="133317"/>
                          <a:pt x="25982" y="133317"/>
                          <a:pt x="60623" y="107336"/>
                        </a:cubicBezTo>
                        <a:cubicBezTo>
                          <a:pt x="95264" y="81355"/>
                          <a:pt x="121245" y="38053"/>
                          <a:pt x="121245" y="12072"/>
                        </a:cubicBezTo>
                        <a:cubicBezTo>
                          <a:pt x="121245" y="-5249"/>
                          <a:pt x="95264" y="-5249"/>
                          <a:pt x="60623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3" name="Freeform: Shape 592">
                    <a:extLst>
                      <a:ext uri="{FF2B5EF4-FFF2-40B4-BE49-F238E27FC236}">
                        <a16:creationId xmlns:a16="http://schemas.microsoft.com/office/drawing/2014/main" xmlns="" id="{541DE581-2120-4521-8648-DD3E1CCA48D9}"/>
                      </a:ext>
                    </a:extLst>
                  </p:cNvPr>
                  <p:cNvSpPr/>
                  <p:nvPr/>
                </p:nvSpPr>
                <p:spPr>
                  <a:xfrm>
                    <a:off x="11491441" y="4256292"/>
                    <a:ext cx="121245" cy="138132"/>
                  </a:xfrm>
                  <a:custGeom>
                    <a:avLst/>
                    <a:gdLst>
                      <a:gd name="connsiteX0" fmla="*/ 60623 w 121245"/>
                      <a:gd name="connsiteY0" fmla="*/ 24348 h 138132"/>
                      <a:gd name="connsiteX1" fmla="*/ 0 w 121245"/>
                      <a:gd name="connsiteY1" fmla="*/ 15687 h 138132"/>
                      <a:gd name="connsiteX2" fmla="*/ 60623 w 121245"/>
                      <a:gd name="connsiteY2" fmla="*/ 110952 h 138132"/>
                      <a:gd name="connsiteX3" fmla="*/ 121245 w 121245"/>
                      <a:gd name="connsiteY3" fmla="*/ 119612 h 138132"/>
                      <a:gd name="connsiteX4" fmla="*/ 60623 w 121245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60623" y="24348"/>
                        </a:moveTo>
                        <a:cubicBezTo>
                          <a:pt x="25982" y="-1633"/>
                          <a:pt x="0" y="-10294"/>
                          <a:pt x="0" y="15687"/>
                        </a:cubicBezTo>
                        <a:cubicBezTo>
                          <a:pt x="0" y="33008"/>
                          <a:pt x="25982" y="84971"/>
                          <a:pt x="60623" y="110952"/>
                        </a:cubicBezTo>
                        <a:cubicBezTo>
                          <a:pt x="95264" y="145594"/>
                          <a:pt x="121245" y="145594"/>
                          <a:pt x="121245" y="119612"/>
                        </a:cubicBezTo>
                        <a:cubicBezTo>
                          <a:pt x="121245" y="93631"/>
                          <a:pt x="95264" y="50329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7" name="Graphic 1">
                  <a:extLst>
                    <a:ext uri="{FF2B5EF4-FFF2-40B4-BE49-F238E27FC236}">
                      <a16:creationId xmlns:a16="http://schemas.microsoft.com/office/drawing/2014/main" xmlns="" id="{D1905B25-62F1-4544-9A33-0DB47073219E}"/>
                    </a:ext>
                  </a:extLst>
                </p:cNvPr>
                <p:cNvGrpSpPr/>
                <p:nvPr/>
              </p:nvGrpSpPr>
              <p:grpSpPr>
                <a:xfrm>
                  <a:off x="11196986" y="3568320"/>
                  <a:ext cx="129906" cy="549936"/>
                  <a:chOff x="11196986" y="3568320"/>
                  <a:chExt cx="129906" cy="549936"/>
                </a:xfrm>
                <a:grpFill/>
              </p:grpSpPr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xmlns="" id="{4AE20F3E-87B0-4892-B25A-B53669806295}"/>
                      </a:ext>
                    </a:extLst>
                  </p:cNvPr>
                  <p:cNvSpPr/>
                  <p:nvPr/>
                </p:nvSpPr>
                <p:spPr>
                  <a:xfrm>
                    <a:off x="11257610" y="3624613"/>
                    <a:ext cx="17320" cy="440855"/>
                  </a:xfrm>
                  <a:custGeom>
                    <a:avLst/>
                    <a:gdLst>
                      <a:gd name="connsiteX0" fmla="*/ 0 w 17320"/>
                      <a:gd name="connsiteY0" fmla="*/ 6495 h 440855"/>
                      <a:gd name="connsiteX1" fmla="*/ 0 w 17320"/>
                      <a:gd name="connsiteY1" fmla="*/ 430856 h 440855"/>
                      <a:gd name="connsiteX2" fmla="*/ 17321 w 17320"/>
                      <a:gd name="connsiteY2" fmla="*/ 430856 h 440855"/>
                      <a:gd name="connsiteX3" fmla="*/ 17321 w 17320"/>
                      <a:gd name="connsiteY3" fmla="*/ 6495 h 440855"/>
                      <a:gd name="connsiteX4" fmla="*/ 0 w 17320"/>
                      <a:gd name="connsiteY4" fmla="*/ 6495 h 440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40855">
                        <a:moveTo>
                          <a:pt x="0" y="6495"/>
                        </a:moveTo>
                        <a:cubicBezTo>
                          <a:pt x="0" y="145062"/>
                          <a:pt x="0" y="283629"/>
                          <a:pt x="0" y="430856"/>
                        </a:cubicBezTo>
                        <a:cubicBezTo>
                          <a:pt x="0" y="439516"/>
                          <a:pt x="17321" y="448177"/>
                          <a:pt x="17321" y="430856"/>
                        </a:cubicBezTo>
                        <a:cubicBezTo>
                          <a:pt x="17321" y="292289"/>
                          <a:pt x="17321" y="153722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xmlns="" id="{69B80390-6371-4FF2-91FE-9CC1991A584C}"/>
                      </a:ext>
                    </a:extLst>
                  </p:cNvPr>
                  <p:cNvSpPr/>
                  <p:nvPr/>
                </p:nvSpPr>
                <p:spPr>
                  <a:xfrm>
                    <a:off x="11205647" y="3568320"/>
                    <a:ext cx="121245" cy="142410"/>
                  </a:xfrm>
                  <a:custGeom>
                    <a:avLst/>
                    <a:gdLst>
                      <a:gd name="connsiteX0" fmla="*/ 60623 w 121245"/>
                      <a:gd name="connsiteY0" fmla="*/ 54128 h 142410"/>
                      <a:gd name="connsiteX1" fmla="*/ 0 w 121245"/>
                      <a:gd name="connsiteY1" fmla="*/ 140732 h 142410"/>
                      <a:gd name="connsiteX2" fmla="*/ 60623 w 121245"/>
                      <a:gd name="connsiteY2" fmla="*/ 88769 h 142410"/>
                      <a:gd name="connsiteX3" fmla="*/ 121245 w 121245"/>
                      <a:gd name="connsiteY3" fmla="*/ 2165 h 142410"/>
                      <a:gd name="connsiteX4" fmla="*/ 60623 w 121245"/>
                      <a:gd name="connsiteY4" fmla="*/ 54128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410">
                        <a:moveTo>
                          <a:pt x="60623" y="54128"/>
                        </a:moveTo>
                        <a:cubicBezTo>
                          <a:pt x="25982" y="97430"/>
                          <a:pt x="0" y="132071"/>
                          <a:pt x="0" y="140732"/>
                        </a:cubicBezTo>
                        <a:cubicBezTo>
                          <a:pt x="0" y="149392"/>
                          <a:pt x="25982" y="123411"/>
                          <a:pt x="60623" y="88769"/>
                        </a:cubicBezTo>
                        <a:cubicBezTo>
                          <a:pt x="95265" y="54128"/>
                          <a:pt x="121245" y="19486"/>
                          <a:pt x="121245" y="2165"/>
                        </a:cubicBezTo>
                        <a:cubicBezTo>
                          <a:pt x="121245" y="-6495"/>
                          <a:pt x="95265" y="10826"/>
                          <a:pt x="60623" y="5412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xmlns="" id="{2B4BA1DA-8EB6-44C5-B9A3-88B1C9642EE9}"/>
                      </a:ext>
                    </a:extLst>
                  </p:cNvPr>
                  <p:cNvSpPr/>
                  <p:nvPr/>
                </p:nvSpPr>
                <p:spPr>
                  <a:xfrm>
                    <a:off x="11196986" y="3975846"/>
                    <a:ext cx="121246" cy="142410"/>
                  </a:xfrm>
                  <a:custGeom>
                    <a:avLst/>
                    <a:gdLst>
                      <a:gd name="connsiteX0" fmla="*/ 0 w 121246"/>
                      <a:gd name="connsiteY0" fmla="*/ 1678 h 142410"/>
                      <a:gd name="connsiteX1" fmla="*/ 60624 w 121246"/>
                      <a:gd name="connsiteY1" fmla="*/ 88283 h 142410"/>
                      <a:gd name="connsiteX2" fmla="*/ 121247 w 121246"/>
                      <a:gd name="connsiteY2" fmla="*/ 140245 h 142410"/>
                      <a:gd name="connsiteX3" fmla="*/ 60624 w 121246"/>
                      <a:gd name="connsiteY3" fmla="*/ 53641 h 142410"/>
                      <a:gd name="connsiteX4" fmla="*/ 0 w 121246"/>
                      <a:gd name="connsiteY4" fmla="*/ 1678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6" h="142410">
                        <a:moveTo>
                          <a:pt x="0" y="1678"/>
                        </a:moveTo>
                        <a:cubicBezTo>
                          <a:pt x="0" y="10339"/>
                          <a:pt x="25982" y="44981"/>
                          <a:pt x="60624" y="88283"/>
                        </a:cubicBezTo>
                        <a:cubicBezTo>
                          <a:pt x="95265" y="131585"/>
                          <a:pt x="121247" y="148906"/>
                          <a:pt x="121247" y="140245"/>
                        </a:cubicBezTo>
                        <a:cubicBezTo>
                          <a:pt x="121247" y="122924"/>
                          <a:pt x="95265" y="88283"/>
                          <a:pt x="60624" y="53641"/>
                        </a:cubicBezTo>
                        <a:cubicBezTo>
                          <a:pt x="34642" y="18999"/>
                          <a:pt x="0" y="-6982"/>
                          <a:pt x="0" y="167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8" name="Graphic 1">
                  <a:extLst>
                    <a:ext uri="{FF2B5EF4-FFF2-40B4-BE49-F238E27FC236}">
                      <a16:creationId xmlns:a16="http://schemas.microsoft.com/office/drawing/2014/main" xmlns="" id="{575E1F9B-76F3-4FB9-90F0-64AEE8122C97}"/>
                    </a:ext>
                  </a:extLst>
                </p:cNvPr>
                <p:cNvGrpSpPr/>
                <p:nvPr/>
              </p:nvGrpSpPr>
              <p:grpSpPr>
                <a:xfrm>
                  <a:off x="10911193" y="3646769"/>
                  <a:ext cx="122591" cy="384377"/>
                  <a:chOff x="10911193" y="3646769"/>
                  <a:chExt cx="122591" cy="384377"/>
                </a:xfrm>
                <a:grpFill/>
              </p:grpSpPr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xmlns="" id="{3F56ADED-33DB-4FDC-98C4-3532155F0202}"/>
                      </a:ext>
                    </a:extLst>
                  </p:cNvPr>
                  <p:cNvSpPr/>
                  <p:nvPr/>
                </p:nvSpPr>
                <p:spPr>
                  <a:xfrm>
                    <a:off x="10963155" y="3704722"/>
                    <a:ext cx="17320" cy="274142"/>
                  </a:xfrm>
                  <a:custGeom>
                    <a:avLst/>
                    <a:gdLst>
                      <a:gd name="connsiteX0" fmla="*/ 0 w 17320"/>
                      <a:gd name="connsiteY0" fmla="*/ 12991 h 274142"/>
                      <a:gd name="connsiteX1" fmla="*/ 0 w 17320"/>
                      <a:gd name="connsiteY1" fmla="*/ 264143 h 274142"/>
                      <a:gd name="connsiteX2" fmla="*/ 17321 w 17320"/>
                      <a:gd name="connsiteY2" fmla="*/ 264143 h 274142"/>
                      <a:gd name="connsiteX3" fmla="*/ 17321 w 17320"/>
                      <a:gd name="connsiteY3" fmla="*/ 12991 h 274142"/>
                      <a:gd name="connsiteX4" fmla="*/ 0 w 17320"/>
                      <a:gd name="connsiteY4" fmla="*/ 12991 h 27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274142">
                        <a:moveTo>
                          <a:pt x="0" y="12991"/>
                        </a:moveTo>
                        <a:cubicBezTo>
                          <a:pt x="0" y="99595"/>
                          <a:pt x="0" y="177539"/>
                          <a:pt x="0" y="264143"/>
                        </a:cubicBezTo>
                        <a:cubicBezTo>
                          <a:pt x="0" y="272803"/>
                          <a:pt x="17321" y="281464"/>
                          <a:pt x="17321" y="264143"/>
                        </a:cubicBezTo>
                        <a:cubicBezTo>
                          <a:pt x="17321" y="177539"/>
                          <a:pt x="17321" y="99595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xmlns="" id="{CE7E1BAB-6881-43DB-B3FC-2FDDE36D4E58}"/>
                      </a:ext>
                    </a:extLst>
                  </p:cNvPr>
                  <p:cNvSpPr/>
                  <p:nvPr/>
                </p:nvSpPr>
                <p:spPr>
                  <a:xfrm>
                    <a:off x="10911193" y="3890920"/>
                    <a:ext cx="122591" cy="140226"/>
                  </a:xfrm>
                  <a:custGeom>
                    <a:avLst/>
                    <a:gdLst>
                      <a:gd name="connsiteX0" fmla="*/ 60623 w 122591"/>
                      <a:gd name="connsiteY0" fmla="*/ 60623 h 140226"/>
                      <a:gd name="connsiteX1" fmla="*/ 0 w 122591"/>
                      <a:gd name="connsiteY1" fmla="*/ 138567 h 140226"/>
                      <a:gd name="connsiteX2" fmla="*/ 60623 w 122591"/>
                      <a:gd name="connsiteY2" fmla="*/ 77944 h 140226"/>
                      <a:gd name="connsiteX3" fmla="*/ 121245 w 122591"/>
                      <a:gd name="connsiteY3" fmla="*/ 0 h 140226"/>
                      <a:gd name="connsiteX4" fmla="*/ 60623 w 122591"/>
                      <a:gd name="connsiteY4" fmla="*/ 60623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40226">
                        <a:moveTo>
                          <a:pt x="60623" y="60623"/>
                        </a:moveTo>
                        <a:cubicBezTo>
                          <a:pt x="25980" y="95265"/>
                          <a:pt x="0" y="129906"/>
                          <a:pt x="0" y="138567"/>
                        </a:cubicBezTo>
                        <a:cubicBezTo>
                          <a:pt x="0" y="147227"/>
                          <a:pt x="25980" y="121246"/>
                          <a:pt x="60623" y="77944"/>
                        </a:cubicBezTo>
                        <a:cubicBezTo>
                          <a:pt x="95264" y="34642"/>
                          <a:pt x="121245" y="0"/>
                          <a:pt x="121245" y="0"/>
                        </a:cubicBezTo>
                        <a:cubicBezTo>
                          <a:pt x="129906" y="0"/>
                          <a:pt x="95264" y="25981"/>
                          <a:pt x="60623" y="6062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xmlns="" id="{CA63E88A-695E-4502-ABB9-01F251CD8452}"/>
                      </a:ext>
                    </a:extLst>
                  </p:cNvPr>
                  <p:cNvSpPr/>
                  <p:nvPr/>
                </p:nvSpPr>
                <p:spPr>
                  <a:xfrm>
                    <a:off x="10911193" y="3646769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1659 h 140226"/>
                      <a:gd name="connsiteX1" fmla="*/ 60623 w 121245"/>
                      <a:gd name="connsiteY1" fmla="*/ 79603 h 140226"/>
                      <a:gd name="connsiteX2" fmla="*/ 121245 w 121245"/>
                      <a:gd name="connsiteY2" fmla="*/ 140226 h 140226"/>
                      <a:gd name="connsiteX3" fmla="*/ 60623 w 121245"/>
                      <a:gd name="connsiteY3" fmla="*/ 62282 h 140226"/>
                      <a:gd name="connsiteX4" fmla="*/ 0 w 121245"/>
                      <a:gd name="connsiteY4" fmla="*/ 1659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1659"/>
                        </a:moveTo>
                        <a:cubicBezTo>
                          <a:pt x="0" y="10320"/>
                          <a:pt x="25980" y="44961"/>
                          <a:pt x="60623" y="79603"/>
                        </a:cubicBezTo>
                        <a:cubicBezTo>
                          <a:pt x="95264" y="114245"/>
                          <a:pt x="121245" y="140226"/>
                          <a:pt x="121245" y="140226"/>
                        </a:cubicBezTo>
                        <a:cubicBezTo>
                          <a:pt x="121245" y="140226"/>
                          <a:pt x="95264" y="96924"/>
                          <a:pt x="60623" y="62282"/>
                        </a:cubicBezTo>
                        <a:cubicBezTo>
                          <a:pt x="25980" y="18980"/>
                          <a:pt x="0" y="-7001"/>
                          <a:pt x="0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9" name="Graphic 1">
                  <a:extLst>
                    <a:ext uri="{FF2B5EF4-FFF2-40B4-BE49-F238E27FC236}">
                      <a16:creationId xmlns:a16="http://schemas.microsoft.com/office/drawing/2014/main" xmlns="" id="{47DCCD42-041D-4CF8-9430-DD0EE9F58F3B}"/>
                    </a:ext>
                  </a:extLst>
                </p:cNvPr>
                <p:cNvGrpSpPr/>
                <p:nvPr/>
              </p:nvGrpSpPr>
              <p:grpSpPr>
                <a:xfrm>
                  <a:off x="10625399" y="3351814"/>
                  <a:ext cx="121245" cy="987234"/>
                  <a:chOff x="10625399" y="3351814"/>
                  <a:chExt cx="121245" cy="987234"/>
                </a:xfrm>
                <a:grpFill/>
              </p:grpSpPr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xmlns="" id="{5764A7C1-F4E1-4E4F-8AAF-D671D0017B2A}"/>
                      </a:ext>
                    </a:extLst>
                  </p:cNvPr>
                  <p:cNvSpPr/>
                  <p:nvPr/>
                </p:nvSpPr>
                <p:spPr>
                  <a:xfrm>
                    <a:off x="10677361" y="3390781"/>
                    <a:ext cx="17321" cy="891197"/>
                  </a:xfrm>
                  <a:custGeom>
                    <a:avLst/>
                    <a:gdLst>
                      <a:gd name="connsiteX0" fmla="*/ 0 w 17321"/>
                      <a:gd name="connsiteY0" fmla="*/ 6495 h 891197"/>
                      <a:gd name="connsiteX1" fmla="*/ 0 w 17321"/>
                      <a:gd name="connsiteY1" fmla="*/ 881198 h 891197"/>
                      <a:gd name="connsiteX2" fmla="*/ 17322 w 17321"/>
                      <a:gd name="connsiteY2" fmla="*/ 881198 h 891197"/>
                      <a:gd name="connsiteX3" fmla="*/ 17322 w 17321"/>
                      <a:gd name="connsiteY3" fmla="*/ 6495 h 891197"/>
                      <a:gd name="connsiteX4" fmla="*/ 0 w 17321"/>
                      <a:gd name="connsiteY4" fmla="*/ 6495 h 891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891197">
                        <a:moveTo>
                          <a:pt x="0" y="6495"/>
                        </a:moveTo>
                        <a:cubicBezTo>
                          <a:pt x="0" y="300950"/>
                          <a:pt x="0" y="586743"/>
                          <a:pt x="0" y="881198"/>
                        </a:cubicBezTo>
                        <a:cubicBezTo>
                          <a:pt x="0" y="889858"/>
                          <a:pt x="17322" y="898518"/>
                          <a:pt x="17322" y="881198"/>
                        </a:cubicBezTo>
                        <a:cubicBezTo>
                          <a:pt x="17322" y="586743"/>
                          <a:pt x="17322" y="300950"/>
                          <a:pt x="17322" y="6495"/>
                        </a:cubicBezTo>
                        <a:cubicBezTo>
                          <a:pt x="1732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xmlns="" id="{A4C434F7-9C0D-423C-8873-D5990B8F3EA6}"/>
                      </a:ext>
                    </a:extLst>
                  </p:cNvPr>
                  <p:cNvSpPr/>
                  <p:nvPr/>
                </p:nvSpPr>
                <p:spPr>
                  <a:xfrm>
                    <a:off x="10625399" y="4196249"/>
                    <a:ext cx="121245" cy="142798"/>
                  </a:xfrm>
                  <a:custGeom>
                    <a:avLst/>
                    <a:gdLst>
                      <a:gd name="connsiteX0" fmla="*/ 60623 w 121245"/>
                      <a:gd name="connsiteY0" fmla="*/ 32428 h 142798"/>
                      <a:gd name="connsiteX1" fmla="*/ 0 w 121245"/>
                      <a:gd name="connsiteY1" fmla="*/ 127692 h 142798"/>
                      <a:gd name="connsiteX2" fmla="*/ 60623 w 121245"/>
                      <a:gd name="connsiteY2" fmla="*/ 110371 h 142798"/>
                      <a:gd name="connsiteX3" fmla="*/ 121245 w 121245"/>
                      <a:gd name="connsiteY3" fmla="*/ 15107 h 142798"/>
                      <a:gd name="connsiteX4" fmla="*/ 60623 w 121245"/>
                      <a:gd name="connsiteY4" fmla="*/ 32428 h 142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798">
                        <a:moveTo>
                          <a:pt x="60623" y="32428"/>
                        </a:moveTo>
                        <a:cubicBezTo>
                          <a:pt x="25982" y="58409"/>
                          <a:pt x="0" y="101711"/>
                          <a:pt x="0" y="127692"/>
                        </a:cubicBezTo>
                        <a:cubicBezTo>
                          <a:pt x="0" y="153673"/>
                          <a:pt x="25982" y="145013"/>
                          <a:pt x="60623" y="110371"/>
                        </a:cubicBezTo>
                        <a:cubicBezTo>
                          <a:pt x="95264" y="75730"/>
                          <a:pt x="121245" y="32428"/>
                          <a:pt x="121245" y="15107"/>
                        </a:cubicBezTo>
                        <a:cubicBezTo>
                          <a:pt x="121245" y="-10875"/>
                          <a:pt x="95264" y="-2214"/>
                          <a:pt x="60623" y="3242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xmlns="" id="{A0B07F4B-7CD8-4266-8B52-F0C8E629108F}"/>
                      </a:ext>
                    </a:extLst>
                  </p:cNvPr>
                  <p:cNvSpPr/>
                  <p:nvPr/>
                </p:nvSpPr>
                <p:spPr>
                  <a:xfrm>
                    <a:off x="10625399" y="3351814"/>
                    <a:ext cx="121245" cy="139039"/>
                  </a:xfrm>
                  <a:custGeom>
                    <a:avLst/>
                    <a:gdLst>
                      <a:gd name="connsiteX0" fmla="*/ 0 w 121245"/>
                      <a:gd name="connsiteY0" fmla="*/ 10821 h 139039"/>
                      <a:gd name="connsiteX1" fmla="*/ 60623 w 121245"/>
                      <a:gd name="connsiteY1" fmla="*/ 106086 h 139039"/>
                      <a:gd name="connsiteX2" fmla="*/ 121245 w 121245"/>
                      <a:gd name="connsiteY2" fmla="*/ 132067 h 139039"/>
                      <a:gd name="connsiteX3" fmla="*/ 60623 w 121245"/>
                      <a:gd name="connsiteY3" fmla="*/ 36803 h 139039"/>
                      <a:gd name="connsiteX4" fmla="*/ 0 w 121245"/>
                      <a:gd name="connsiteY4" fmla="*/ 10821 h 139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9039">
                        <a:moveTo>
                          <a:pt x="0" y="10821"/>
                        </a:moveTo>
                        <a:cubicBezTo>
                          <a:pt x="0" y="36803"/>
                          <a:pt x="25982" y="71444"/>
                          <a:pt x="60623" y="106086"/>
                        </a:cubicBezTo>
                        <a:cubicBezTo>
                          <a:pt x="95264" y="132067"/>
                          <a:pt x="121245" y="149388"/>
                          <a:pt x="121245" y="132067"/>
                        </a:cubicBezTo>
                        <a:cubicBezTo>
                          <a:pt x="121245" y="114746"/>
                          <a:pt x="95264" y="71444"/>
                          <a:pt x="60623" y="36803"/>
                        </a:cubicBezTo>
                        <a:cubicBezTo>
                          <a:pt x="25982" y="-6500"/>
                          <a:pt x="0" y="-6500"/>
                          <a:pt x="0" y="1082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0" name="Graphic 1">
                  <a:extLst>
                    <a:ext uri="{FF2B5EF4-FFF2-40B4-BE49-F238E27FC236}">
                      <a16:creationId xmlns:a16="http://schemas.microsoft.com/office/drawing/2014/main" xmlns="" id="{550065F0-C8D3-428B-A2A5-2DE64F6D36A4}"/>
                    </a:ext>
                  </a:extLst>
                </p:cNvPr>
                <p:cNvGrpSpPr/>
                <p:nvPr/>
              </p:nvGrpSpPr>
              <p:grpSpPr>
                <a:xfrm>
                  <a:off x="10330945" y="3146125"/>
                  <a:ext cx="122905" cy="1394327"/>
                  <a:chOff x="10330945" y="3146125"/>
                  <a:chExt cx="122905" cy="1394327"/>
                </a:xfrm>
                <a:grpFill/>
              </p:grpSpPr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xmlns="" id="{7BDA9C55-9718-4092-AFF1-CAF4D32694CF}"/>
                      </a:ext>
                    </a:extLst>
                  </p:cNvPr>
                  <p:cNvSpPr/>
                  <p:nvPr/>
                </p:nvSpPr>
                <p:spPr>
                  <a:xfrm>
                    <a:off x="10382907" y="3174271"/>
                    <a:ext cx="19088" cy="1324218"/>
                  </a:xfrm>
                  <a:custGeom>
                    <a:avLst/>
                    <a:gdLst>
                      <a:gd name="connsiteX0" fmla="*/ 0 w 19088"/>
                      <a:gd name="connsiteY0" fmla="*/ 6495 h 1324218"/>
                      <a:gd name="connsiteX1" fmla="*/ 0 w 19088"/>
                      <a:gd name="connsiteY1" fmla="*/ 1314219 h 1324218"/>
                      <a:gd name="connsiteX2" fmla="*/ 17321 w 19088"/>
                      <a:gd name="connsiteY2" fmla="*/ 1314219 h 1324218"/>
                      <a:gd name="connsiteX3" fmla="*/ 17321 w 19088"/>
                      <a:gd name="connsiteY3" fmla="*/ 6495 h 1324218"/>
                      <a:gd name="connsiteX4" fmla="*/ 0 w 19088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2598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xmlns="" id="{3EF780B6-AAFD-45C3-A562-5DDA9E3AC282}"/>
                      </a:ext>
                    </a:extLst>
                  </p:cNvPr>
                  <p:cNvSpPr/>
                  <p:nvPr/>
                </p:nvSpPr>
                <p:spPr>
                  <a:xfrm>
                    <a:off x="10330945" y="4410195"/>
                    <a:ext cx="122905" cy="130257"/>
                  </a:xfrm>
                  <a:custGeom>
                    <a:avLst/>
                    <a:gdLst>
                      <a:gd name="connsiteX0" fmla="*/ 60623 w 122905"/>
                      <a:gd name="connsiteY0" fmla="*/ 9011 h 130257"/>
                      <a:gd name="connsiteX1" fmla="*/ 0 w 122905"/>
                      <a:gd name="connsiteY1" fmla="*/ 95615 h 130257"/>
                      <a:gd name="connsiteX2" fmla="*/ 60623 w 122905"/>
                      <a:gd name="connsiteY2" fmla="*/ 121597 h 130257"/>
                      <a:gd name="connsiteX3" fmla="*/ 121246 w 122905"/>
                      <a:gd name="connsiteY3" fmla="*/ 26332 h 130257"/>
                      <a:gd name="connsiteX4" fmla="*/ 60623 w 12290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0257">
                        <a:moveTo>
                          <a:pt x="60623" y="9011"/>
                        </a:moveTo>
                        <a:cubicBezTo>
                          <a:pt x="25981" y="26332"/>
                          <a:pt x="0" y="60974"/>
                          <a:pt x="0" y="95615"/>
                        </a:cubicBezTo>
                        <a:cubicBezTo>
                          <a:pt x="0" y="130257"/>
                          <a:pt x="25981" y="138918"/>
                          <a:pt x="60623" y="121597"/>
                        </a:cubicBezTo>
                        <a:cubicBezTo>
                          <a:pt x="95264" y="104276"/>
                          <a:pt x="121246" y="60974"/>
                          <a:pt x="121246" y="26332"/>
                        </a:cubicBezTo>
                        <a:cubicBezTo>
                          <a:pt x="129906" y="351"/>
                          <a:pt x="103925" y="-8309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xmlns="" id="{81AD8B43-C5BB-4B44-88A2-E59CBDAA1249}"/>
                      </a:ext>
                    </a:extLst>
                  </p:cNvPr>
                  <p:cNvSpPr/>
                  <p:nvPr/>
                </p:nvSpPr>
                <p:spPr>
                  <a:xfrm>
                    <a:off x="10330945" y="3146125"/>
                    <a:ext cx="122905" cy="130257"/>
                  </a:xfrm>
                  <a:custGeom>
                    <a:avLst/>
                    <a:gdLst>
                      <a:gd name="connsiteX0" fmla="*/ 60623 w 122905"/>
                      <a:gd name="connsiteY0" fmla="*/ 8660 h 130257"/>
                      <a:gd name="connsiteX1" fmla="*/ 0 w 122905"/>
                      <a:gd name="connsiteY1" fmla="*/ 34642 h 130257"/>
                      <a:gd name="connsiteX2" fmla="*/ 60623 w 122905"/>
                      <a:gd name="connsiteY2" fmla="*/ 121246 h 130257"/>
                      <a:gd name="connsiteX3" fmla="*/ 121246 w 122905"/>
                      <a:gd name="connsiteY3" fmla="*/ 103925 h 130257"/>
                      <a:gd name="connsiteX4" fmla="*/ 60623 w 12290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0257">
                        <a:moveTo>
                          <a:pt x="60623" y="8660"/>
                        </a:moveTo>
                        <a:cubicBezTo>
                          <a:pt x="25981" y="-8660"/>
                          <a:pt x="0" y="0"/>
                          <a:pt x="0" y="34642"/>
                        </a:cubicBezTo>
                        <a:cubicBezTo>
                          <a:pt x="0" y="69283"/>
                          <a:pt x="25981" y="103925"/>
                          <a:pt x="60623" y="121246"/>
                        </a:cubicBezTo>
                        <a:cubicBezTo>
                          <a:pt x="95264" y="138567"/>
                          <a:pt x="121246" y="129906"/>
                          <a:pt x="121246" y="103925"/>
                        </a:cubicBezTo>
                        <a:cubicBezTo>
                          <a:pt x="129906" y="69283"/>
                          <a:pt x="103925" y="25981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1" name="Graphic 1">
                  <a:extLst>
                    <a:ext uri="{FF2B5EF4-FFF2-40B4-BE49-F238E27FC236}">
                      <a16:creationId xmlns:a16="http://schemas.microsoft.com/office/drawing/2014/main" xmlns="" id="{C6EAC984-9C8B-415D-AED8-6530D2EE004C}"/>
                    </a:ext>
                  </a:extLst>
                </p:cNvPr>
                <p:cNvGrpSpPr/>
                <p:nvPr/>
              </p:nvGrpSpPr>
              <p:grpSpPr>
                <a:xfrm>
                  <a:off x="10045151" y="3068181"/>
                  <a:ext cx="121245" cy="1550215"/>
                  <a:chOff x="10045151" y="3068181"/>
                  <a:chExt cx="121245" cy="1550215"/>
                </a:xfrm>
                <a:grpFill/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xmlns="" id="{53F7A106-2320-4342-AD6A-101C746E62F4}"/>
                      </a:ext>
                    </a:extLst>
                  </p:cNvPr>
                  <p:cNvSpPr/>
                  <p:nvPr/>
                </p:nvSpPr>
                <p:spPr>
                  <a:xfrm>
                    <a:off x="10097113" y="3096327"/>
                    <a:ext cx="17321" cy="1480106"/>
                  </a:xfrm>
                  <a:custGeom>
                    <a:avLst/>
                    <a:gdLst>
                      <a:gd name="connsiteX0" fmla="*/ 0 w 17321"/>
                      <a:gd name="connsiteY0" fmla="*/ 6495 h 1480106"/>
                      <a:gd name="connsiteX1" fmla="*/ 0 w 17321"/>
                      <a:gd name="connsiteY1" fmla="*/ 1470106 h 1480106"/>
                      <a:gd name="connsiteX2" fmla="*/ 17321 w 17321"/>
                      <a:gd name="connsiteY2" fmla="*/ 1470106 h 1480106"/>
                      <a:gd name="connsiteX3" fmla="*/ 17321 w 17321"/>
                      <a:gd name="connsiteY3" fmla="*/ 6495 h 1480106"/>
                      <a:gd name="connsiteX4" fmla="*/ 0 w 17321"/>
                      <a:gd name="connsiteY4" fmla="*/ 6495 h 1480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480106">
                        <a:moveTo>
                          <a:pt x="0" y="6495"/>
                        </a:moveTo>
                        <a:cubicBezTo>
                          <a:pt x="0" y="491479"/>
                          <a:pt x="0" y="985123"/>
                          <a:pt x="0" y="1470106"/>
                        </a:cubicBezTo>
                        <a:cubicBezTo>
                          <a:pt x="0" y="1478767"/>
                          <a:pt x="17321" y="1487427"/>
                          <a:pt x="17321" y="1470106"/>
                        </a:cubicBezTo>
                        <a:cubicBezTo>
                          <a:pt x="17321" y="985123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xmlns="" id="{F73A8FB5-61EC-427E-8F8F-A4D1BC4C5956}"/>
                      </a:ext>
                    </a:extLst>
                  </p:cNvPr>
                  <p:cNvSpPr/>
                  <p:nvPr/>
                </p:nvSpPr>
                <p:spPr>
                  <a:xfrm>
                    <a:off x="10045151" y="4488490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062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062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25981"/>
                          <a:pt x="0" y="60623"/>
                        </a:cubicBezTo>
                        <a:cubicBezTo>
                          <a:pt x="0" y="95264"/>
                          <a:pt x="25982" y="129906"/>
                          <a:pt x="60623" y="129906"/>
                        </a:cubicBezTo>
                        <a:cubicBezTo>
                          <a:pt x="95264" y="129906"/>
                          <a:pt x="121246" y="95264"/>
                          <a:pt x="121246" y="60623"/>
                        </a:cubicBezTo>
                        <a:cubicBezTo>
                          <a:pt x="121246" y="25981"/>
                          <a:pt x="95264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xmlns="" id="{59265E1E-F974-4D6D-9442-C15C7255FE3F}"/>
                      </a:ext>
                    </a:extLst>
                  </p:cNvPr>
                  <p:cNvSpPr/>
                  <p:nvPr/>
                </p:nvSpPr>
                <p:spPr>
                  <a:xfrm>
                    <a:off x="10045151" y="3068181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928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34642"/>
                          <a:pt x="0" y="69283"/>
                        </a:cubicBezTo>
                        <a:cubicBezTo>
                          <a:pt x="0" y="103925"/>
                          <a:pt x="25982" y="129906"/>
                          <a:pt x="60623" y="129906"/>
                        </a:cubicBezTo>
                        <a:cubicBezTo>
                          <a:pt x="95264" y="129906"/>
                          <a:pt x="121246" y="103925"/>
                          <a:pt x="121246" y="69283"/>
                        </a:cubicBezTo>
                        <a:cubicBezTo>
                          <a:pt x="121246" y="34642"/>
                          <a:pt x="95264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2" name="Graphic 1">
                  <a:extLst>
                    <a:ext uri="{FF2B5EF4-FFF2-40B4-BE49-F238E27FC236}">
                      <a16:creationId xmlns:a16="http://schemas.microsoft.com/office/drawing/2014/main" xmlns="" id="{67EEF2EB-2EAA-4DD4-93CA-13DFCBE082C1}"/>
                    </a:ext>
                  </a:extLst>
                </p:cNvPr>
                <p:cNvGrpSpPr/>
                <p:nvPr/>
              </p:nvGrpSpPr>
              <p:grpSpPr>
                <a:xfrm>
                  <a:off x="9759357" y="3146125"/>
                  <a:ext cx="121245" cy="1394327"/>
                  <a:chOff x="9759357" y="3146125"/>
                  <a:chExt cx="121245" cy="1394327"/>
                </a:xfrm>
                <a:grpFill/>
              </p:grpSpPr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xmlns="" id="{E01B44AD-A97A-47DF-958B-5DC288976CD7}"/>
                      </a:ext>
                    </a:extLst>
                  </p:cNvPr>
                  <p:cNvSpPr/>
                  <p:nvPr/>
                </p:nvSpPr>
                <p:spPr>
                  <a:xfrm>
                    <a:off x="9811320" y="3170766"/>
                    <a:ext cx="17320" cy="1327723"/>
                  </a:xfrm>
                  <a:custGeom>
                    <a:avLst/>
                    <a:gdLst>
                      <a:gd name="connsiteX0" fmla="*/ 0 w 17320"/>
                      <a:gd name="connsiteY0" fmla="*/ 10000 h 1327723"/>
                      <a:gd name="connsiteX1" fmla="*/ 0 w 17320"/>
                      <a:gd name="connsiteY1" fmla="*/ 1317724 h 1327723"/>
                      <a:gd name="connsiteX2" fmla="*/ 17321 w 17320"/>
                      <a:gd name="connsiteY2" fmla="*/ 1317724 h 1327723"/>
                      <a:gd name="connsiteX3" fmla="*/ 17321 w 17320"/>
                      <a:gd name="connsiteY3" fmla="*/ 10000 h 1327723"/>
                      <a:gd name="connsiteX4" fmla="*/ 0 w 17320"/>
                      <a:gd name="connsiteY4" fmla="*/ 10000 h 1327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7723">
                        <a:moveTo>
                          <a:pt x="0" y="10000"/>
                        </a:moveTo>
                        <a:cubicBezTo>
                          <a:pt x="0" y="443021"/>
                          <a:pt x="0" y="884703"/>
                          <a:pt x="0" y="1317724"/>
                        </a:cubicBezTo>
                        <a:cubicBezTo>
                          <a:pt x="0" y="1326384"/>
                          <a:pt x="17321" y="1335044"/>
                          <a:pt x="17321" y="1317724"/>
                        </a:cubicBezTo>
                        <a:cubicBezTo>
                          <a:pt x="17321" y="884703"/>
                          <a:pt x="17321" y="443021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xmlns="" id="{EB3F951C-692F-488A-9DE6-A6404259B4E5}"/>
                      </a:ext>
                    </a:extLst>
                  </p:cNvPr>
                  <p:cNvSpPr/>
                  <p:nvPr/>
                </p:nvSpPr>
                <p:spPr>
                  <a:xfrm>
                    <a:off x="9759357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26332 h 130257"/>
                      <a:gd name="connsiteX2" fmla="*/ 60623 w 121245"/>
                      <a:gd name="connsiteY2" fmla="*/ 121597 h 130257"/>
                      <a:gd name="connsiteX3" fmla="*/ 121245 w 121245"/>
                      <a:gd name="connsiteY3" fmla="*/ 95615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-8309"/>
                          <a:pt x="0" y="351"/>
                          <a:pt x="0" y="26332"/>
                        </a:cubicBezTo>
                        <a:cubicBezTo>
                          <a:pt x="0" y="52313"/>
                          <a:pt x="25981" y="95615"/>
                          <a:pt x="60623" y="121597"/>
                        </a:cubicBezTo>
                        <a:cubicBezTo>
                          <a:pt x="95264" y="138918"/>
                          <a:pt x="121245" y="130257"/>
                          <a:pt x="121245" y="95615"/>
                        </a:cubicBezTo>
                        <a:cubicBezTo>
                          <a:pt x="121245" y="60974"/>
                          <a:pt x="95264" y="26332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xmlns="" id="{1BFAA0C5-B61A-48D5-AD56-F8E57AFA8755}"/>
                      </a:ext>
                    </a:extLst>
                  </p:cNvPr>
                  <p:cNvSpPr/>
                  <p:nvPr/>
                </p:nvSpPr>
                <p:spPr>
                  <a:xfrm>
                    <a:off x="9759357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103925 h 130257"/>
                      <a:gd name="connsiteX2" fmla="*/ 60623 w 121245"/>
                      <a:gd name="connsiteY2" fmla="*/ 121246 h 130257"/>
                      <a:gd name="connsiteX3" fmla="*/ 121245 w 121245"/>
                      <a:gd name="connsiteY3" fmla="*/ 34642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25981"/>
                          <a:pt x="0" y="69283"/>
                          <a:pt x="0" y="103925"/>
                        </a:cubicBezTo>
                        <a:cubicBezTo>
                          <a:pt x="0" y="129906"/>
                          <a:pt x="25981" y="138567"/>
                          <a:pt x="60623" y="121246"/>
                        </a:cubicBezTo>
                        <a:cubicBezTo>
                          <a:pt x="95264" y="103925"/>
                          <a:pt x="121245" y="69283"/>
                          <a:pt x="121245" y="34642"/>
                        </a:cubicBezTo>
                        <a:cubicBezTo>
                          <a:pt x="121245" y="0"/>
                          <a:pt x="95264" y="-8660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3" name="Graphic 1">
                  <a:extLst>
                    <a:ext uri="{FF2B5EF4-FFF2-40B4-BE49-F238E27FC236}">
                      <a16:creationId xmlns:a16="http://schemas.microsoft.com/office/drawing/2014/main" xmlns="" id="{935AC490-8B21-494A-A8E9-F33CC3CDB51A}"/>
                    </a:ext>
                  </a:extLst>
                </p:cNvPr>
                <p:cNvGrpSpPr/>
                <p:nvPr/>
              </p:nvGrpSpPr>
              <p:grpSpPr>
                <a:xfrm>
                  <a:off x="9464903" y="3347528"/>
                  <a:ext cx="122591" cy="991519"/>
                  <a:chOff x="9464903" y="3347528"/>
                  <a:chExt cx="122591" cy="991519"/>
                </a:xfrm>
                <a:grpFill/>
              </p:grpSpPr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xmlns="" id="{FB1B5ACF-BB98-441A-B8C3-ABDB2BEBAC5D}"/>
                      </a:ext>
                    </a:extLst>
                  </p:cNvPr>
                  <p:cNvSpPr/>
                  <p:nvPr/>
                </p:nvSpPr>
                <p:spPr>
                  <a:xfrm>
                    <a:off x="9516865" y="3390781"/>
                    <a:ext cx="17320" cy="899858"/>
                  </a:xfrm>
                  <a:custGeom>
                    <a:avLst/>
                    <a:gdLst>
                      <a:gd name="connsiteX0" fmla="*/ 0 w 17320"/>
                      <a:gd name="connsiteY0" fmla="*/ 6495 h 899858"/>
                      <a:gd name="connsiteX1" fmla="*/ 0 w 17320"/>
                      <a:gd name="connsiteY1" fmla="*/ 889858 h 899858"/>
                      <a:gd name="connsiteX2" fmla="*/ 17321 w 17320"/>
                      <a:gd name="connsiteY2" fmla="*/ 889858 h 899858"/>
                      <a:gd name="connsiteX3" fmla="*/ 17321 w 17320"/>
                      <a:gd name="connsiteY3" fmla="*/ 6495 h 899858"/>
                      <a:gd name="connsiteX4" fmla="*/ 0 w 17320"/>
                      <a:gd name="connsiteY4" fmla="*/ 6495 h 899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899858">
                        <a:moveTo>
                          <a:pt x="0" y="6495"/>
                        </a:moveTo>
                        <a:cubicBezTo>
                          <a:pt x="0" y="300950"/>
                          <a:pt x="0" y="595404"/>
                          <a:pt x="0" y="889858"/>
                        </a:cubicBezTo>
                        <a:cubicBezTo>
                          <a:pt x="0" y="898518"/>
                          <a:pt x="17321" y="907179"/>
                          <a:pt x="17321" y="889858"/>
                        </a:cubicBezTo>
                        <a:cubicBezTo>
                          <a:pt x="17321" y="595404"/>
                          <a:pt x="17321" y="300950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xmlns="" id="{7E4E1E8C-8E40-42A4-8C43-0CE7713169AA}"/>
                      </a:ext>
                    </a:extLst>
                  </p:cNvPr>
                  <p:cNvSpPr/>
                  <p:nvPr/>
                </p:nvSpPr>
                <p:spPr>
                  <a:xfrm>
                    <a:off x="9464903" y="4198504"/>
                    <a:ext cx="122591" cy="140544"/>
                  </a:xfrm>
                  <a:custGeom>
                    <a:avLst/>
                    <a:gdLst>
                      <a:gd name="connsiteX0" fmla="*/ 60623 w 122591"/>
                      <a:gd name="connsiteY0" fmla="*/ 30173 h 140544"/>
                      <a:gd name="connsiteX1" fmla="*/ 0 w 122591"/>
                      <a:gd name="connsiteY1" fmla="*/ 12852 h 140544"/>
                      <a:gd name="connsiteX2" fmla="*/ 60623 w 122591"/>
                      <a:gd name="connsiteY2" fmla="*/ 108117 h 140544"/>
                      <a:gd name="connsiteX3" fmla="*/ 121246 w 122591"/>
                      <a:gd name="connsiteY3" fmla="*/ 125438 h 140544"/>
                      <a:gd name="connsiteX4" fmla="*/ 60623 w 122591"/>
                      <a:gd name="connsiteY4" fmla="*/ 30173 h 140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40544">
                        <a:moveTo>
                          <a:pt x="60623" y="30173"/>
                        </a:moveTo>
                        <a:cubicBezTo>
                          <a:pt x="25981" y="4192"/>
                          <a:pt x="0" y="-13129"/>
                          <a:pt x="0" y="12852"/>
                        </a:cubicBezTo>
                        <a:cubicBezTo>
                          <a:pt x="0" y="30173"/>
                          <a:pt x="25981" y="73475"/>
                          <a:pt x="60623" y="108117"/>
                        </a:cubicBezTo>
                        <a:cubicBezTo>
                          <a:pt x="95264" y="142759"/>
                          <a:pt x="121246" y="151419"/>
                          <a:pt x="121246" y="125438"/>
                        </a:cubicBezTo>
                        <a:cubicBezTo>
                          <a:pt x="129906" y="99456"/>
                          <a:pt x="95264" y="56154"/>
                          <a:pt x="60623" y="3017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xmlns="" id="{2BB8263C-3372-410D-A156-765701CC8DC7}"/>
                      </a:ext>
                    </a:extLst>
                  </p:cNvPr>
                  <p:cNvSpPr/>
                  <p:nvPr/>
                </p:nvSpPr>
                <p:spPr>
                  <a:xfrm>
                    <a:off x="9464903" y="3347528"/>
                    <a:ext cx="122591" cy="136703"/>
                  </a:xfrm>
                  <a:custGeom>
                    <a:avLst/>
                    <a:gdLst>
                      <a:gd name="connsiteX0" fmla="*/ 60623 w 122591"/>
                      <a:gd name="connsiteY0" fmla="*/ 32427 h 136703"/>
                      <a:gd name="connsiteX1" fmla="*/ 0 w 122591"/>
                      <a:gd name="connsiteY1" fmla="*/ 127692 h 136703"/>
                      <a:gd name="connsiteX2" fmla="*/ 60623 w 122591"/>
                      <a:gd name="connsiteY2" fmla="*/ 110371 h 136703"/>
                      <a:gd name="connsiteX3" fmla="*/ 121246 w 122591"/>
                      <a:gd name="connsiteY3" fmla="*/ 15107 h 136703"/>
                      <a:gd name="connsiteX4" fmla="*/ 60623 w 122591"/>
                      <a:gd name="connsiteY4" fmla="*/ 32427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6703">
                        <a:moveTo>
                          <a:pt x="60623" y="32427"/>
                        </a:moveTo>
                        <a:cubicBezTo>
                          <a:pt x="25981" y="67069"/>
                          <a:pt x="0" y="110371"/>
                          <a:pt x="0" y="127692"/>
                        </a:cubicBezTo>
                        <a:cubicBezTo>
                          <a:pt x="0" y="145013"/>
                          <a:pt x="25981" y="136353"/>
                          <a:pt x="60623" y="110371"/>
                        </a:cubicBezTo>
                        <a:cubicBezTo>
                          <a:pt x="95264" y="84390"/>
                          <a:pt x="121246" y="41088"/>
                          <a:pt x="121246" y="15107"/>
                        </a:cubicBezTo>
                        <a:cubicBezTo>
                          <a:pt x="129906" y="-10875"/>
                          <a:pt x="95264" y="-2214"/>
                          <a:pt x="60623" y="3242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4" name="Graphic 1">
                  <a:extLst>
                    <a:ext uri="{FF2B5EF4-FFF2-40B4-BE49-F238E27FC236}">
                      <a16:creationId xmlns:a16="http://schemas.microsoft.com/office/drawing/2014/main" xmlns="" id="{97DC68EC-C72C-4098-9FB7-C2C8083907BE}"/>
                    </a:ext>
                  </a:extLst>
                </p:cNvPr>
                <p:cNvGrpSpPr/>
                <p:nvPr/>
              </p:nvGrpSpPr>
              <p:grpSpPr>
                <a:xfrm>
                  <a:off x="9179109" y="3639768"/>
                  <a:ext cx="121245" cy="400038"/>
                  <a:chOff x="9179109" y="3639768"/>
                  <a:chExt cx="121245" cy="400038"/>
                </a:xfrm>
                <a:grpFill/>
              </p:grpSpPr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xmlns="" id="{682D5BA1-8E9B-4DB2-B7F2-78C80962554B}"/>
                      </a:ext>
                    </a:extLst>
                  </p:cNvPr>
                  <p:cNvSpPr/>
                  <p:nvPr/>
                </p:nvSpPr>
                <p:spPr>
                  <a:xfrm>
                    <a:off x="9231071" y="3702556"/>
                    <a:ext cx="17321" cy="276308"/>
                  </a:xfrm>
                  <a:custGeom>
                    <a:avLst/>
                    <a:gdLst>
                      <a:gd name="connsiteX0" fmla="*/ 0 w 17321"/>
                      <a:gd name="connsiteY0" fmla="*/ 6495 h 276308"/>
                      <a:gd name="connsiteX1" fmla="*/ 0 w 17321"/>
                      <a:gd name="connsiteY1" fmla="*/ 266308 h 276308"/>
                      <a:gd name="connsiteX2" fmla="*/ 17321 w 17321"/>
                      <a:gd name="connsiteY2" fmla="*/ 266308 h 276308"/>
                      <a:gd name="connsiteX3" fmla="*/ 17321 w 17321"/>
                      <a:gd name="connsiteY3" fmla="*/ 6495 h 276308"/>
                      <a:gd name="connsiteX4" fmla="*/ 0 w 17321"/>
                      <a:gd name="connsiteY4" fmla="*/ 6495 h 276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276308">
                        <a:moveTo>
                          <a:pt x="0" y="6495"/>
                        </a:moveTo>
                        <a:cubicBezTo>
                          <a:pt x="0" y="93100"/>
                          <a:pt x="0" y="179704"/>
                          <a:pt x="0" y="266308"/>
                        </a:cubicBezTo>
                        <a:cubicBezTo>
                          <a:pt x="0" y="274968"/>
                          <a:pt x="17321" y="283629"/>
                          <a:pt x="17321" y="266308"/>
                        </a:cubicBezTo>
                        <a:cubicBezTo>
                          <a:pt x="17321" y="179704"/>
                          <a:pt x="17321" y="93100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xmlns="" id="{84E00346-7676-4E85-A7D7-99562FC332BF}"/>
                      </a:ext>
                    </a:extLst>
                  </p:cNvPr>
                  <p:cNvSpPr/>
                  <p:nvPr/>
                </p:nvSpPr>
                <p:spPr>
                  <a:xfrm>
                    <a:off x="9179109" y="3898235"/>
                    <a:ext cx="121245" cy="141572"/>
                  </a:xfrm>
                  <a:custGeom>
                    <a:avLst/>
                    <a:gdLst>
                      <a:gd name="connsiteX0" fmla="*/ 0 w 121245"/>
                      <a:gd name="connsiteY0" fmla="*/ 1346 h 141572"/>
                      <a:gd name="connsiteX1" fmla="*/ 60623 w 121245"/>
                      <a:gd name="connsiteY1" fmla="*/ 79290 h 141572"/>
                      <a:gd name="connsiteX2" fmla="*/ 121246 w 121245"/>
                      <a:gd name="connsiteY2" fmla="*/ 139913 h 141572"/>
                      <a:gd name="connsiteX3" fmla="*/ 60623 w 121245"/>
                      <a:gd name="connsiteY3" fmla="*/ 61969 h 141572"/>
                      <a:gd name="connsiteX4" fmla="*/ 0 w 121245"/>
                      <a:gd name="connsiteY4" fmla="*/ 1346 h 141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572">
                        <a:moveTo>
                          <a:pt x="0" y="1346"/>
                        </a:moveTo>
                        <a:cubicBezTo>
                          <a:pt x="0" y="1346"/>
                          <a:pt x="25982" y="44648"/>
                          <a:pt x="60623" y="79290"/>
                        </a:cubicBezTo>
                        <a:cubicBezTo>
                          <a:pt x="95264" y="122592"/>
                          <a:pt x="121246" y="148573"/>
                          <a:pt x="121246" y="139913"/>
                        </a:cubicBezTo>
                        <a:cubicBezTo>
                          <a:pt x="121246" y="131252"/>
                          <a:pt x="95264" y="96611"/>
                          <a:pt x="60623" y="61969"/>
                        </a:cubicBezTo>
                        <a:cubicBezTo>
                          <a:pt x="25982" y="27327"/>
                          <a:pt x="0" y="-7314"/>
                          <a:pt x="0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xmlns="" id="{5DD7E79A-50AD-4A05-911D-655DA7D928B2}"/>
                      </a:ext>
                    </a:extLst>
                  </p:cNvPr>
                  <p:cNvSpPr/>
                  <p:nvPr/>
                </p:nvSpPr>
                <p:spPr>
                  <a:xfrm>
                    <a:off x="9179109" y="3639768"/>
                    <a:ext cx="121245" cy="138566"/>
                  </a:xfrm>
                  <a:custGeom>
                    <a:avLst/>
                    <a:gdLst>
                      <a:gd name="connsiteX0" fmla="*/ 60623 w 121245"/>
                      <a:gd name="connsiteY0" fmla="*/ 60623 h 138566"/>
                      <a:gd name="connsiteX1" fmla="*/ 0 w 121245"/>
                      <a:gd name="connsiteY1" fmla="*/ 138567 h 138566"/>
                      <a:gd name="connsiteX2" fmla="*/ 60623 w 121245"/>
                      <a:gd name="connsiteY2" fmla="*/ 77944 h 138566"/>
                      <a:gd name="connsiteX3" fmla="*/ 121246 w 121245"/>
                      <a:gd name="connsiteY3" fmla="*/ 0 h 138566"/>
                      <a:gd name="connsiteX4" fmla="*/ 60623 w 121245"/>
                      <a:gd name="connsiteY4" fmla="*/ 6062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566">
                        <a:moveTo>
                          <a:pt x="60623" y="60623"/>
                        </a:moveTo>
                        <a:cubicBezTo>
                          <a:pt x="25982" y="103925"/>
                          <a:pt x="0" y="138567"/>
                          <a:pt x="0" y="138567"/>
                        </a:cubicBezTo>
                        <a:cubicBezTo>
                          <a:pt x="0" y="138567"/>
                          <a:pt x="25982" y="112586"/>
                          <a:pt x="60623" y="77944"/>
                        </a:cubicBezTo>
                        <a:cubicBezTo>
                          <a:pt x="95264" y="43302"/>
                          <a:pt x="121246" y="8660"/>
                          <a:pt x="121246" y="0"/>
                        </a:cubicBezTo>
                        <a:cubicBezTo>
                          <a:pt x="121246" y="0"/>
                          <a:pt x="95264" y="25981"/>
                          <a:pt x="60623" y="6062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5" name="Graphic 1">
                  <a:extLst>
                    <a:ext uri="{FF2B5EF4-FFF2-40B4-BE49-F238E27FC236}">
                      <a16:creationId xmlns:a16="http://schemas.microsoft.com/office/drawing/2014/main" xmlns="" id="{3F6CDE22-DAB9-4776-879C-E0A7AB6661A8}"/>
                    </a:ext>
                  </a:extLst>
                </p:cNvPr>
                <p:cNvGrpSpPr/>
                <p:nvPr/>
              </p:nvGrpSpPr>
              <p:grpSpPr>
                <a:xfrm>
                  <a:off x="8884655" y="3573720"/>
                  <a:ext cx="121245" cy="539136"/>
                  <a:chOff x="8884655" y="3573720"/>
                  <a:chExt cx="121245" cy="539136"/>
                </a:xfrm>
                <a:grpFill/>
              </p:grpSpPr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xmlns="" id="{71CDB149-E7DD-4BEB-995F-0BB45F45A067}"/>
                      </a:ext>
                    </a:extLst>
                  </p:cNvPr>
                  <p:cNvSpPr/>
                  <p:nvPr/>
                </p:nvSpPr>
                <p:spPr>
                  <a:xfrm>
                    <a:off x="8936618" y="3629768"/>
                    <a:ext cx="19087" cy="427040"/>
                  </a:xfrm>
                  <a:custGeom>
                    <a:avLst/>
                    <a:gdLst>
                      <a:gd name="connsiteX0" fmla="*/ 0 w 19087"/>
                      <a:gd name="connsiteY0" fmla="*/ 10000 h 427040"/>
                      <a:gd name="connsiteX1" fmla="*/ 0 w 19087"/>
                      <a:gd name="connsiteY1" fmla="*/ 417040 h 427040"/>
                      <a:gd name="connsiteX2" fmla="*/ 17321 w 19087"/>
                      <a:gd name="connsiteY2" fmla="*/ 417040 h 427040"/>
                      <a:gd name="connsiteX3" fmla="*/ 17321 w 19087"/>
                      <a:gd name="connsiteY3" fmla="*/ 10000 h 427040"/>
                      <a:gd name="connsiteX4" fmla="*/ 0 w 19087"/>
                      <a:gd name="connsiteY4" fmla="*/ 10000 h 427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7" h="427040">
                        <a:moveTo>
                          <a:pt x="0" y="10000"/>
                        </a:moveTo>
                        <a:cubicBezTo>
                          <a:pt x="0" y="148567"/>
                          <a:pt x="0" y="287134"/>
                          <a:pt x="0" y="417040"/>
                        </a:cubicBezTo>
                        <a:cubicBezTo>
                          <a:pt x="0" y="425700"/>
                          <a:pt x="17321" y="434361"/>
                          <a:pt x="17321" y="417040"/>
                        </a:cubicBezTo>
                        <a:cubicBezTo>
                          <a:pt x="17321" y="278473"/>
                          <a:pt x="17321" y="139906"/>
                          <a:pt x="1732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xmlns="" id="{DB715A8F-15FD-42D9-9C46-77DEDCBB3C64}"/>
                      </a:ext>
                    </a:extLst>
                  </p:cNvPr>
                  <p:cNvSpPr/>
                  <p:nvPr/>
                </p:nvSpPr>
                <p:spPr>
                  <a:xfrm>
                    <a:off x="8884655" y="3573720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5425 h 145670"/>
                      <a:gd name="connsiteX1" fmla="*/ 60623 w 121245"/>
                      <a:gd name="connsiteY1" fmla="*/ 92030 h 145670"/>
                      <a:gd name="connsiteX2" fmla="*/ 121246 w 121245"/>
                      <a:gd name="connsiteY2" fmla="*/ 143992 h 145670"/>
                      <a:gd name="connsiteX3" fmla="*/ 60623 w 121245"/>
                      <a:gd name="connsiteY3" fmla="*/ 57388 h 145670"/>
                      <a:gd name="connsiteX4" fmla="*/ 0 w 121245"/>
                      <a:gd name="connsiteY4" fmla="*/ 542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5425"/>
                        </a:moveTo>
                        <a:cubicBezTo>
                          <a:pt x="0" y="22746"/>
                          <a:pt x="25982" y="57388"/>
                          <a:pt x="60623" y="92030"/>
                        </a:cubicBezTo>
                        <a:cubicBezTo>
                          <a:pt x="95265" y="126671"/>
                          <a:pt x="121246" y="152652"/>
                          <a:pt x="121246" y="143992"/>
                        </a:cubicBezTo>
                        <a:cubicBezTo>
                          <a:pt x="121246" y="135332"/>
                          <a:pt x="95265" y="100690"/>
                          <a:pt x="60623" y="57388"/>
                        </a:cubicBezTo>
                        <a:cubicBezTo>
                          <a:pt x="34642" y="14086"/>
                          <a:pt x="0" y="-11895"/>
                          <a:pt x="0" y="542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xmlns="" id="{2EBA27F2-4075-450F-8297-13B54A446557}"/>
                      </a:ext>
                    </a:extLst>
                  </p:cNvPr>
                  <p:cNvSpPr/>
                  <p:nvPr/>
                </p:nvSpPr>
                <p:spPr>
                  <a:xfrm>
                    <a:off x="8884655" y="3967186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140245 h 145670"/>
                      <a:gd name="connsiteX1" fmla="*/ 60623 w 121245"/>
                      <a:gd name="connsiteY1" fmla="*/ 88283 h 145670"/>
                      <a:gd name="connsiteX2" fmla="*/ 121246 w 121245"/>
                      <a:gd name="connsiteY2" fmla="*/ 1679 h 145670"/>
                      <a:gd name="connsiteX3" fmla="*/ 60623 w 121245"/>
                      <a:gd name="connsiteY3" fmla="*/ 53641 h 145670"/>
                      <a:gd name="connsiteX4" fmla="*/ 0 w 121245"/>
                      <a:gd name="connsiteY4" fmla="*/ 14024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140245"/>
                        </a:moveTo>
                        <a:cubicBezTo>
                          <a:pt x="0" y="157566"/>
                          <a:pt x="25982" y="131585"/>
                          <a:pt x="60623" y="88283"/>
                        </a:cubicBezTo>
                        <a:cubicBezTo>
                          <a:pt x="95265" y="44981"/>
                          <a:pt x="121246" y="10339"/>
                          <a:pt x="121246" y="1679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ubicBezTo>
                          <a:pt x="34642" y="88283"/>
                          <a:pt x="0" y="131585"/>
                          <a:pt x="0" y="14024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6" name="Graphic 1">
                  <a:extLst>
                    <a:ext uri="{FF2B5EF4-FFF2-40B4-BE49-F238E27FC236}">
                      <a16:creationId xmlns:a16="http://schemas.microsoft.com/office/drawing/2014/main" xmlns="" id="{2B0D3B81-F54D-4E8E-BEAA-B19415412F8A}"/>
                    </a:ext>
                  </a:extLst>
                </p:cNvPr>
                <p:cNvGrpSpPr/>
                <p:nvPr/>
              </p:nvGrpSpPr>
              <p:grpSpPr>
                <a:xfrm>
                  <a:off x="8598861" y="3292153"/>
                  <a:ext cx="121245" cy="1102271"/>
                  <a:chOff x="8598861" y="3292153"/>
                  <a:chExt cx="121245" cy="1102271"/>
                </a:xfrm>
                <a:grpFill/>
              </p:grpSpPr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xmlns="" id="{28C55A43-4926-42DE-857A-7FB5E25B4051}"/>
                      </a:ext>
                    </a:extLst>
                  </p:cNvPr>
                  <p:cNvSpPr/>
                  <p:nvPr/>
                </p:nvSpPr>
                <p:spPr>
                  <a:xfrm>
                    <a:off x="8650823" y="3338819"/>
                    <a:ext cx="17320" cy="1012443"/>
                  </a:xfrm>
                  <a:custGeom>
                    <a:avLst/>
                    <a:gdLst>
                      <a:gd name="connsiteX0" fmla="*/ 0 w 17320"/>
                      <a:gd name="connsiteY0" fmla="*/ 6495 h 1012443"/>
                      <a:gd name="connsiteX1" fmla="*/ 0 w 17320"/>
                      <a:gd name="connsiteY1" fmla="*/ 1002444 h 1012443"/>
                      <a:gd name="connsiteX2" fmla="*/ 17321 w 17320"/>
                      <a:gd name="connsiteY2" fmla="*/ 1002444 h 1012443"/>
                      <a:gd name="connsiteX3" fmla="*/ 17321 w 17320"/>
                      <a:gd name="connsiteY3" fmla="*/ 6495 h 1012443"/>
                      <a:gd name="connsiteX4" fmla="*/ 0 w 17320"/>
                      <a:gd name="connsiteY4" fmla="*/ 6495 h 1012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12443">
                        <a:moveTo>
                          <a:pt x="0" y="6495"/>
                        </a:moveTo>
                        <a:cubicBezTo>
                          <a:pt x="0" y="335591"/>
                          <a:pt x="0" y="673348"/>
                          <a:pt x="0" y="1002444"/>
                        </a:cubicBezTo>
                        <a:cubicBezTo>
                          <a:pt x="0" y="1011104"/>
                          <a:pt x="17321" y="1019764"/>
                          <a:pt x="17321" y="1002444"/>
                        </a:cubicBezTo>
                        <a:cubicBezTo>
                          <a:pt x="17321" y="673348"/>
                          <a:pt x="17321" y="335591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xmlns="" id="{1259CD2E-C41B-404B-8B7F-85896F6190F4}"/>
                      </a:ext>
                    </a:extLst>
                  </p:cNvPr>
                  <p:cNvSpPr/>
                  <p:nvPr/>
                </p:nvSpPr>
                <p:spPr>
                  <a:xfrm>
                    <a:off x="8598861" y="3292153"/>
                    <a:ext cx="121245" cy="138132"/>
                  </a:xfrm>
                  <a:custGeom>
                    <a:avLst/>
                    <a:gdLst>
                      <a:gd name="connsiteX0" fmla="*/ 0 w 121245"/>
                      <a:gd name="connsiteY0" fmla="*/ 18520 h 138132"/>
                      <a:gd name="connsiteX1" fmla="*/ 60623 w 121245"/>
                      <a:gd name="connsiteY1" fmla="*/ 113784 h 138132"/>
                      <a:gd name="connsiteX2" fmla="*/ 121246 w 121245"/>
                      <a:gd name="connsiteY2" fmla="*/ 122445 h 138132"/>
                      <a:gd name="connsiteX3" fmla="*/ 60623 w 121245"/>
                      <a:gd name="connsiteY3" fmla="*/ 27180 h 138132"/>
                      <a:gd name="connsiteX4" fmla="*/ 0 w 121245"/>
                      <a:gd name="connsiteY4" fmla="*/ 18520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0" y="18520"/>
                        </a:moveTo>
                        <a:cubicBezTo>
                          <a:pt x="0" y="44501"/>
                          <a:pt x="25981" y="87803"/>
                          <a:pt x="60623" y="113784"/>
                        </a:cubicBezTo>
                        <a:cubicBezTo>
                          <a:pt x="95264" y="139766"/>
                          <a:pt x="121246" y="148426"/>
                          <a:pt x="121246" y="122445"/>
                        </a:cubicBezTo>
                        <a:cubicBezTo>
                          <a:pt x="121246" y="105124"/>
                          <a:pt x="95264" y="53161"/>
                          <a:pt x="60623" y="27180"/>
                        </a:cubicBezTo>
                        <a:cubicBezTo>
                          <a:pt x="25981" y="-7461"/>
                          <a:pt x="0" y="-7461"/>
                          <a:pt x="0" y="1852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xmlns="" id="{BDB5481A-98DB-435E-A645-75B3EAC10DCE}"/>
                      </a:ext>
                    </a:extLst>
                  </p:cNvPr>
                  <p:cNvSpPr/>
                  <p:nvPr/>
                </p:nvSpPr>
                <p:spPr>
                  <a:xfrm>
                    <a:off x="8598861" y="4256292"/>
                    <a:ext cx="121245" cy="138132"/>
                  </a:xfrm>
                  <a:custGeom>
                    <a:avLst/>
                    <a:gdLst>
                      <a:gd name="connsiteX0" fmla="*/ 60623 w 121245"/>
                      <a:gd name="connsiteY0" fmla="*/ 24348 h 138132"/>
                      <a:gd name="connsiteX1" fmla="*/ 0 w 121245"/>
                      <a:gd name="connsiteY1" fmla="*/ 119612 h 138132"/>
                      <a:gd name="connsiteX2" fmla="*/ 60623 w 121245"/>
                      <a:gd name="connsiteY2" fmla="*/ 110952 h 138132"/>
                      <a:gd name="connsiteX3" fmla="*/ 121246 w 121245"/>
                      <a:gd name="connsiteY3" fmla="*/ 15687 h 138132"/>
                      <a:gd name="connsiteX4" fmla="*/ 60623 w 121245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60623" y="24348"/>
                        </a:moveTo>
                        <a:cubicBezTo>
                          <a:pt x="25981" y="50329"/>
                          <a:pt x="0" y="93631"/>
                          <a:pt x="0" y="119612"/>
                        </a:cubicBezTo>
                        <a:cubicBezTo>
                          <a:pt x="0" y="145594"/>
                          <a:pt x="25981" y="145594"/>
                          <a:pt x="60623" y="110952"/>
                        </a:cubicBezTo>
                        <a:cubicBezTo>
                          <a:pt x="95264" y="76310"/>
                          <a:pt x="121246" y="33008"/>
                          <a:pt x="121246" y="15687"/>
                        </a:cubicBezTo>
                        <a:cubicBezTo>
                          <a:pt x="121246" y="-10294"/>
                          <a:pt x="95264" y="-1633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7" name="Graphic 1">
                  <a:extLst>
                    <a:ext uri="{FF2B5EF4-FFF2-40B4-BE49-F238E27FC236}">
                      <a16:creationId xmlns:a16="http://schemas.microsoft.com/office/drawing/2014/main" xmlns="" id="{4404FA71-A695-4A16-A186-9F372C55AF77}"/>
                    </a:ext>
                  </a:extLst>
                </p:cNvPr>
                <p:cNvGrpSpPr/>
                <p:nvPr/>
              </p:nvGrpSpPr>
              <p:grpSpPr>
                <a:xfrm>
                  <a:off x="8313067" y="3113348"/>
                  <a:ext cx="121245" cy="1451219"/>
                  <a:chOff x="8313067" y="3113348"/>
                  <a:chExt cx="121245" cy="1451219"/>
                </a:xfrm>
                <a:grpFill/>
              </p:grpSpPr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xmlns="" id="{B7E5ECC4-B581-4329-8639-4A9587DCD6E8}"/>
                      </a:ext>
                    </a:extLst>
                  </p:cNvPr>
                  <p:cNvSpPr/>
                  <p:nvPr/>
                </p:nvSpPr>
                <p:spPr>
                  <a:xfrm>
                    <a:off x="8365029" y="3150455"/>
                    <a:ext cx="17321" cy="1391337"/>
                  </a:xfrm>
                  <a:custGeom>
                    <a:avLst/>
                    <a:gdLst>
                      <a:gd name="connsiteX0" fmla="*/ 0 w 17321"/>
                      <a:gd name="connsiteY0" fmla="*/ 12991 h 1391337"/>
                      <a:gd name="connsiteX1" fmla="*/ 0 w 17321"/>
                      <a:gd name="connsiteY1" fmla="*/ 1381337 h 1391337"/>
                      <a:gd name="connsiteX2" fmla="*/ 17321 w 17321"/>
                      <a:gd name="connsiteY2" fmla="*/ 1381337 h 1391337"/>
                      <a:gd name="connsiteX3" fmla="*/ 17321 w 17321"/>
                      <a:gd name="connsiteY3" fmla="*/ 12991 h 1391337"/>
                      <a:gd name="connsiteX4" fmla="*/ 0 w 17321"/>
                      <a:gd name="connsiteY4" fmla="*/ 12991 h 1391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391337">
                        <a:moveTo>
                          <a:pt x="0" y="12991"/>
                        </a:moveTo>
                        <a:cubicBezTo>
                          <a:pt x="0" y="471993"/>
                          <a:pt x="0" y="930995"/>
                          <a:pt x="0" y="1381337"/>
                        </a:cubicBezTo>
                        <a:cubicBezTo>
                          <a:pt x="0" y="1389997"/>
                          <a:pt x="17321" y="1398658"/>
                          <a:pt x="17321" y="1381337"/>
                        </a:cubicBezTo>
                        <a:cubicBezTo>
                          <a:pt x="17321" y="922335"/>
                          <a:pt x="17321" y="463332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xmlns="" id="{9AAF4618-A9F8-4453-A746-56623021E934}"/>
                      </a:ext>
                    </a:extLst>
                  </p:cNvPr>
                  <p:cNvSpPr/>
                  <p:nvPr/>
                </p:nvSpPr>
                <p:spPr>
                  <a:xfrm>
                    <a:off x="8313067" y="3113348"/>
                    <a:ext cx="121245" cy="122504"/>
                  </a:xfrm>
                  <a:custGeom>
                    <a:avLst/>
                    <a:gdLst>
                      <a:gd name="connsiteX0" fmla="*/ 60623 w 121245"/>
                      <a:gd name="connsiteY0" fmla="*/ 6795 h 122504"/>
                      <a:gd name="connsiteX1" fmla="*/ 0 w 121245"/>
                      <a:gd name="connsiteY1" fmla="*/ 41437 h 122504"/>
                      <a:gd name="connsiteX2" fmla="*/ 60623 w 121245"/>
                      <a:gd name="connsiteY2" fmla="*/ 119381 h 122504"/>
                      <a:gd name="connsiteX3" fmla="*/ 121246 w 121245"/>
                      <a:gd name="connsiteY3" fmla="*/ 84739 h 122504"/>
                      <a:gd name="connsiteX4" fmla="*/ 60623 w 121245"/>
                      <a:gd name="connsiteY4" fmla="*/ 6795 h 122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504">
                        <a:moveTo>
                          <a:pt x="60623" y="6795"/>
                        </a:moveTo>
                        <a:cubicBezTo>
                          <a:pt x="25982" y="-10526"/>
                          <a:pt x="0" y="6795"/>
                          <a:pt x="0" y="41437"/>
                        </a:cubicBezTo>
                        <a:cubicBezTo>
                          <a:pt x="0" y="76078"/>
                          <a:pt x="25982" y="110720"/>
                          <a:pt x="60623" y="119381"/>
                        </a:cubicBezTo>
                        <a:cubicBezTo>
                          <a:pt x="95264" y="128041"/>
                          <a:pt x="121246" y="119381"/>
                          <a:pt x="121246" y="84739"/>
                        </a:cubicBezTo>
                        <a:cubicBezTo>
                          <a:pt x="121246" y="58758"/>
                          <a:pt x="95264" y="24116"/>
                          <a:pt x="60623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xmlns="" id="{EF763518-A493-4C8B-AB5D-352787AC413B}"/>
                      </a:ext>
                    </a:extLst>
                  </p:cNvPr>
                  <p:cNvSpPr/>
                  <p:nvPr/>
                </p:nvSpPr>
                <p:spPr>
                  <a:xfrm>
                    <a:off x="8313067" y="4441940"/>
                    <a:ext cx="121245" cy="122628"/>
                  </a:xfrm>
                  <a:custGeom>
                    <a:avLst/>
                    <a:gdLst>
                      <a:gd name="connsiteX0" fmla="*/ 60623 w 121245"/>
                      <a:gd name="connsiteY0" fmla="*/ 3248 h 122628"/>
                      <a:gd name="connsiteX1" fmla="*/ 0 w 121245"/>
                      <a:gd name="connsiteY1" fmla="*/ 81191 h 122628"/>
                      <a:gd name="connsiteX2" fmla="*/ 60623 w 121245"/>
                      <a:gd name="connsiteY2" fmla="*/ 115833 h 122628"/>
                      <a:gd name="connsiteX3" fmla="*/ 121246 w 121245"/>
                      <a:gd name="connsiteY3" fmla="*/ 29229 h 122628"/>
                      <a:gd name="connsiteX4" fmla="*/ 60623 w 121245"/>
                      <a:gd name="connsiteY4" fmla="*/ 3248 h 1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628">
                        <a:moveTo>
                          <a:pt x="60623" y="3248"/>
                        </a:moveTo>
                        <a:cubicBezTo>
                          <a:pt x="25982" y="11908"/>
                          <a:pt x="0" y="46550"/>
                          <a:pt x="0" y="81191"/>
                        </a:cubicBezTo>
                        <a:cubicBezTo>
                          <a:pt x="0" y="115833"/>
                          <a:pt x="25982" y="133154"/>
                          <a:pt x="60623" y="115833"/>
                        </a:cubicBezTo>
                        <a:cubicBezTo>
                          <a:pt x="95264" y="98512"/>
                          <a:pt x="121246" y="63871"/>
                          <a:pt x="121246" y="29229"/>
                        </a:cubicBezTo>
                        <a:cubicBezTo>
                          <a:pt x="121246" y="3248"/>
                          <a:pt x="95264" y="-5413"/>
                          <a:pt x="60623" y="3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8" name="Graphic 1">
                  <a:extLst>
                    <a:ext uri="{FF2B5EF4-FFF2-40B4-BE49-F238E27FC236}">
                      <a16:creationId xmlns:a16="http://schemas.microsoft.com/office/drawing/2014/main" xmlns="" id="{415B368E-75EB-4EA1-A420-83BECB475E44}"/>
                    </a:ext>
                  </a:extLst>
                </p:cNvPr>
                <p:cNvGrpSpPr/>
                <p:nvPr/>
              </p:nvGrpSpPr>
              <p:grpSpPr>
                <a:xfrm>
                  <a:off x="8018613" y="3075495"/>
                  <a:ext cx="122591" cy="1535586"/>
                  <a:chOff x="8018613" y="3075495"/>
                  <a:chExt cx="122591" cy="1535586"/>
                </a:xfrm>
                <a:grpFill/>
              </p:grpSpPr>
              <p:sp>
                <p:nvSpPr>
                  <p:cNvPr id="555" name="Freeform: Shape 554">
                    <a:extLst>
                      <a:ext uri="{FF2B5EF4-FFF2-40B4-BE49-F238E27FC236}">
                        <a16:creationId xmlns:a16="http://schemas.microsoft.com/office/drawing/2014/main" xmlns="" id="{5D92DBBF-3B1A-4736-9B07-DAB8167CDDEB}"/>
                      </a:ext>
                    </a:extLst>
                  </p:cNvPr>
                  <p:cNvSpPr/>
                  <p:nvPr/>
                </p:nvSpPr>
                <p:spPr>
                  <a:xfrm>
                    <a:off x="8070576" y="3110143"/>
                    <a:ext cx="17320" cy="1474950"/>
                  </a:xfrm>
                  <a:custGeom>
                    <a:avLst/>
                    <a:gdLst>
                      <a:gd name="connsiteX0" fmla="*/ 0 w 17320"/>
                      <a:gd name="connsiteY0" fmla="*/ 10000 h 1474950"/>
                      <a:gd name="connsiteX1" fmla="*/ 0 w 17320"/>
                      <a:gd name="connsiteY1" fmla="*/ 1464951 h 1474950"/>
                      <a:gd name="connsiteX2" fmla="*/ 17321 w 17320"/>
                      <a:gd name="connsiteY2" fmla="*/ 1464951 h 1474950"/>
                      <a:gd name="connsiteX3" fmla="*/ 17321 w 17320"/>
                      <a:gd name="connsiteY3" fmla="*/ 10000 h 1474950"/>
                      <a:gd name="connsiteX4" fmla="*/ 0 w 17320"/>
                      <a:gd name="connsiteY4" fmla="*/ 10000 h 147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4950">
                        <a:moveTo>
                          <a:pt x="0" y="10000"/>
                        </a:moveTo>
                        <a:cubicBezTo>
                          <a:pt x="0" y="494984"/>
                          <a:pt x="0" y="979967"/>
                          <a:pt x="0" y="1464951"/>
                        </a:cubicBezTo>
                        <a:cubicBezTo>
                          <a:pt x="0" y="1473611"/>
                          <a:pt x="17321" y="1482271"/>
                          <a:pt x="17321" y="1464951"/>
                        </a:cubicBezTo>
                        <a:cubicBezTo>
                          <a:pt x="17321" y="979967"/>
                          <a:pt x="17321" y="49498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6" name="Freeform: Shape 555">
                    <a:extLst>
                      <a:ext uri="{FF2B5EF4-FFF2-40B4-BE49-F238E27FC236}">
                        <a16:creationId xmlns:a16="http://schemas.microsoft.com/office/drawing/2014/main" xmlns="" id="{1458A3C0-9E56-4C3E-ABF8-92C81B9CA897}"/>
                      </a:ext>
                    </a:extLst>
                  </p:cNvPr>
                  <p:cNvSpPr/>
                  <p:nvPr/>
                </p:nvSpPr>
                <p:spPr>
                  <a:xfrm>
                    <a:off x="8018613" y="3075495"/>
                    <a:ext cx="122591" cy="131252"/>
                  </a:xfrm>
                  <a:custGeom>
                    <a:avLst/>
                    <a:gdLst>
                      <a:gd name="connsiteX0" fmla="*/ 60623 w 122591"/>
                      <a:gd name="connsiteY0" fmla="*/ 1346 h 131252"/>
                      <a:gd name="connsiteX1" fmla="*/ 0 w 122591"/>
                      <a:gd name="connsiteY1" fmla="*/ 79290 h 131252"/>
                      <a:gd name="connsiteX2" fmla="*/ 60623 w 122591"/>
                      <a:gd name="connsiteY2" fmla="*/ 131252 h 131252"/>
                      <a:gd name="connsiteX3" fmla="*/ 121246 w 122591"/>
                      <a:gd name="connsiteY3" fmla="*/ 61969 h 131252"/>
                      <a:gd name="connsiteX4" fmla="*/ 60623 w 122591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252">
                        <a:moveTo>
                          <a:pt x="60623" y="1346"/>
                        </a:moveTo>
                        <a:cubicBezTo>
                          <a:pt x="25982" y="10006"/>
                          <a:pt x="0" y="44648"/>
                          <a:pt x="0" y="79290"/>
                        </a:cubicBezTo>
                        <a:cubicBezTo>
                          <a:pt x="0" y="113931"/>
                          <a:pt x="25982" y="131252"/>
                          <a:pt x="60623" y="131252"/>
                        </a:cubicBezTo>
                        <a:cubicBezTo>
                          <a:pt x="95265" y="131252"/>
                          <a:pt x="121246" y="96611"/>
                          <a:pt x="121246" y="61969"/>
                        </a:cubicBezTo>
                        <a:cubicBezTo>
                          <a:pt x="129906" y="27327"/>
                          <a:pt x="95265" y="-7314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7" name="Freeform: Shape 556">
                    <a:extLst>
                      <a:ext uri="{FF2B5EF4-FFF2-40B4-BE49-F238E27FC236}">
                        <a16:creationId xmlns:a16="http://schemas.microsoft.com/office/drawing/2014/main" xmlns="" id="{1F853E5C-0D95-4D76-B49C-FD61BCC2FAF1}"/>
                      </a:ext>
                    </a:extLst>
                  </p:cNvPr>
                  <p:cNvSpPr/>
                  <p:nvPr/>
                </p:nvSpPr>
                <p:spPr>
                  <a:xfrm>
                    <a:off x="8018613" y="4479829"/>
                    <a:ext cx="122591" cy="131252"/>
                  </a:xfrm>
                  <a:custGeom>
                    <a:avLst/>
                    <a:gdLst>
                      <a:gd name="connsiteX0" fmla="*/ 60623 w 122591"/>
                      <a:gd name="connsiteY0" fmla="*/ 0 h 131252"/>
                      <a:gd name="connsiteX1" fmla="*/ 0 w 122591"/>
                      <a:gd name="connsiteY1" fmla="*/ 51963 h 131252"/>
                      <a:gd name="connsiteX2" fmla="*/ 60623 w 122591"/>
                      <a:gd name="connsiteY2" fmla="*/ 129906 h 131252"/>
                      <a:gd name="connsiteX3" fmla="*/ 121246 w 122591"/>
                      <a:gd name="connsiteY3" fmla="*/ 69283 h 131252"/>
                      <a:gd name="connsiteX4" fmla="*/ 60623 w 122591"/>
                      <a:gd name="connsiteY4" fmla="*/ 0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252">
                        <a:moveTo>
                          <a:pt x="60623" y="0"/>
                        </a:moveTo>
                        <a:cubicBezTo>
                          <a:pt x="25982" y="0"/>
                          <a:pt x="0" y="17321"/>
                          <a:pt x="0" y="51963"/>
                        </a:cubicBezTo>
                        <a:cubicBezTo>
                          <a:pt x="0" y="86604"/>
                          <a:pt x="25982" y="121246"/>
                          <a:pt x="60623" y="129906"/>
                        </a:cubicBezTo>
                        <a:cubicBezTo>
                          <a:pt x="95265" y="138567"/>
                          <a:pt x="121246" y="103925"/>
                          <a:pt x="121246" y="69283"/>
                        </a:cubicBezTo>
                        <a:cubicBezTo>
                          <a:pt x="129906" y="34642"/>
                          <a:pt x="95265" y="866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9" name="Graphic 1">
                  <a:extLst>
                    <a:ext uri="{FF2B5EF4-FFF2-40B4-BE49-F238E27FC236}">
                      <a16:creationId xmlns:a16="http://schemas.microsoft.com/office/drawing/2014/main" xmlns="" id="{367EC6F9-63A0-46F0-879B-EFFF1ED0110E}"/>
                    </a:ext>
                  </a:extLst>
                </p:cNvPr>
                <p:cNvGrpSpPr/>
                <p:nvPr/>
              </p:nvGrpSpPr>
              <p:grpSpPr>
                <a:xfrm>
                  <a:off x="7732819" y="3182980"/>
                  <a:ext cx="121245" cy="1320615"/>
                  <a:chOff x="7732819" y="3182980"/>
                  <a:chExt cx="121245" cy="1320615"/>
                </a:xfrm>
                <a:grpFill/>
              </p:grpSpPr>
              <p:sp>
                <p:nvSpPr>
                  <p:cNvPr id="552" name="Freeform: Shape 551">
                    <a:extLst>
                      <a:ext uri="{FF2B5EF4-FFF2-40B4-BE49-F238E27FC236}">
                        <a16:creationId xmlns:a16="http://schemas.microsoft.com/office/drawing/2014/main" xmlns="" id="{26F76414-B235-4BDB-85B2-8BDF380E43BD}"/>
                      </a:ext>
                    </a:extLst>
                  </p:cNvPr>
                  <p:cNvSpPr/>
                  <p:nvPr/>
                </p:nvSpPr>
                <p:spPr>
                  <a:xfrm>
                    <a:off x="7784782" y="3222729"/>
                    <a:ext cx="17320" cy="1249779"/>
                  </a:xfrm>
                  <a:custGeom>
                    <a:avLst/>
                    <a:gdLst>
                      <a:gd name="connsiteX0" fmla="*/ 0 w 17320"/>
                      <a:gd name="connsiteY0" fmla="*/ 10000 h 1249779"/>
                      <a:gd name="connsiteX1" fmla="*/ 0 w 17320"/>
                      <a:gd name="connsiteY1" fmla="*/ 1239780 h 1249779"/>
                      <a:gd name="connsiteX2" fmla="*/ 17321 w 17320"/>
                      <a:gd name="connsiteY2" fmla="*/ 1239780 h 1249779"/>
                      <a:gd name="connsiteX3" fmla="*/ 17321 w 17320"/>
                      <a:gd name="connsiteY3" fmla="*/ 10000 h 1249779"/>
                      <a:gd name="connsiteX4" fmla="*/ 0 w 17320"/>
                      <a:gd name="connsiteY4" fmla="*/ 10000 h 1249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49779">
                        <a:moveTo>
                          <a:pt x="0" y="10000"/>
                        </a:moveTo>
                        <a:cubicBezTo>
                          <a:pt x="0" y="417040"/>
                          <a:pt x="0" y="832740"/>
                          <a:pt x="0" y="1239780"/>
                        </a:cubicBezTo>
                        <a:cubicBezTo>
                          <a:pt x="0" y="1248440"/>
                          <a:pt x="17321" y="1257101"/>
                          <a:pt x="17321" y="1239780"/>
                        </a:cubicBezTo>
                        <a:cubicBezTo>
                          <a:pt x="17321" y="832740"/>
                          <a:pt x="17321" y="417040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3" name="Freeform: Shape 552">
                    <a:extLst>
                      <a:ext uri="{FF2B5EF4-FFF2-40B4-BE49-F238E27FC236}">
                        <a16:creationId xmlns:a16="http://schemas.microsoft.com/office/drawing/2014/main" xmlns="" id="{26688ABD-8124-4AD1-B527-77BCBB5E22B0}"/>
                      </a:ext>
                    </a:extLst>
                  </p:cNvPr>
                  <p:cNvSpPr/>
                  <p:nvPr/>
                </p:nvSpPr>
                <p:spPr>
                  <a:xfrm>
                    <a:off x="7732819" y="3182980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107 h 134719"/>
                      <a:gd name="connsiteX1" fmla="*/ 0 w 121245"/>
                      <a:gd name="connsiteY1" fmla="*/ 110371 h 134719"/>
                      <a:gd name="connsiteX2" fmla="*/ 60623 w 121245"/>
                      <a:gd name="connsiteY2" fmla="*/ 119032 h 134719"/>
                      <a:gd name="connsiteX3" fmla="*/ 121246 w 121245"/>
                      <a:gd name="connsiteY3" fmla="*/ 32427 h 134719"/>
                      <a:gd name="connsiteX4" fmla="*/ 60623 w 121245"/>
                      <a:gd name="connsiteY4" fmla="*/ 1510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107"/>
                        </a:moveTo>
                        <a:cubicBezTo>
                          <a:pt x="25981" y="41088"/>
                          <a:pt x="0" y="84390"/>
                          <a:pt x="0" y="110371"/>
                        </a:cubicBezTo>
                        <a:cubicBezTo>
                          <a:pt x="0" y="136352"/>
                          <a:pt x="25981" y="145013"/>
                          <a:pt x="60623" y="119032"/>
                        </a:cubicBezTo>
                        <a:cubicBezTo>
                          <a:pt x="95264" y="101711"/>
                          <a:pt x="121246" y="58409"/>
                          <a:pt x="121246" y="32427"/>
                        </a:cubicBezTo>
                        <a:cubicBezTo>
                          <a:pt x="121246" y="-2214"/>
                          <a:pt x="95264" y="-10875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xmlns="" id="{707617B6-E78E-424D-88CE-1EE588CBF453}"/>
                      </a:ext>
                    </a:extLst>
                  </p:cNvPr>
                  <p:cNvSpPr/>
                  <p:nvPr/>
                </p:nvSpPr>
                <p:spPr>
                  <a:xfrm>
                    <a:off x="7732819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20732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98676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1" y="-5249"/>
                          <a:pt x="0" y="-5249"/>
                          <a:pt x="0" y="20732"/>
                        </a:cubicBezTo>
                        <a:cubicBezTo>
                          <a:pt x="0" y="46713"/>
                          <a:pt x="25981" y="90015"/>
                          <a:pt x="60623" y="115997"/>
                        </a:cubicBezTo>
                        <a:cubicBezTo>
                          <a:pt x="95264" y="141978"/>
                          <a:pt x="121246" y="133317"/>
                          <a:pt x="121246" y="98676"/>
                        </a:cubicBezTo>
                        <a:cubicBezTo>
                          <a:pt x="121246" y="72695"/>
                          <a:pt x="95264" y="29393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0" name="Graphic 1">
                  <a:extLst>
                    <a:ext uri="{FF2B5EF4-FFF2-40B4-BE49-F238E27FC236}">
                      <a16:creationId xmlns:a16="http://schemas.microsoft.com/office/drawing/2014/main" xmlns="" id="{BCAF9707-83E0-4E55-AB24-3504B4B8EF24}"/>
                    </a:ext>
                  </a:extLst>
                </p:cNvPr>
                <p:cNvGrpSpPr/>
                <p:nvPr/>
              </p:nvGrpSpPr>
              <p:grpSpPr>
                <a:xfrm>
                  <a:off x="7447025" y="3411474"/>
                  <a:ext cx="121245" cy="855693"/>
                  <a:chOff x="7447025" y="3411474"/>
                  <a:chExt cx="121245" cy="855693"/>
                </a:xfrm>
                <a:grpFill/>
              </p:grpSpPr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xmlns="" id="{2ECF32B5-7176-439D-AC68-504184C41F9E}"/>
                      </a:ext>
                    </a:extLst>
                  </p:cNvPr>
                  <p:cNvSpPr/>
                  <p:nvPr/>
                </p:nvSpPr>
                <p:spPr>
                  <a:xfrm>
                    <a:off x="7498988" y="3462230"/>
                    <a:ext cx="17321" cy="767786"/>
                  </a:xfrm>
                  <a:custGeom>
                    <a:avLst/>
                    <a:gdLst>
                      <a:gd name="connsiteX0" fmla="*/ 0 w 17321"/>
                      <a:gd name="connsiteY0" fmla="*/ 12991 h 767786"/>
                      <a:gd name="connsiteX1" fmla="*/ 0 w 17321"/>
                      <a:gd name="connsiteY1" fmla="*/ 757787 h 767786"/>
                      <a:gd name="connsiteX2" fmla="*/ 17321 w 17321"/>
                      <a:gd name="connsiteY2" fmla="*/ 757787 h 767786"/>
                      <a:gd name="connsiteX3" fmla="*/ 17321 w 17321"/>
                      <a:gd name="connsiteY3" fmla="*/ 12991 h 767786"/>
                      <a:gd name="connsiteX4" fmla="*/ 0 w 17321"/>
                      <a:gd name="connsiteY4" fmla="*/ 12991 h 767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767786">
                        <a:moveTo>
                          <a:pt x="0" y="12991"/>
                        </a:moveTo>
                        <a:cubicBezTo>
                          <a:pt x="0" y="264143"/>
                          <a:pt x="0" y="506635"/>
                          <a:pt x="0" y="757787"/>
                        </a:cubicBezTo>
                        <a:cubicBezTo>
                          <a:pt x="0" y="766447"/>
                          <a:pt x="17321" y="775107"/>
                          <a:pt x="17321" y="757787"/>
                        </a:cubicBezTo>
                        <a:cubicBezTo>
                          <a:pt x="17321" y="506635"/>
                          <a:pt x="17321" y="264143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0" name="Freeform: Shape 549">
                    <a:extLst>
                      <a:ext uri="{FF2B5EF4-FFF2-40B4-BE49-F238E27FC236}">
                        <a16:creationId xmlns:a16="http://schemas.microsoft.com/office/drawing/2014/main" xmlns="" id="{6E57849D-A50A-4C15-9601-6D0D17BE27BB}"/>
                      </a:ext>
                    </a:extLst>
                  </p:cNvPr>
                  <p:cNvSpPr/>
                  <p:nvPr/>
                </p:nvSpPr>
                <p:spPr>
                  <a:xfrm>
                    <a:off x="7447025" y="3411474"/>
                    <a:ext cx="121245" cy="139824"/>
                  </a:xfrm>
                  <a:custGeom>
                    <a:avLst/>
                    <a:gdLst>
                      <a:gd name="connsiteX0" fmla="*/ 60623 w 121245"/>
                      <a:gd name="connsiteY0" fmla="*/ 37765 h 139824"/>
                      <a:gd name="connsiteX1" fmla="*/ 0 w 121245"/>
                      <a:gd name="connsiteY1" fmla="*/ 133030 h 139824"/>
                      <a:gd name="connsiteX2" fmla="*/ 60623 w 121245"/>
                      <a:gd name="connsiteY2" fmla="*/ 98388 h 139824"/>
                      <a:gd name="connsiteX3" fmla="*/ 121246 w 121245"/>
                      <a:gd name="connsiteY3" fmla="*/ 3124 h 139824"/>
                      <a:gd name="connsiteX4" fmla="*/ 60623 w 121245"/>
                      <a:gd name="connsiteY4" fmla="*/ 37765 h 139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9824">
                        <a:moveTo>
                          <a:pt x="60623" y="37765"/>
                        </a:moveTo>
                        <a:cubicBezTo>
                          <a:pt x="25982" y="72407"/>
                          <a:pt x="0" y="115709"/>
                          <a:pt x="0" y="133030"/>
                        </a:cubicBezTo>
                        <a:cubicBezTo>
                          <a:pt x="0" y="150351"/>
                          <a:pt x="25982" y="133030"/>
                          <a:pt x="60623" y="98388"/>
                        </a:cubicBezTo>
                        <a:cubicBezTo>
                          <a:pt x="95264" y="63747"/>
                          <a:pt x="121246" y="29105"/>
                          <a:pt x="121246" y="3124"/>
                        </a:cubicBezTo>
                        <a:cubicBezTo>
                          <a:pt x="121246" y="-5537"/>
                          <a:pt x="95264" y="3124"/>
                          <a:pt x="60623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1" name="Freeform: Shape 550">
                    <a:extLst>
                      <a:ext uri="{FF2B5EF4-FFF2-40B4-BE49-F238E27FC236}">
                        <a16:creationId xmlns:a16="http://schemas.microsoft.com/office/drawing/2014/main" xmlns="" id="{41A9DCE1-B5A8-4A15-84A9-18677BF8F90F}"/>
                      </a:ext>
                    </a:extLst>
                  </p:cNvPr>
                  <p:cNvSpPr/>
                  <p:nvPr/>
                </p:nvSpPr>
                <p:spPr>
                  <a:xfrm>
                    <a:off x="7447025" y="4130289"/>
                    <a:ext cx="121245" cy="136878"/>
                  </a:xfrm>
                  <a:custGeom>
                    <a:avLst/>
                    <a:gdLst>
                      <a:gd name="connsiteX0" fmla="*/ 60623 w 121245"/>
                      <a:gd name="connsiteY0" fmla="*/ 37765 h 136878"/>
                      <a:gd name="connsiteX1" fmla="*/ 0 w 121245"/>
                      <a:gd name="connsiteY1" fmla="*/ 3124 h 136878"/>
                      <a:gd name="connsiteX2" fmla="*/ 60623 w 121245"/>
                      <a:gd name="connsiteY2" fmla="*/ 98388 h 136878"/>
                      <a:gd name="connsiteX3" fmla="*/ 121246 w 121245"/>
                      <a:gd name="connsiteY3" fmla="*/ 124369 h 136878"/>
                      <a:gd name="connsiteX4" fmla="*/ 60623 w 121245"/>
                      <a:gd name="connsiteY4" fmla="*/ 37765 h 136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6878">
                        <a:moveTo>
                          <a:pt x="60623" y="37765"/>
                        </a:moveTo>
                        <a:cubicBezTo>
                          <a:pt x="25982" y="3124"/>
                          <a:pt x="0" y="-5537"/>
                          <a:pt x="0" y="3124"/>
                        </a:cubicBezTo>
                        <a:cubicBezTo>
                          <a:pt x="0" y="20444"/>
                          <a:pt x="25982" y="63746"/>
                          <a:pt x="60623" y="98388"/>
                        </a:cubicBezTo>
                        <a:cubicBezTo>
                          <a:pt x="95264" y="133030"/>
                          <a:pt x="121246" y="150351"/>
                          <a:pt x="121246" y="124369"/>
                        </a:cubicBezTo>
                        <a:cubicBezTo>
                          <a:pt x="121246" y="107049"/>
                          <a:pt x="95264" y="72407"/>
                          <a:pt x="60623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1" name="Graphic 1">
                  <a:extLst>
                    <a:ext uri="{FF2B5EF4-FFF2-40B4-BE49-F238E27FC236}">
                      <a16:creationId xmlns:a16="http://schemas.microsoft.com/office/drawing/2014/main" xmlns="" id="{4EEAA7DB-B7C9-4896-928B-293C9B96DD66}"/>
                    </a:ext>
                  </a:extLst>
                </p:cNvPr>
                <p:cNvGrpSpPr/>
                <p:nvPr/>
              </p:nvGrpSpPr>
              <p:grpSpPr>
                <a:xfrm>
                  <a:off x="7152571" y="3717712"/>
                  <a:ext cx="121245" cy="242491"/>
                  <a:chOff x="7152571" y="3717712"/>
                  <a:chExt cx="121245" cy="242491"/>
                </a:xfrm>
                <a:grpFill/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xmlns="" id="{9A40EE84-FAFC-485C-9565-47EE5CFAF35E}"/>
                      </a:ext>
                    </a:extLst>
                  </p:cNvPr>
                  <p:cNvSpPr/>
                  <p:nvPr/>
                </p:nvSpPr>
                <p:spPr>
                  <a:xfrm>
                    <a:off x="7204534" y="3780500"/>
                    <a:ext cx="17320" cy="120420"/>
                  </a:xfrm>
                  <a:custGeom>
                    <a:avLst/>
                    <a:gdLst>
                      <a:gd name="connsiteX0" fmla="*/ 0 w 17320"/>
                      <a:gd name="connsiteY0" fmla="*/ 6495 h 120420"/>
                      <a:gd name="connsiteX1" fmla="*/ 0 w 17320"/>
                      <a:gd name="connsiteY1" fmla="*/ 110420 h 120420"/>
                      <a:gd name="connsiteX2" fmla="*/ 17321 w 17320"/>
                      <a:gd name="connsiteY2" fmla="*/ 110420 h 120420"/>
                      <a:gd name="connsiteX3" fmla="*/ 17321 w 17320"/>
                      <a:gd name="connsiteY3" fmla="*/ 6495 h 120420"/>
                      <a:gd name="connsiteX4" fmla="*/ 0 w 17320"/>
                      <a:gd name="connsiteY4" fmla="*/ 6495 h 120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0420">
                        <a:moveTo>
                          <a:pt x="0" y="6495"/>
                        </a:moveTo>
                        <a:cubicBezTo>
                          <a:pt x="0" y="41137"/>
                          <a:pt x="0" y="75779"/>
                          <a:pt x="0" y="110420"/>
                        </a:cubicBezTo>
                        <a:cubicBezTo>
                          <a:pt x="0" y="119081"/>
                          <a:pt x="17321" y="127741"/>
                          <a:pt x="17321" y="110420"/>
                        </a:cubicBezTo>
                        <a:cubicBezTo>
                          <a:pt x="17321" y="75779"/>
                          <a:pt x="17321" y="411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xmlns="" id="{E42CE502-52F1-4EC6-81B6-AF65BA24092A}"/>
                      </a:ext>
                    </a:extLst>
                  </p:cNvPr>
                  <p:cNvSpPr/>
                  <p:nvPr/>
                </p:nvSpPr>
                <p:spPr>
                  <a:xfrm>
                    <a:off x="7152571" y="3847618"/>
                    <a:ext cx="8660" cy="12247"/>
                  </a:xfrm>
                  <a:custGeom>
                    <a:avLst/>
                    <a:gdLst>
                      <a:gd name="connsiteX0" fmla="*/ 8661 w 8660"/>
                      <a:gd name="connsiteY0" fmla="*/ 0 h 12247"/>
                      <a:gd name="connsiteX1" fmla="*/ 0 w 8660"/>
                      <a:gd name="connsiteY1" fmla="*/ 8660 h 12247"/>
                      <a:gd name="connsiteX2" fmla="*/ 8661 w 8660"/>
                      <a:gd name="connsiteY2" fmla="*/ 0 h 12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12247">
                        <a:moveTo>
                          <a:pt x="8661" y="0"/>
                        </a:moveTo>
                        <a:cubicBezTo>
                          <a:pt x="0" y="8660"/>
                          <a:pt x="0" y="8660"/>
                          <a:pt x="0" y="8660"/>
                        </a:cubicBezTo>
                        <a:cubicBezTo>
                          <a:pt x="0" y="17321"/>
                          <a:pt x="0" y="8660"/>
                          <a:pt x="8661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xmlns="" id="{52B36CEF-FEAE-45C8-9ECB-8909C7355D09}"/>
                      </a:ext>
                    </a:extLst>
                  </p:cNvPr>
                  <p:cNvSpPr/>
                  <p:nvPr/>
                </p:nvSpPr>
                <p:spPr>
                  <a:xfrm>
                    <a:off x="7161232" y="3717712"/>
                    <a:ext cx="112585" cy="129906"/>
                  </a:xfrm>
                  <a:custGeom>
                    <a:avLst/>
                    <a:gdLst>
                      <a:gd name="connsiteX0" fmla="*/ 51962 w 112585"/>
                      <a:gd name="connsiteY0" fmla="*/ 69283 h 129906"/>
                      <a:gd name="connsiteX1" fmla="*/ 0 w 112585"/>
                      <a:gd name="connsiteY1" fmla="*/ 129906 h 129906"/>
                      <a:gd name="connsiteX2" fmla="*/ 51962 w 112585"/>
                      <a:gd name="connsiteY2" fmla="*/ 77944 h 129906"/>
                      <a:gd name="connsiteX3" fmla="*/ 112585 w 112585"/>
                      <a:gd name="connsiteY3" fmla="*/ 0 h 129906"/>
                      <a:gd name="connsiteX4" fmla="*/ 51962 w 112585"/>
                      <a:gd name="connsiteY4" fmla="*/ 69283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29906">
                        <a:moveTo>
                          <a:pt x="51962" y="69283"/>
                        </a:moveTo>
                        <a:cubicBezTo>
                          <a:pt x="34641" y="95265"/>
                          <a:pt x="8660" y="121246"/>
                          <a:pt x="0" y="129906"/>
                        </a:cubicBezTo>
                        <a:cubicBezTo>
                          <a:pt x="8660" y="121246"/>
                          <a:pt x="25981" y="95265"/>
                          <a:pt x="51962" y="77944"/>
                        </a:cubicBezTo>
                        <a:cubicBezTo>
                          <a:pt x="86604" y="43302"/>
                          <a:pt x="112585" y="8660"/>
                          <a:pt x="112585" y="0"/>
                        </a:cubicBezTo>
                        <a:cubicBezTo>
                          <a:pt x="112585" y="0"/>
                          <a:pt x="86604" y="25981"/>
                          <a:pt x="51962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xmlns="" id="{7F4C1814-F0E6-461D-B6F3-E1422BB5F841}"/>
                      </a:ext>
                    </a:extLst>
                  </p:cNvPr>
                  <p:cNvSpPr/>
                  <p:nvPr/>
                </p:nvSpPr>
                <p:spPr>
                  <a:xfrm>
                    <a:off x="7152571" y="3818050"/>
                    <a:ext cx="8660" cy="12247"/>
                  </a:xfrm>
                  <a:custGeom>
                    <a:avLst/>
                    <a:gdLst>
                      <a:gd name="connsiteX0" fmla="*/ 8661 w 8660"/>
                      <a:gd name="connsiteY0" fmla="*/ 12248 h 12247"/>
                      <a:gd name="connsiteX1" fmla="*/ 0 w 8660"/>
                      <a:gd name="connsiteY1" fmla="*/ 3587 h 12247"/>
                      <a:gd name="connsiteX2" fmla="*/ 8661 w 8660"/>
                      <a:gd name="connsiteY2" fmla="*/ 12248 h 12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12247">
                        <a:moveTo>
                          <a:pt x="8661" y="12248"/>
                        </a:moveTo>
                        <a:cubicBezTo>
                          <a:pt x="0" y="3587"/>
                          <a:pt x="0" y="-5073"/>
                          <a:pt x="0" y="3587"/>
                        </a:cubicBezTo>
                        <a:cubicBezTo>
                          <a:pt x="0" y="3587"/>
                          <a:pt x="0" y="3587"/>
                          <a:pt x="8661" y="12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8" name="Freeform: Shape 547">
                    <a:extLst>
                      <a:ext uri="{FF2B5EF4-FFF2-40B4-BE49-F238E27FC236}">
                        <a16:creationId xmlns:a16="http://schemas.microsoft.com/office/drawing/2014/main" xmlns="" id="{04FEF781-AFA2-4967-981A-0F5D3F51D1E4}"/>
                      </a:ext>
                    </a:extLst>
                  </p:cNvPr>
                  <p:cNvSpPr/>
                  <p:nvPr/>
                </p:nvSpPr>
                <p:spPr>
                  <a:xfrm>
                    <a:off x="7161232" y="3830298"/>
                    <a:ext cx="112585" cy="129906"/>
                  </a:xfrm>
                  <a:custGeom>
                    <a:avLst/>
                    <a:gdLst>
                      <a:gd name="connsiteX0" fmla="*/ 0 w 112585"/>
                      <a:gd name="connsiteY0" fmla="*/ 0 h 129906"/>
                      <a:gd name="connsiteX1" fmla="*/ 51962 w 112585"/>
                      <a:gd name="connsiteY1" fmla="*/ 60623 h 129906"/>
                      <a:gd name="connsiteX2" fmla="*/ 112585 w 112585"/>
                      <a:gd name="connsiteY2" fmla="*/ 129906 h 129906"/>
                      <a:gd name="connsiteX3" fmla="*/ 51962 w 112585"/>
                      <a:gd name="connsiteY3" fmla="*/ 51963 h 129906"/>
                      <a:gd name="connsiteX4" fmla="*/ 0 w 11258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29906">
                        <a:moveTo>
                          <a:pt x="0" y="0"/>
                        </a:moveTo>
                        <a:cubicBezTo>
                          <a:pt x="8660" y="17321"/>
                          <a:pt x="25981" y="34642"/>
                          <a:pt x="51962" y="60623"/>
                        </a:cubicBezTo>
                        <a:cubicBezTo>
                          <a:pt x="86604" y="103925"/>
                          <a:pt x="112585" y="129906"/>
                          <a:pt x="112585" y="129906"/>
                        </a:cubicBezTo>
                        <a:cubicBezTo>
                          <a:pt x="112585" y="121246"/>
                          <a:pt x="86604" y="86604"/>
                          <a:pt x="51962" y="51963"/>
                        </a:cubicBezTo>
                        <a:cubicBezTo>
                          <a:pt x="34641" y="34642"/>
                          <a:pt x="17321" y="1732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2" name="Graphic 1">
                  <a:extLst>
                    <a:ext uri="{FF2B5EF4-FFF2-40B4-BE49-F238E27FC236}">
                      <a16:creationId xmlns:a16="http://schemas.microsoft.com/office/drawing/2014/main" xmlns="" id="{8CC2C954-FC96-46E6-B949-D86C1AE80DFB}"/>
                    </a:ext>
                  </a:extLst>
                </p:cNvPr>
                <p:cNvGrpSpPr/>
                <p:nvPr/>
              </p:nvGrpSpPr>
              <p:grpSpPr>
                <a:xfrm>
                  <a:off x="6866777" y="3498949"/>
                  <a:ext cx="121245" cy="684402"/>
                  <a:chOff x="6866777" y="3498949"/>
                  <a:chExt cx="121245" cy="684402"/>
                </a:xfrm>
                <a:grpFill/>
              </p:grpSpPr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xmlns="" id="{AD7B168E-FDD4-44E1-B5C8-711A6F36A683}"/>
                      </a:ext>
                    </a:extLst>
                  </p:cNvPr>
                  <p:cNvSpPr/>
                  <p:nvPr/>
                </p:nvSpPr>
                <p:spPr>
                  <a:xfrm>
                    <a:off x="6918740" y="3546669"/>
                    <a:ext cx="17320" cy="579422"/>
                  </a:xfrm>
                  <a:custGeom>
                    <a:avLst/>
                    <a:gdLst>
                      <a:gd name="connsiteX0" fmla="*/ 0 w 17320"/>
                      <a:gd name="connsiteY0" fmla="*/ 6495 h 579422"/>
                      <a:gd name="connsiteX1" fmla="*/ 0 w 17320"/>
                      <a:gd name="connsiteY1" fmla="*/ 569423 h 579422"/>
                      <a:gd name="connsiteX2" fmla="*/ 17321 w 17320"/>
                      <a:gd name="connsiteY2" fmla="*/ 569423 h 579422"/>
                      <a:gd name="connsiteX3" fmla="*/ 17321 w 17320"/>
                      <a:gd name="connsiteY3" fmla="*/ 6495 h 579422"/>
                      <a:gd name="connsiteX4" fmla="*/ 0 w 17320"/>
                      <a:gd name="connsiteY4" fmla="*/ 6495 h 57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579422">
                        <a:moveTo>
                          <a:pt x="0" y="6495"/>
                        </a:moveTo>
                        <a:cubicBezTo>
                          <a:pt x="0" y="197025"/>
                          <a:pt x="0" y="378893"/>
                          <a:pt x="0" y="569423"/>
                        </a:cubicBezTo>
                        <a:cubicBezTo>
                          <a:pt x="0" y="578083"/>
                          <a:pt x="17321" y="586744"/>
                          <a:pt x="17321" y="569423"/>
                        </a:cubicBezTo>
                        <a:cubicBezTo>
                          <a:pt x="17321" y="378893"/>
                          <a:pt x="17321" y="197025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xmlns="" id="{5190A6F8-957F-4C75-9C90-D2090631931F}"/>
                      </a:ext>
                    </a:extLst>
                  </p:cNvPr>
                  <p:cNvSpPr/>
                  <p:nvPr/>
                </p:nvSpPr>
                <p:spPr>
                  <a:xfrm>
                    <a:off x="6866777" y="4038148"/>
                    <a:ext cx="121245" cy="145204"/>
                  </a:xfrm>
                  <a:custGeom>
                    <a:avLst/>
                    <a:gdLst>
                      <a:gd name="connsiteX0" fmla="*/ 60623 w 121245"/>
                      <a:gd name="connsiteY0" fmla="*/ 51963 h 145204"/>
                      <a:gd name="connsiteX1" fmla="*/ 0 w 121245"/>
                      <a:gd name="connsiteY1" fmla="*/ 138567 h 145204"/>
                      <a:gd name="connsiteX2" fmla="*/ 60623 w 121245"/>
                      <a:gd name="connsiteY2" fmla="*/ 95265 h 145204"/>
                      <a:gd name="connsiteX3" fmla="*/ 121246 w 121245"/>
                      <a:gd name="connsiteY3" fmla="*/ 0 h 145204"/>
                      <a:gd name="connsiteX4" fmla="*/ 60623 w 121245"/>
                      <a:gd name="connsiteY4" fmla="*/ 51963 h 145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204">
                        <a:moveTo>
                          <a:pt x="60623" y="51963"/>
                        </a:moveTo>
                        <a:cubicBezTo>
                          <a:pt x="25981" y="86604"/>
                          <a:pt x="0" y="121246"/>
                          <a:pt x="0" y="138567"/>
                        </a:cubicBezTo>
                        <a:cubicBezTo>
                          <a:pt x="0" y="155887"/>
                          <a:pt x="25981" y="138567"/>
                          <a:pt x="60623" y="95265"/>
                        </a:cubicBezTo>
                        <a:cubicBezTo>
                          <a:pt x="95264" y="51963"/>
                          <a:pt x="121246" y="17321"/>
                          <a:pt x="121246" y="0"/>
                        </a:cubicBezTo>
                        <a:cubicBezTo>
                          <a:pt x="121246" y="0"/>
                          <a:pt x="95264" y="17321"/>
                          <a:pt x="60623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xmlns="" id="{93FB62A5-5597-40FC-953C-70FEC7C45609}"/>
                      </a:ext>
                    </a:extLst>
                  </p:cNvPr>
                  <p:cNvSpPr/>
                  <p:nvPr/>
                </p:nvSpPr>
                <p:spPr>
                  <a:xfrm>
                    <a:off x="6866777" y="3498949"/>
                    <a:ext cx="121245" cy="134366"/>
                  </a:xfrm>
                  <a:custGeom>
                    <a:avLst/>
                    <a:gdLst>
                      <a:gd name="connsiteX0" fmla="*/ 0 w 121245"/>
                      <a:gd name="connsiteY0" fmla="*/ 2253 h 134366"/>
                      <a:gd name="connsiteX1" fmla="*/ 60623 w 121245"/>
                      <a:gd name="connsiteY1" fmla="*/ 88857 h 134366"/>
                      <a:gd name="connsiteX2" fmla="*/ 121246 w 121245"/>
                      <a:gd name="connsiteY2" fmla="*/ 132159 h 134366"/>
                      <a:gd name="connsiteX3" fmla="*/ 60623 w 121245"/>
                      <a:gd name="connsiteY3" fmla="*/ 36895 h 134366"/>
                      <a:gd name="connsiteX4" fmla="*/ 0 w 121245"/>
                      <a:gd name="connsiteY4" fmla="*/ 2253 h 134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366">
                        <a:moveTo>
                          <a:pt x="0" y="2253"/>
                        </a:moveTo>
                        <a:cubicBezTo>
                          <a:pt x="0" y="19574"/>
                          <a:pt x="25981" y="54215"/>
                          <a:pt x="60623" y="88857"/>
                        </a:cubicBezTo>
                        <a:cubicBezTo>
                          <a:pt x="95264" y="123499"/>
                          <a:pt x="121246" y="140820"/>
                          <a:pt x="121246" y="132159"/>
                        </a:cubicBezTo>
                        <a:cubicBezTo>
                          <a:pt x="121246" y="123499"/>
                          <a:pt x="95264" y="80197"/>
                          <a:pt x="60623" y="36895"/>
                        </a:cubicBezTo>
                        <a:cubicBezTo>
                          <a:pt x="25981" y="10913"/>
                          <a:pt x="0" y="-6408"/>
                          <a:pt x="0" y="22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3" name="Graphic 1">
                  <a:extLst>
                    <a:ext uri="{FF2B5EF4-FFF2-40B4-BE49-F238E27FC236}">
                      <a16:creationId xmlns:a16="http://schemas.microsoft.com/office/drawing/2014/main" xmlns="" id="{7089EB91-5548-460F-A238-D8E5F514153F}"/>
                    </a:ext>
                  </a:extLst>
                </p:cNvPr>
                <p:cNvGrpSpPr/>
                <p:nvPr/>
              </p:nvGrpSpPr>
              <p:grpSpPr>
                <a:xfrm>
                  <a:off x="6572323" y="3239224"/>
                  <a:ext cx="122591" cy="1211490"/>
                  <a:chOff x="6572323" y="3239224"/>
                  <a:chExt cx="122591" cy="1211490"/>
                </a:xfrm>
                <a:grpFill/>
              </p:grpSpPr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xmlns="" id="{1121525B-DB83-470C-9EAC-CD8A4E697CA2}"/>
                      </a:ext>
                    </a:extLst>
                  </p:cNvPr>
                  <p:cNvSpPr/>
                  <p:nvPr/>
                </p:nvSpPr>
                <p:spPr>
                  <a:xfrm>
                    <a:off x="6624285" y="3271701"/>
                    <a:ext cx="19088" cy="1131524"/>
                  </a:xfrm>
                  <a:custGeom>
                    <a:avLst/>
                    <a:gdLst>
                      <a:gd name="connsiteX0" fmla="*/ 0 w 19088"/>
                      <a:gd name="connsiteY0" fmla="*/ 12991 h 1131524"/>
                      <a:gd name="connsiteX1" fmla="*/ 0 w 19088"/>
                      <a:gd name="connsiteY1" fmla="*/ 1121524 h 1131524"/>
                      <a:gd name="connsiteX2" fmla="*/ 17321 w 19088"/>
                      <a:gd name="connsiteY2" fmla="*/ 1121524 h 1131524"/>
                      <a:gd name="connsiteX3" fmla="*/ 17321 w 19088"/>
                      <a:gd name="connsiteY3" fmla="*/ 12991 h 1131524"/>
                      <a:gd name="connsiteX4" fmla="*/ 0 w 19088"/>
                      <a:gd name="connsiteY4" fmla="*/ 12991 h 1131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131524">
                        <a:moveTo>
                          <a:pt x="0" y="12991"/>
                        </a:moveTo>
                        <a:cubicBezTo>
                          <a:pt x="0" y="385389"/>
                          <a:pt x="0" y="749126"/>
                          <a:pt x="0" y="1121524"/>
                        </a:cubicBezTo>
                        <a:cubicBezTo>
                          <a:pt x="0" y="1130185"/>
                          <a:pt x="17321" y="1138845"/>
                          <a:pt x="17321" y="1121524"/>
                        </a:cubicBezTo>
                        <a:cubicBezTo>
                          <a:pt x="17321" y="749126"/>
                          <a:pt x="17321" y="385389"/>
                          <a:pt x="17321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xmlns="" id="{509D8F21-85C2-4284-90E7-047ACB815DA4}"/>
                      </a:ext>
                    </a:extLst>
                  </p:cNvPr>
                  <p:cNvSpPr/>
                  <p:nvPr/>
                </p:nvSpPr>
                <p:spPr>
                  <a:xfrm>
                    <a:off x="6572323" y="4313116"/>
                    <a:ext cx="122591" cy="137598"/>
                  </a:xfrm>
                  <a:custGeom>
                    <a:avLst/>
                    <a:gdLst>
                      <a:gd name="connsiteX0" fmla="*/ 60623 w 122591"/>
                      <a:gd name="connsiteY0" fmla="*/ 19486 h 137598"/>
                      <a:gd name="connsiteX1" fmla="*/ 0 w 122591"/>
                      <a:gd name="connsiteY1" fmla="*/ 114751 h 137598"/>
                      <a:gd name="connsiteX2" fmla="*/ 60623 w 122591"/>
                      <a:gd name="connsiteY2" fmla="*/ 114751 h 137598"/>
                      <a:gd name="connsiteX3" fmla="*/ 121246 w 122591"/>
                      <a:gd name="connsiteY3" fmla="*/ 19486 h 137598"/>
                      <a:gd name="connsiteX4" fmla="*/ 60623 w 122591"/>
                      <a:gd name="connsiteY4" fmla="*/ 19486 h 13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7598">
                        <a:moveTo>
                          <a:pt x="60623" y="19486"/>
                        </a:moveTo>
                        <a:cubicBezTo>
                          <a:pt x="25982" y="45467"/>
                          <a:pt x="0" y="80109"/>
                          <a:pt x="0" y="114751"/>
                        </a:cubicBezTo>
                        <a:cubicBezTo>
                          <a:pt x="0" y="140732"/>
                          <a:pt x="25982" y="149392"/>
                          <a:pt x="60623" y="114751"/>
                        </a:cubicBezTo>
                        <a:cubicBezTo>
                          <a:pt x="95264" y="88769"/>
                          <a:pt x="121246" y="45467"/>
                          <a:pt x="121246" y="19486"/>
                        </a:cubicBezTo>
                        <a:cubicBezTo>
                          <a:pt x="129906" y="-6495"/>
                          <a:pt x="95264" y="-6495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xmlns="" id="{9B43863B-5228-436D-AFA7-B7F6B4E9CE6F}"/>
                      </a:ext>
                    </a:extLst>
                  </p:cNvPr>
                  <p:cNvSpPr/>
                  <p:nvPr/>
                </p:nvSpPr>
                <p:spPr>
                  <a:xfrm>
                    <a:off x="6572323" y="3239224"/>
                    <a:ext cx="122591" cy="134236"/>
                  </a:xfrm>
                  <a:custGeom>
                    <a:avLst/>
                    <a:gdLst>
                      <a:gd name="connsiteX0" fmla="*/ 60623 w 122591"/>
                      <a:gd name="connsiteY0" fmla="*/ 19486 h 134236"/>
                      <a:gd name="connsiteX1" fmla="*/ 0 w 122591"/>
                      <a:gd name="connsiteY1" fmla="*/ 19486 h 134236"/>
                      <a:gd name="connsiteX2" fmla="*/ 60623 w 122591"/>
                      <a:gd name="connsiteY2" fmla="*/ 114751 h 134236"/>
                      <a:gd name="connsiteX3" fmla="*/ 121246 w 122591"/>
                      <a:gd name="connsiteY3" fmla="*/ 114751 h 134236"/>
                      <a:gd name="connsiteX4" fmla="*/ 60623 w 122591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236">
                        <a:moveTo>
                          <a:pt x="60623" y="19486"/>
                        </a:moveTo>
                        <a:cubicBezTo>
                          <a:pt x="25982" y="-6495"/>
                          <a:pt x="0" y="-6495"/>
                          <a:pt x="0" y="19486"/>
                        </a:cubicBezTo>
                        <a:cubicBezTo>
                          <a:pt x="0" y="45467"/>
                          <a:pt x="25982" y="88769"/>
                          <a:pt x="60623" y="114751"/>
                        </a:cubicBezTo>
                        <a:cubicBezTo>
                          <a:pt x="95264" y="140732"/>
                          <a:pt x="121246" y="140732"/>
                          <a:pt x="121246" y="114751"/>
                        </a:cubicBezTo>
                        <a:cubicBezTo>
                          <a:pt x="129906" y="88769"/>
                          <a:pt x="95264" y="45467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4" name="Graphic 1">
                  <a:extLst>
                    <a:ext uri="{FF2B5EF4-FFF2-40B4-BE49-F238E27FC236}">
                      <a16:creationId xmlns:a16="http://schemas.microsoft.com/office/drawing/2014/main" xmlns="" id="{BF11736D-F4F7-473D-94EE-70569B8B7BBA}"/>
                    </a:ext>
                  </a:extLst>
                </p:cNvPr>
                <p:cNvGrpSpPr/>
                <p:nvPr/>
              </p:nvGrpSpPr>
              <p:grpSpPr>
                <a:xfrm>
                  <a:off x="6286529" y="3091955"/>
                  <a:ext cx="121245" cy="1497312"/>
                  <a:chOff x="6286529" y="3091955"/>
                  <a:chExt cx="121245" cy="1497312"/>
                </a:xfrm>
                <a:grpFill/>
              </p:grpSpPr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xmlns="" id="{B1A04215-8942-4E65-BC00-8A52977E374F}"/>
                      </a:ext>
                    </a:extLst>
                  </p:cNvPr>
                  <p:cNvSpPr/>
                  <p:nvPr/>
                </p:nvSpPr>
                <p:spPr>
                  <a:xfrm>
                    <a:off x="6338492" y="3115813"/>
                    <a:ext cx="17320" cy="1443299"/>
                  </a:xfrm>
                  <a:custGeom>
                    <a:avLst/>
                    <a:gdLst>
                      <a:gd name="connsiteX0" fmla="*/ 0 w 17320"/>
                      <a:gd name="connsiteY0" fmla="*/ 12991 h 1443299"/>
                      <a:gd name="connsiteX1" fmla="*/ 0 w 17320"/>
                      <a:gd name="connsiteY1" fmla="*/ 1433299 h 1443299"/>
                      <a:gd name="connsiteX2" fmla="*/ 17321 w 17320"/>
                      <a:gd name="connsiteY2" fmla="*/ 1433299 h 1443299"/>
                      <a:gd name="connsiteX3" fmla="*/ 17321 w 17320"/>
                      <a:gd name="connsiteY3" fmla="*/ 12991 h 1443299"/>
                      <a:gd name="connsiteX4" fmla="*/ 0 w 17320"/>
                      <a:gd name="connsiteY4" fmla="*/ 12991 h 1443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43299">
                        <a:moveTo>
                          <a:pt x="0" y="12991"/>
                        </a:moveTo>
                        <a:cubicBezTo>
                          <a:pt x="0" y="489314"/>
                          <a:pt x="0" y="956976"/>
                          <a:pt x="0" y="1433299"/>
                        </a:cubicBezTo>
                        <a:cubicBezTo>
                          <a:pt x="0" y="1441960"/>
                          <a:pt x="17321" y="1450620"/>
                          <a:pt x="17321" y="1433299"/>
                        </a:cubicBezTo>
                        <a:cubicBezTo>
                          <a:pt x="17321" y="956976"/>
                          <a:pt x="17321" y="489314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xmlns="" id="{BF961A5D-0094-4E4B-BE0A-5ADCAFC5D035}"/>
                      </a:ext>
                    </a:extLst>
                  </p:cNvPr>
                  <p:cNvSpPr/>
                  <p:nvPr/>
                </p:nvSpPr>
                <p:spPr>
                  <a:xfrm>
                    <a:off x="6286529" y="4460301"/>
                    <a:ext cx="121245" cy="128966"/>
                  </a:xfrm>
                  <a:custGeom>
                    <a:avLst/>
                    <a:gdLst>
                      <a:gd name="connsiteX0" fmla="*/ 60623 w 121245"/>
                      <a:gd name="connsiteY0" fmla="*/ 2207 h 128966"/>
                      <a:gd name="connsiteX1" fmla="*/ 0 w 121245"/>
                      <a:gd name="connsiteY1" fmla="*/ 80151 h 128966"/>
                      <a:gd name="connsiteX2" fmla="*/ 60623 w 121245"/>
                      <a:gd name="connsiteY2" fmla="*/ 123453 h 128966"/>
                      <a:gd name="connsiteX3" fmla="*/ 121246 w 121245"/>
                      <a:gd name="connsiteY3" fmla="*/ 45509 h 128966"/>
                      <a:gd name="connsiteX4" fmla="*/ 60623 w 121245"/>
                      <a:gd name="connsiteY4" fmla="*/ 2207 h 128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8966">
                        <a:moveTo>
                          <a:pt x="60623" y="2207"/>
                        </a:moveTo>
                        <a:cubicBezTo>
                          <a:pt x="25982" y="10867"/>
                          <a:pt x="0" y="45509"/>
                          <a:pt x="0" y="80151"/>
                        </a:cubicBezTo>
                        <a:cubicBezTo>
                          <a:pt x="0" y="114793"/>
                          <a:pt x="25982" y="140774"/>
                          <a:pt x="60623" y="123453"/>
                        </a:cubicBezTo>
                        <a:cubicBezTo>
                          <a:pt x="95265" y="114793"/>
                          <a:pt x="121246" y="71490"/>
                          <a:pt x="121246" y="45509"/>
                        </a:cubicBezTo>
                        <a:cubicBezTo>
                          <a:pt x="121246" y="10867"/>
                          <a:pt x="95265" y="-6453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xmlns="" id="{3C6D3C5A-B8C9-4BE7-B934-E9091235026D}"/>
                      </a:ext>
                    </a:extLst>
                  </p:cNvPr>
                  <p:cNvSpPr/>
                  <p:nvPr/>
                </p:nvSpPr>
                <p:spPr>
                  <a:xfrm>
                    <a:off x="6286529" y="3091955"/>
                    <a:ext cx="121245" cy="125659"/>
                  </a:xfrm>
                  <a:custGeom>
                    <a:avLst/>
                    <a:gdLst>
                      <a:gd name="connsiteX0" fmla="*/ 60623 w 121245"/>
                      <a:gd name="connsiteY0" fmla="*/ 2207 h 125659"/>
                      <a:gd name="connsiteX1" fmla="*/ 0 w 121245"/>
                      <a:gd name="connsiteY1" fmla="*/ 45509 h 125659"/>
                      <a:gd name="connsiteX2" fmla="*/ 60623 w 121245"/>
                      <a:gd name="connsiteY2" fmla="*/ 123453 h 125659"/>
                      <a:gd name="connsiteX3" fmla="*/ 121246 w 121245"/>
                      <a:gd name="connsiteY3" fmla="*/ 80151 h 125659"/>
                      <a:gd name="connsiteX4" fmla="*/ 60623 w 121245"/>
                      <a:gd name="connsiteY4" fmla="*/ 2207 h 12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5659">
                        <a:moveTo>
                          <a:pt x="60623" y="2207"/>
                        </a:moveTo>
                        <a:cubicBezTo>
                          <a:pt x="25982" y="-6453"/>
                          <a:pt x="0" y="10867"/>
                          <a:pt x="0" y="45509"/>
                        </a:cubicBezTo>
                        <a:cubicBezTo>
                          <a:pt x="0" y="80151"/>
                          <a:pt x="25982" y="114792"/>
                          <a:pt x="60623" y="123453"/>
                        </a:cubicBezTo>
                        <a:cubicBezTo>
                          <a:pt x="95265" y="132113"/>
                          <a:pt x="121246" y="114792"/>
                          <a:pt x="121246" y="80151"/>
                        </a:cubicBezTo>
                        <a:cubicBezTo>
                          <a:pt x="121246" y="54169"/>
                          <a:pt x="95265" y="10867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998" name="Oval 997">
              <a:extLst>
                <a:ext uri="{FF2B5EF4-FFF2-40B4-BE49-F238E27FC236}">
                  <a16:creationId xmlns:a16="http://schemas.microsoft.com/office/drawing/2014/main" xmlns="" id="{7732AFBF-1200-47D9-83C7-D4AD165C6A0A}"/>
                </a:ext>
              </a:extLst>
            </p:cNvPr>
            <p:cNvSpPr/>
            <p:nvPr userDrawn="1"/>
          </p:nvSpPr>
          <p:spPr>
            <a:xfrm>
              <a:off x="1489924" y="232150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Oval 966">
              <a:extLst>
                <a:ext uri="{FF2B5EF4-FFF2-40B4-BE49-F238E27FC236}">
                  <a16:creationId xmlns:a16="http://schemas.microsoft.com/office/drawing/2014/main" xmlns="" id="{A1600919-7A66-45FE-BA79-444601E07304}"/>
                </a:ext>
              </a:extLst>
            </p:cNvPr>
            <p:cNvSpPr/>
            <p:nvPr userDrawn="1"/>
          </p:nvSpPr>
          <p:spPr>
            <a:xfrm>
              <a:off x="4252509" y="4799793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Oval 966">
              <a:extLst>
                <a:ext uri="{FF2B5EF4-FFF2-40B4-BE49-F238E27FC236}">
                  <a16:creationId xmlns:a16="http://schemas.microsoft.com/office/drawing/2014/main" xmlns="" id="{D601C9A1-1DCA-469B-A3D7-9010AB558FCD}"/>
                </a:ext>
              </a:extLst>
            </p:cNvPr>
            <p:cNvSpPr/>
            <p:nvPr userDrawn="1"/>
          </p:nvSpPr>
          <p:spPr>
            <a:xfrm>
              <a:off x="5354167" y="2368998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Oval 966">
              <a:extLst>
                <a:ext uri="{FF2B5EF4-FFF2-40B4-BE49-F238E27FC236}">
                  <a16:creationId xmlns:a16="http://schemas.microsoft.com/office/drawing/2014/main" xmlns="" id="{62933864-05BB-4423-9C71-173F778C1164}"/>
                </a:ext>
              </a:extLst>
            </p:cNvPr>
            <p:cNvSpPr/>
            <p:nvPr userDrawn="1"/>
          </p:nvSpPr>
          <p:spPr>
            <a:xfrm>
              <a:off x="8142549" y="276121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2" name="Oval 966">
              <a:extLst>
                <a:ext uri="{FF2B5EF4-FFF2-40B4-BE49-F238E27FC236}">
                  <a16:creationId xmlns:a16="http://schemas.microsoft.com/office/drawing/2014/main" xmlns="" id="{7EB9D8F1-C974-49A7-9D83-A884A47CD50F}"/>
                </a:ext>
              </a:extLst>
            </p:cNvPr>
            <p:cNvSpPr/>
            <p:nvPr userDrawn="1"/>
          </p:nvSpPr>
          <p:spPr>
            <a:xfrm>
              <a:off x="7593429" y="2390161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Oval 966">
              <a:extLst>
                <a:ext uri="{FF2B5EF4-FFF2-40B4-BE49-F238E27FC236}">
                  <a16:creationId xmlns:a16="http://schemas.microsoft.com/office/drawing/2014/main" xmlns="" id="{5C0B7D88-5E89-407E-85D0-E0391505B2D7}"/>
                </a:ext>
              </a:extLst>
            </p:cNvPr>
            <p:cNvSpPr/>
            <p:nvPr userDrawn="1"/>
          </p:nvSpPr>
          <p:spPr>
            <a:xfrm>
              <a:off x="9814340" y="450400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Oval 966">
              <a:extLst>
                <a:ext uri="{FF2B5EF4-FFF2-40B4-BE49-F238E27FC236}">
                  <a16:creationId xmlns:a16="http://schemas.microsoft.com/office/drawing/2014/main" xmlns="" id="{862A89DA-CEAF-4D0B-89CE-211AFCD3223E}"/>
                </a:ext>
              </a:extLst>
            </p:cNvPr>
            <p:cNvSpPr/>
            <p:nvPr userDrawn="1"/>
          </p:nvSpPr>
          <p:spPr>
            <a:xfrm>
              <a:off x="11475095" y="2460627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Номер слайда 5">
            <a:extLst>
              <a:ext uri="{FF2B5EF4-FFF2-40B4-BE49-F238E27FC236}">
                <a16:creationId xmlns:a16="http://schemas.microsoft.com/office/drawing/2014/main" xmlns="" id="{A0D0EA0D-3716-4587-84C0-4930ABAAB9C7}"/>
              </a:ext>
            </a:extLst>
          </p:cNvPr>
          <p:cNvSpPr txBox="1">
            <a:spLocks/>
          </p:cNvSpPr>
          <p:nvPr/>
        </p:nvSpPr>
        <p:spPr>
          <a:xfrm>
            <a:off x="11568608" y="167695"/>
            <a:ext cx="442883" cy="4391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0" rIns="0" bIns="0" anchor="ctr"/>
          <a:lstStyle>
            <a:defPPr>
              <a:defRPr lang="en-US"/>
            </a:defPPr>
            <a:lvl1pPr marL="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585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917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75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833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92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750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7093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6678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245CF44-F5A7-4881-A3C6-C17067F190D2}" type="slidenum">
              <a:rPr lang="en-US" sz="1100" b="1" smtClean="0">
                <a:latin typeface="Roboto Condensed" panose="02000000000000000000" pitchFamily="2" charset="0"/>
                <a:ea typeface="Roboto Condensed" panose="02000000000000000000" pitchFamily="2" charset="0"/>
              </a:rPr>
              <a:t>‹#›</a:t>
            </a:fld>
            <a:endParaRPr lang="en-US" sz="1100" b="1" dirty="0"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D00E59DA-2391-445E-8DCC-DDB7C0381E5B}"/>
              </a:ext>
            </a:extLst>
          </p:cNvPr>
          <p:cNvSpPr txBox="1">
            <a:spLocks/>
          </p:cNvSpPr>
          <p:nvPr/>
        </p:nvSpPr>
        <p:spPr>
          <a:xfrm>
            <a:off x="231954" y="1"/>
            <a:ext cx="2468346" cy="784878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>СТРАТЕГИЯ РАЗВИТИЯ </a:t>
            </a:r>
            <a:r>
              <a:rPr lang="en-US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/>
            </a:r>
            <a:br>
              <a:rPr lang="en-US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</a:br>
            <a:r>
              <a:rPr lang="ru-RU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>ГОСУДАРСТВЕННЫХ РЕЕСТРОВ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7C05437C-BE4A-4ECD-BDF7-9877A0D31F15}"/>
              </a:ext>
            </a:extLst>
          </p:cNvPr>
          <p:cNvSpPr/>
          <p:nvPr/>
        </p:nvSpPr>
        <p:spPr>
          <a:xfrm>
            <a:off x="0" y="0"/>
            <a:ext cx="83332" cy="774543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8881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Логотипы с разделителя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Picture Placeholder 3">
            <a:extLst>
              <a:ext uri="{FF2B5EF4-FFF2-40B4-BE49-F238E27FC236}">
                <a16:creationId xmlns:a16="http://schemas.microsoft.com/office/drawing/2014/main" xmlns="" id="{CDF58B6B-F160-4AD0-9ECF-E2BA5D236C5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61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xmlns="" id="{D695C422-DC9F-4AA6-99A7-6F0FBB63D85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61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5" name="Picture Placeholder 3">
            <a:extLst>
              <a:ext uri="{FF2B5EF4-FFF2-40B4-BE49-F238E27FC236}">
                <a16:creationId xmlns:a16="http://schemas.microsoft.com/office/drawing/2014/main" xmlns="" id="{BF28993A-F401-4EC2-9E59-02DD432D6BD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061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6" name="Picture Placeholder 3">
            <a:extLst>
              <a:ext uri="{FF2B5EF4-FFF2-40B4-BE49-F238E27FC236}">
                <a16:creationId xmlns:a16="http://schemas.microsoft.com/office/drawing/2014/main" xmlns="" id="{D85980DB-C712-46EE-9101-DF50CEE744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61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xmlns="" id="{63CE767D-2A41-4619-92D4-DDD5167CFEA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0034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8" name="Picture Placeholder 3">
            <a:extLst>
              <a:ext uri="{FF2B5EF4-FFF2-40B4-BE49-F238E27FC236}">
                <a16:creationId xmlns:a16="http://schemas.microsoft.com/office/drawing/2014/main" xmlns="" id="{DFA4AE00-F9D4-47F4-A1A7-30C0F933A70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80034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9" name="Picture Placeholder 3">
            <a:extLst>
              <a:ext uri="{FF2B5EF4-FFF2-40B4-BE49-F238E27FC236}">
                <a16:creationId xmlns:a16="http://schemas.microsoft.com/office/drawing/2014/main" xmlns="" id="{D1DC6709-6C72-4B8C-BF36-4F3B6A50822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280034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40" name="Picture Placeholder 3">
            <a:extLst>
              <a:ext uri="{FF2B5EF4-FFF2-40B4-BE49-F238E27FC236}">
                <a16:creationId xmlns:a16="http://schemas.microsoft.com/office/drawing/2014/main" xmlns="" id="{508B130A-A66A-46E1-89BE-D99B35B37A8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80034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3" name="Picture Placeholder 3">
            <a:extLst>
              <a:ext uri="{FF2B5EF4-FFF2-40B4-BE49-F238E27FC236}">
                <a16:creationId xmlns:a16="http://schemas.microsoft.com/office/drawing/2014/main" xmlns="" id="{F0F08CBB-E8BC-468C-AEFD-C7522E8374B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05007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4" name="Picture Placeholder 3">
            <a:extLst>
              <a:ext uri="{FF2B5EF4-FFF2-40B4-BE49-F238E27FC236}">
                <a16:creationId xmlns:a16="http://schemas.microsoft.com/office/drawing/2014/main" xmlns="" id="{C35A53B8-52BC-4405-B13E-F78C829DA73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05007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5" name="Picture Placeholder 3">
            <a:extLst>
              <a:ext uri="{FF2B5EF4-FFF2-40B4-BE49-F238E27FC236}">
                <a16:creationId xmlns:a16="http://schemas.microsoft.com/office/drawing/2014/main" xmlns="" id="{5124B195-13D6-40F1-8642-F3AB934AB1B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007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6" name="Picture Placeholder 3">
            <a:extLst>
              <a:ext uri="{FF2B5EF4-FFF2-40B4-BE49-F238E27FC236}">
                <a16:creationId xmlns:a16="http://schemas.microsoft.com/office/drawing/2014/main" xmlns="" id="{5E8EB72D-2AB8-4638-8A67-CBDA35BE200D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007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7" name="Picture Placeholder 3">
            <a:extLst>
              <a:ext uri="{FF2B5EF4-FFF2-40B4-BE49-F238E27FC236}">
                <a16:creationId xmlns:a16="http://schemas.microsoft.com/office/drawing/2014/main" xmlns="" id="{336C7AD2-8458-4F2A-B898-D44F4D3B12E1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29980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xmlns="" id="{FCA4D09A-495A-4F3E-99E0-C801958D725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29980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xmlns="" id="{1A09A49F-D5CA-4979-A1DD-171FCF0B2456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29980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xmlns="" id="{074C8885-AFEE-4F6C-99BB-187E814A4E67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29980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xmlns="" id="{CE603D13-2D6F-42B0-8B3A-479FB231BB6A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54953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2" name="Picture Placeholder 3">
            <a:extLst>
              <a:ext uri="{FF2B5EF4-FFF2-40B4-BE49-F238E27FC236}">
                <a16:creationId xmlns:a16="http://schemas.microsoft.com/office/drawing/2014/main" xmlns="" id="{37AAED5F-1E07-426D-9323-453EA4D2654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54953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3" name="Picture Placeholder 3">
            <a:extLst>
              <a:ext uri="{FF2B5EF4-FFF2-40B4-BE49-F238E27FC236}">
                <a16:creationId xmlns:a16="http://schemas.microsoft.com/office/drawing/2014/main" xmlns="" id="{2F050C02-8B9A-44C6-99B9-3C427752E0A0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4953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4" name="Picture Placeholder 3">
            <a:extLst>
              <a:ext uri="{FF2B5EF4-FFF2-40B4-BE49-F238E27FC236}">
                <a16:creationId xmlns:a16="http://schemas.microsoft.com/office/drawing/2014/main" xmlns="" id="{C04D1CCD-5CC6-4274-BBDC-B76859935C35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54953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5E575F0B-7955-4838-A4C1-A58E3A5BF989}"/>
              </a:ext>
            </a:extLst>
          </p:cNvPr>
          <p:cNvGrpSpPr/>
          <p:nvPr userDrawn="1"/>
        </p:nvGrpSpPr>
        <p:grpSpPr>
          <a:xfrm>
            <a:off x="550864" y="1196975"/>
            <a:ext cx="11090276" cy="5184775"/>
            <a:chOff x="550864" y="1196975"/>
            <a:chExt cx="11090276" cy="5184775"/>
          </a:xfrm>
        </p:grpSpPr>
        <p:cxnSp>
          <p:nvCxnSpPr>
            <p:cNvPr id="26" name="Прямая соединительная линия 96">
              <a:extLst>
                <a:ext uri="{FF2B5EF4-FFF2-40B4-BE49-F238E27FC236}">
                  <a16:creationId xmlns:a16="http://schemas.microsoft.com/office/drawing/2014/main" xmlns="" id="{B187CE8E-0A20-4C8F-8599-C355A9D49BCA}"/>
                </a:ext>
              </a:extLst>
            </p:cNvPr>
            <p:cNvCxnSpPr/>
            <p:nvPr userDrawn="1"/>
          </p:nvCxnSpPr>
          <p:spPr>
            <a:xfrm>
              <a:off x="497113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Прямая соединительная линия 97">
              <a:extLst>
                <a:ext uri="{FF2B5EF4-FFF2-40B4-BE49-F238E27FC236}">
                  <a16:creationId xmlns:a16="http://schemas.microsoft.com/office/drawing/2014/main" xmlns="" id="{14669F46-A295-428E-A75E-5D1080B4E971}"/>
                </a:ext>
              </a:extLst>
            </p:cNvPr>
            <p:cNvCxnSpPr/>
            <p:nvPr userDrawn="1"/>
          </p:nvCxnSpPr>
          <p:spPr>
            <a:xfrm>
              <a:off x="722086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Прямая соединительная линия 98">
              <a:extLst>
                <a:ext uri="{FF2B5EF4-FFF2-40B4-BE49-F238E27FC236}">
                  <a16:creationId xmlns:a16="http://schemas.microsoft.com/office/drawing/2014/main" xmlns="" id="{5072F856-A537-4365-B33F-93FF56809A64}"/>
                </a:ext>
              </a:extLst>
            </p:cNvPr>
            <p:cNvCxnSpPr/>
            <p:nvPr userDrawn="1"/>
          </p:nvCxnSpPr>
          <p:spPr>
            <a:xfrm>
              <a:off x="947059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Прямая соединительная линия 99">
              <a:extLst>
                <a:ext uri="{FF2B5EF4-FFF2-40B4-BE49-F238E27FC236}">
                  <a16:creationId xmlns:a16="http://schemas.microsoft.com/office/drawing/2014/main" xmlns="" id="{F271B2D7-AF9B-444D-BB00-EAB779CC5F2B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2454115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Прямая соединительная линия 100">
              <a:extLst>
                <a:ext uri="{FF2B5EF4-FFF2-40B4-BE49-F238E27FC236}">
                  <a16:creationId xmlns:a16="http://schemas.microsoft.com/office/drawing/2014/main" xmlns="" id="{02EE5C59-BE30-45A1-93FA-C21F49CE107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3791823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Прямая соединительная линия 101">
              <a:extLst>
                <a:ext uri="{FF2B5EF4-FFF2-40B4-BE49-F238E27FC236}">
                  <a16:creationId xmlns:a16="http://schemas.microsoft.com/office/drawing/2014/main" xmlns="" id="{A510C11A-08B2-495C-9DDB-2CA624DD2B8A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5129531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Прямая соединительная линия 102">
              <a:extLst>
                <a:ext uri="{FF2B5EF4-FFF2-40B4-BE49-F238E27FC236}">
                  <a16:creationId xmlns:a16="http://schemas.microsoft.com/office/drawing/2014/main" xmlns="" id="{6DF79D79-87CE-420B-9A84-E06EBE398B02}"/>
                </a:ext>
              </a:extLst>
            </p:cNvPr>
            <p:cNvCxnSpPr/>
            <p:nvPr userDrawn="1"/>
          </p:nvCxnSpPr>
          <p:spPr>
            <a:xfrm>
              <a:off x="2721405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69257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99503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95578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20" name="Прямая соединительная линия 19">
            <a:extLst>
              <a:ext uri="{FF2B5EF4-FFF2-40B4-BE49-F238E27FC236}">
                <a16:creationId xmlns:a16="http://schemas.microsoft.com/office/drawing/2014/main" xmlns="" id="{87A63F92-040F-5642-A933-ECB17DFEBA35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2183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0613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02206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99828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BD85AFFF-B716-D246-B438-6EAC19950586}"/>
              </a:ext>
            </a:extLst>
          </p:cNvPr>
          <p:cNvCxnSpPr>
            <a:cxnSpLocks/>
          </p:cNvCxnSpPr>
          <p:nvPr userDrawn="1"/>
        </p:nvCxnSpPr>
        <p:spPr>
          <a:xfrm flipV="1">
            <a:off x="4689311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92C3802E-B287-B54B-BFFC-F7864BB0466A}"/>
              </a:ext>
            </a:extLst>
          </p:cNvPr>
          <p:cNvCxnSpPr>
            <a:cxnSpLocks/>
          </p:cNvCxnSpPr>
          <p:nvPr userDrawn="1"/>
        </p:nvCxnSpPr>
        <p:spPr>
          <a:xfrm flipV="1">
            <a:off x="7485386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4546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00193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79801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59408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7" name="Рисунок 13">
            <a:extLst>
              <a:ext uri="{FF2B5EF4-FFF2-40B4-BE49-F238E27FC236}">
                <a16:creationId xmlns:a16="http://schemas.microsoft.com/office/drawing/2014/main" xmlns="" id="{EE468D95-4C8D-9A43-AED2-3BCFBE3828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39016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3DD45B2A-21E4-E74C-8226-F612B05DBCEE}"/>
              </a:ext>
            </a:extLst>
          </p:cNvPr>
          <p:cNvCxnSpPr>
            <a:cxnSpLocks/>
          </p:cNvCxnSpPr>
          <p:nvPr userDrawn="1"/>
        </p:nvCxnSpPr>
        <p:spPr>
          <a:xfrm flipV="1">
            <a:off x="328511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xmlns="" id="{04C73373-40B8-B24E-AD3B-98478B088A3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81193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>
            <a:extLst>
              <a:ext uri="{FF2B5EF4-FFF2-40B4-BE49-F238E27FC236}">
                <a16:creationId xmlns:a16="http://schemas.microsoft.com/office/drawing/2014/main" xmlns="" id="{495DACAC-1326-8241-8552-CA253C5D1613}"/>
              </a:ext>
            </a:extLst>
          </p:cNvPr>
          <p:cNvCxnSpPr>
            <a:cxnSpLocks/>
          </p:cNvCxnSpPr>
          <p:nvPr userDrawn="1"/>
        </p:nvCxnSpPr>
        <p:spPr>
          <a:xfrm flipV="1">
            <a:off x="887726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3947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</p:spTree>
    <p:extLst>
      <p:ext uri="{BB962C8B-B14F-4D97-AF65-F5344CB8AC3E}">
        <p14:creationId xmlns:p14="http://schemas.microsoft.com/office/powerpoint/2010/main" val="366881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фото в круг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47621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47621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8" name="Рисунок 13">
            <a:extLst>
              <a:ext uri="{FF2B5EF4-FFF2-40B4-BE49-F238E27FC236}">
                <a16:creationId xmlns:a16="http://schemas.microsoft.com/office/drawing/2014/main" xmlns="" id="{542D4A6D-565E-44F2-8C3B-B92D0CC237F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944379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9" name="Рисунок 13">
            <a:extLst>
              <a:ext uri="{FF2B5EF4-FFF2-40B4-BE49-F238E27FC236}">
                <a16:creationId xmlns:a16="http://schemas.microsoft.com/office/drawing/2014/main" xmlns="" id="{7432095D-98B1-4B74-AB94-C7495E95DDC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944379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</p:spTree>
    <p:extLst>
      <p:ext uri="{BB962C8B-B14F-4D97-AF65-F5344CB8AC3E}">
        <p14:creationId xmlns:p14="http://schemas.microsoft.com/office/powerpoint/2010/main" val="3069482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8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6">
            <a:extLst>
              <a:ext uri="{FF2B5EF4-FFF2-40B4-BE49-F238E27FC236}">
                <a16:creationId xmlns:a16="http://schemas.microsoft.com/office/drawing/2014/main" xmlns="" id="{EFB9A11F-72FA-0A44-9653-48C9EECB75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xmlns="" id="{70E33670-8A31-4B40-AC5D-2C84BABC02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fld id="{24C10455-C340-7945-BDDA-6923B7A290C6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xmlns="" id="{5F643877-02BB-4149-8AE9-088FBD4EF0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 dirty="0"/>
              <a:t>Источник / примечание</a:t>
            </a:r>
          </a:p>
        </p:txBody>
      </p:sp>
    </p:spTree>
    <p:extLst>
      <p:ext uri="{BB962C8B-B14F-4D97-AF65-F5344CB8AC3E}">
        <p14:creationId xmlns:p14="http://schemas.microsoft.com/office/powerpoint/2010/main" val="684128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8" r:id="rId2"/>
    <p:sldLayoutId id="2147483746" r:id="rId3"/>
    <p:sldLayoutId id="2147483747" r:id="rId4"/>
    <p:sldLayoutId id="2147483699" r:id="rId5"/>
    <p:sldLayoutId id="2147483735" r:id="rId6"/>
    <p:sldLayoutId id="2147483734" r:id="rId7"/>
    <p:sldLayoutId id="2147483739" r:id="rId8"/>
    <p:sldLayoutId id="2147483743" r:id="rId9"/>
    <p:sldLayoutId id="2147483731" r:id="rId10"/>
    <p:sldLayoutId id="2147483732" r:id="rId11"/>
    <p:sldLayoutId id="2147483756" r:id="rId12"/>
    <p:sldLayoutId id="2147483728" r:id="rId13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754">
          <p15:clr>
            <a:srgbClr val="F26B43"/>
          </p15:clr>
        </p15:guide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xmlns="" id="{70E33670-8A31-4B40-AC5D-2C84BABC02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24C10455-C340-7945-BDDA-6923B7A290C6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xmlns="" id="{5F643877-02BB-4149-8AE9-088FBD4EF0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Источник / примечание</a:t>
            </a:r>
          </a:p>
        </p:txBody>
      </p:sp>
    </p:spTree>
    <p:extLst>
      <p:ext uri="{BB962C8B-B14F-4D97-AF65-F5344CB8AC3E}">
        <p14:creationId xmlns:p14="http://schemas.microsoft.com/office/powerpoint/2010/main" val="3017190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9" r:id="rId4"/>
    <p:sldLayoutId id="2147483736" r:id="rId5"/>
    <p:sldLayoutId id="2147483737" r:id="rId6"/>
    <p:sldLayoutId id="2147483738" r:id="rId7"/>
    <p:sldLayoutId id="2147483740" r:id="rId8"/>
    <p:sldLayoutId id="2147483744" r:id="rId9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754">
          <p15:clr>
            <a:srgbClr val="F26B43"/>
          </p15:clr>
        </p15:guide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A496AA5-F05E-4645-BC54-ED6B8AF4AF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3685840"/>
            <a:ext cx="10515600" cy="609398"/>
          </a:xfrm>
          <a:prstGeom prst="rect">
            <a:avLst/>
          </a:prstGeom>
        </p:spPr>
        <p:txBody>
          <a:bodyPr vert="horz" lIns="0" tIns="0" rIns="0" bIns="0" rtlCol="0" anchor="t">
            <a:spAutoFit/>
          </a:bodyPr>
          <a:lstStyle/>
          <a:p>
            <a:pPr marL="0" marR="0" lvl="0" indent="0" defTabSz="371475" fontAlgn="auto">
              <a:spcAft>
                <a:spcPts val="0"/>
              </a:spcAft>
              <a:buClrTx/>
              <a:buSzTx/>
              <a:buFontTx/>
              <a:tabLst/>
            </a:pPr>
            <a:r>
              <a:rPr lang="ru-RU" dirty="0"/>
              <a:t>Разделители и титулы</a:t>
            </a:r>
          </a:p>
        </p:txBody>
      </p:sp>
    </p:spTree>
    <p:extLst>
      <p:ext uri="{BB962C8B-B14F-4D97-AF65-F5344CB8AC3E}">
        <p14:creationId xmlns:p14="http://schemas.microsoft.com/office/powerpoint/2010/main" val="22777909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698" r:id="rId2"/>
    <p:sldLayoutId id="2147483727" r:id="rId3"/>
    <p:sldLayoutId id="2147483742" r:id="rId4"/>
    <p:sldLayoutId id="2147483741" r:id="rId5"/>
    <p:sldLayoutId id="2147483745" r:id="rId6"/>
    <p:sldLayoutId id="2147483697" r:id="rId7"/>
    <p:sldLayoutId id="2147483655" r:id="rId8"/>
    <p:sldLayoutId id="2147483696" r:id="rId9"/>
    <p:sldLayoutId id="2147483718" r:id="rId10"/>
    <p:sldLayoutId id="2147483748" r:id="rId11"/>
    <p:sldLayoutId id="2147483757" r:id="rId12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0" lang="ru-RU" sz="4400" b="1" i="0" u="none" strike="noStrike" kern="1200" cap="none" spc="0" normalizeH="0" baseline="0">
          <a:ln>
            <a:noFill/>
          </a:ln>
          <a:solidFill>
            <a:schemeClr val="tx1"/>
          </a:solidFill>
          <a:effectLst/>
          <a:uLnTx/>
          <a:uFillTx/>
          <a:latin typeface="+mj-lt"/>
          <a:ea typeface="+mj-ea"/>
          <a:cs typeface="Gotham Pro Bold" panose="02000503040000020004" pitchFamily="2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4.svg"/></Relationships>
</file>

<file path=ppt/slides/_rels/slide10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5.png"/><Relationship Id="rId3" Type="http://schemas.openxmlformats.org/officeDocument/2006/relationships/image" Target="../media/image3.png"/><Relationship Id="rId17" Type="http://schemas.openxmlformats.org/officeDocument/2006/relationships/image" Target="../media/image310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16.png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7.png"/><Relationship Id="rId3" Type="http://schemas.openxmlformats.org/officeDocument/2006/relationships/image" Target="../media/image3.png"/><Relationship Id="rId17" Type="http://schemas.openxmlformats.org/officeDocument/2006/relationships/image" Target="../media/image310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18.png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9.png"/><Relationship Id="rId3" Type="http://schemas.openxmlformats.org/officeDocument/2006/relationships/image" Target="../media/image3.png"/><Relationship Id="rId17" Type="http://schemas.openxmlformats.org/officeDocument/2006/relationships/image" Target="../media/image310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20.png"/><Relationship Id="rId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18" Type="http://schemas.openxmlformats.org/officeDocument/2006/relationships/image" Target="../media/image5.png"/><Relationship Id="rId3" Type="http://schemas.openxmlformats.org/officeDocument/2006/relationships/image" Target="../media/image3.png"/><Relationship Id="rId17" Type="http://schemas.openxmlformats.org/officeDocument/2006/relationships/image" Target="../media/image31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4.xml"/><Relationship Id="rId19" Type="http://schemas.microsoft.com/office/2007/relationships/hdphoto" Target="../media/hdphoto1.wdp"/><Relationship Id="rId4" Type="http://schemas.openxmlformats.org/officeDocument/2006/relationships/image" Target="../media/image4.png"/><Relationship Id="rId14" Type="http://schemas.openxmlformats.org/officeDocument/2006/relationships/image" Target="../media/image52.svg"/></Relationships>
</file>

<file path=ppt/slides/_rels/slide14.xml.rels><?xml version="1.0" encoding="UTF-8" standalone="yes"?>
<Relationships xmlns="http://schemas.openxmlformats.org/package/2006/relationships"><Relationship Id="rId18" Type="http://schemas.openxmlformats.org/officeDocument/2006/relationships/image" Target="../media/image5.png"/><Relationship Id="rId3" Type="http://schemas.openxmlformats.org/officeDocument/2006/relationships/image" Target="../media/image4.png"/><Relationship Id="rId17" Type="http://schemas.openxmlformats.org/officeDocument/2006/relationships/image" Target="../media/image31.svg"/><Relationship Id="rId2" Type="http://schemas.openxmlformats.org/officeDocument/2006/relationships/image" Target="../media/image3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4.xml"/><Relationship Id="rId19" Type="http://schemas.microsoft.com/office/2007/relationships/hdphoto" Target="../media/hdphoto1.wdp"/><Relationship Id="rId14" Type="http://schemas.openxmlformats.org/officeDocument/2006/relationships/image" Target="../media/image52.svg"/></Relationships>
</file>

<file path=ppt/slides/_rels/slide15.xml.rels><?xml version="1.0" encoding="UTF-8" standalone="yes"?>
<Relationships xmlns="http://schemas.openxmlformats.org/package/2006/relationships"><Relationship Id="rId18" Type="http://schemas.openxmlformats.org/officeDocument/2006/relationships/image" Target="../media/image5.png"/><Relationship Id="rId3" Type="http://schemas.openxmlformats.org/officeDocument/2006/relationships/image" Target="../media/image4.png"/><Relationship Id="rId17" Type="http://schemas.openxmlformats.org/officeDocument/2006/relationships/image" Target="../media/image311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4.xml"/><Relationship Id="rId19" Type="http://schemas.microsoft.com/office/2007/relationships/hdphoto" Target="../media/hdphoto1.wdp"/><Relationship Id="rId14" Type="http://schemas.openxmlformats.org/officeDocument/2006/relationships/image" Target="../media/image52.sv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4.svg"/></Relationships>
</file>

<file path=ppt/slides/_rels/slide2.xml.rels><?xml version="1.0" encoding="UTF-8" standalone="yes"?>
<Relationships xmlns="http://schemas.openxmlformats.org/package/2006/relationships"><Relationship Id="rId18" Type="http://schemas.openxmlformats.org/officeDocument/2006/relationships/image" Target="../media/image5.png"/><Relationship Id="rId3" Type="http://schemas.openxmlformats.org/officeDocument/2006/relationships/image" Target="../media/image3.png"/><Relationship Id="rId17" Type="http://schemas.openxmlformats.org/officeDocument/2006/relationships/image" Target="../media/image31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4.xml"/><Relationship Id="rId19" Type="http://schemas.microsoft.com/office/2007/relationships/hdphoto" Target="../media/hdphoto1.wdp"/><Relationship Id="rId4" Type="http://schemas.openxmlformats.org/officeDocument/2006/relationships/image" Target="../media/image4.png"/><Relationship Id="rId14" Type="http://schemas.openxmlformats.org/officeDocument/2006/relationships/image" Target="../media/image52.svg"/></Relationships>
</file>

<file path=ppt/slides/_rels/slide3.xml.rels><?xml version="1.0" encoding="UTF-8" standalone="yes"?>
<Relationships xmlns="http://schemas.openxmlformats.org/package/2006/relationships"><Relationship Id="rId18" Type="http://schemas.openxmlformats.org/officeDocument/2006/relationships/image" Target="../media/image5.png"/><Relationship Id="rId3" Type="http://schemas.openxmlformats.org/officeDocument/2006/relationships/image" Target="../media/image4.png"/><Relationship Id="rId17" Type="http://schemas.openxmlformats.org/officeDocument/2006/relationships/image" Target="../media/image31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4.xml"/><Relationship Id="rId19" Type="http://schemas.microsoft.com/office/2007/relationships/hdphoto" Target="../media/hdphoto1.wdp"/><Relationship Id="rId14" Type="http://schemas.openxmlformats.org/officeDocument/2006/relationships/image" Target="../media/image52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17" Type="http://schemas.openxmlformats.org/officeDocument/2006/relationships/image" Target="../media/image31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17" Type="http://schemas.openxmlformats.org/officeDocument/2006/relationships/image" Target="../media/image31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17" Type="http://schemas.openxmlformats.org/officeDocument/2006/relationships/image" Target="../media/image31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4.xml"/></Relationships>
</file>

<file path=ppt/slides/_rels/slide7.xml.rels><?xml version="1.0" encoding="UTF-8" standalone="yes"?>
<Relationships xmlns="http://schemas.openxmlformats.org/package/2006/relationships"><Relationship Id="rId18" Type="http://schemas.openxmlformats.org/officeDocument/2006/relationships/diagramData" Target="../diagrams/data1.xml"/><Relationship Id="rId3" Type="http://schemas.openxmlformats.org/officeDocument/2006/relationships/image" Target="../media/image4.png"/><Relationship Id="rId21" Type="http://schemas.openxmlformats.org/officeDocument/2006/relationships/diagramColors" Target="../diagrams/colors1.xml"/><Relationship Id="rId17" Type="http://schemas.openxmlformats.org/officeDocument/2006/relationships/image" Target="../media/image31.svg"/><Relationship Id="rId2" Type="http://schemas.openxmlformats.org/officeDocument/2006/relationships/image" Target="../media/image3.png"/><Relationship Id="rId20" Type="http://schemas.openxmlformats.org/officeDocument/2006/relationships/diagramQuickStyle" Target="../diagrams/quickStyle1.xml"/><Relationship Id="rId1" Type="http://schemas.openxmlformats.org/officeDocument/2006/relationships/slideLayout" Target="../slideLayouts/slideLayout34.xml"/><Relationship Id="rId23" Type="http://schemas.openxmlformats.org/officeDocument/2006/relationships/image" Target="../media/image9.png"/><Relationship Id="rId19" Type="http://schemas.openxmlformats.org/officeDocument/2006/relationships/diagramLayout" Target="../diagrams/layout1.xml"/><Relationship Id="rId22" Type="http://schemas.microsoft.com/office/2007/relationships/diagramDrawing" Target="../diagrams/drawing1.xml"/></Relationships>
</file>

<file path=ppt/slides/_rels/slide8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0.png"/><Relationship Id="rId3" Type="http://schemas.openxmlformats.org/officeDocument/2006/relationships/image" Target="../media/image4.png"/><Relationship Id="rId17" Type="http://schemas.openxmlformats.org/officeDocument/2006/relationships/image" Target="../media/image310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4.xml"/></Relationships>
</file>

<file path=ppt/slides/_rels/slide9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2.png"/><Relationship Id="rId3" Type="http://schemas.openxmlformats.org/officeDocument/2006/relationships/image" Target="../media/image3.png"/><Relationship Id="rId17" Type="http://schemas.openxmlformats.org/officeDocument/2006/relationships/image" Target="../media/image310.svg"/><Relationship Id="rId2" Type="http://schemas.openxmlformats.org/officeDocument/2006/relationships/image" Target="../media/image11.png"/><Relationship Id="rId20" Type="http://schemas.openxmlformats.org/officeDocument/2006/relationships/image" Target="../media/image14.png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13.pn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Title 625">
            <a:extLst>
              <a:ext uri="{FF2B5EF4-FFF2-40B4-BE49-F238E27FC236}">
                <a16:creationId xmlns:a16="http://schemas.microsoft.com/office/drawing/2014/main" xmlns="" id="{2616B31E-23CD-4E16-8D29-BE0C4FAD88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2365719"/>
            <a:ext cx="6898448" cy="1117794"/>
          </a:xfrm>
        </p:spPr>
        <p:txBody>
          <a:bodyPr/>
          <a:lstStyle/>
          <a:p>
            <a:r>
              <a:rPr lang="ru-RU" sz="2800" dirty="0" smtClean="0">
                <a:solidFill>
                  <a:srgbClr val="0070C0"/>
                </a:solidFill>
              </a:rPr>
              <a:t>Использование типовых уставов</a:t>
            </a:r>
            <a:endParaRPr lang="en-US" sz="2800" dirty="0">
              <a:solidFill>
                <a:srgbClr val="0070C0"/>
              </a:solidFill>
            </a:endParaRPr>
          </a:p>
        </p:txBody>
      </p:sp>
      <p:sp>
        <p:nvSpPr>
          <p:cNvPr id="627" name="Text Placeholder 626">
            <a:extLst>
              <a:ext uri="{FF2B5EF4-FFF2-40B4-BE49-F238E27FC236}">
                <a16:creationId xmlns:a16="http://schemas.microsoft.com/office/drawing/2014/main" xmlns="" id="{8D8847C0-FF03-401B-94CF-54FEFFA87CA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50864" y="4595315"/>
            <a:ext cx="4516436" cy="1231106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sz="1600" dirty="0" smtClean="0">
                <a:solidFill>
                  <a:schemeClr val="tx2">
                    <a:lumMod val="10000"/>
                  </a:schemeClr>
                </a:solidFill>
              </a:rPr>
              <a:t>Ведущий специалист-эксперт отдела регистрации и учета налогоплательщиков УФНС России по Ханты-Мансийскому автономному округу – Югре                                                                   Ольга Николаевна Гришанович</a:t>
            </a:r>
            <a:endParaRPr lang="en-US" sz="1600" dirty="0">
              <a:solidFill>
                <a:schemeClr val="tx2">
                  <a:lumMod val="10000"/>
                </a:schemeClr>
              </a:solidFill>
            </a:endParaRPr>
          </a:p>
        </p:txBody>
      </p:sp>
      <p:pic>
        <p:nvPicPr>
          <p:cNvPr id="6" name="Graphic 9">
            <a:extLst>
              <a:ext uri="{FF2B5EF4-FFF2-40B4-BE49-F238E27FC236}">
                <a16:creationId xmlns:a16="http://schemas.microsoft.com/office/drawing/2014/main" xmlns="" id="{1190B5BC-289C-480A-9F4B-8A49BF1CA8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r="68795"/>
          <a:stretch/>
        </p:blipFill>
        <p:spPr>
          <a:xfrm>
            <a:off x="572032" y="392540"/>
            <a:ext cx="1171043" cy="1195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7039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38" y="774545"/>
            <a:ext cx="4144962" cy="395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9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105312" y="2812412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Сервис </a:t>
            </a:r>
            <a:r>
              <a:rPr lang="ru-RU" sz="24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ФНС России </a:t>
            </a: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«Выбор типового устава»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3075" name="Picture 3" descr="E:\Новая папка\3.PNG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854" y="806066"/>
            <a:ext cx="7491675" cy="35942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E:\Новая папка\4.PNG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3372" y="3068999"/>
            <a:ext cx="7211786" cy="37527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86312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38" y="774545"/>
            <a:ext cx="4144962" cy="395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9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105312" y="2812412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Сервис ФНС </a:t>
            </a:r>
            <a:r>
              <a:rPr lang="ru-RU" sz="24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России «Выбор </a:t>
            </a: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типового устава»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4098" name="Picture 2" descr="E:\Новая папка\5.PNG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014" y="853622"/>
            <a:ext cx="7468365" cy="3772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9" name="Picture 3" descr="E:\Новая папка\6.PNG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231" y="2983273"/>
            <a:ext cx="6958692" cy="37986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614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38" y="774545"/>
            <a:ext cx="4144962" cy="395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9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105312" y="2812412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Сервис </a:t>
            </a:r>
            <a:r>
              <a:rPr lang="ru-RU" sz="24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ФНС России </a:t>
            </a: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«Выбор типового устава»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5122" name="Picture 2" descr="E:\Новая папка\7,1.PNG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537" y="845151"/>
            <a:ext cx="7829382" cy="41645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3" name="Picture 3" descr="E:\Новая папка\7,2.PNG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0828" y="2980276"/>
            <a:ext cx="7034760" cy="3748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1747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4177" y="1161510"/>
            <a:ext cx="6115050" cy="4781550"/>
          </a:xfrm>
          <a:prstGeom prst="rect">
            <a:avLst/>
          </a:prstGeom>
        </p:spPr>
      </p:pic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Порядок внесения юридическим лицом в ЕГРЮЛ сведений об использовании типового устава</a:t>
            </a:r>
            <a:endParaRPr lang="ru-RU" sz="2400" b="1" dirty="0">
              <a:solidFill>
                <a:srgbClr val="0070C0"/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H="1" flipV="1">
            <a:off x="562695" y="220724"/>
            <a:ext cx="2442242" cy="3567633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6074178" y="4433029"/>
            <a:ext cx="6115050" cy="779929"/>
          </a:xfrm>
          <a:prstGeom prst="rect">
            <a:avLst/>
          </a:prstGeom>
          <a:noFill/>
          <a:ln w="57150">
            <a:solidFill>
              <a:srgbClr val="FCB3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5" name="Прямоугольник 4"/>
          <p:cNvSpPr/>
          <p:nvPr/>
        </p:nvSpPr>
        <p:spPr>
          <a:xfrm>
            <a:off x="6211213" y="4856228"/>
            <a:ext cx="427850" cy="290232"/>
          </a:xfrm>
          <a:prstGeom prst="rect">
            <a:avLst/>
          </a:prstGeom>
          <a:noFill/>
          <a:ln w="38100">
            <a:solidFill>
              <a:srgbClr val="FCB3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480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610509" y="1522194"/>
            <a:ext cx="5323665" cy="3696285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481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4641538"/>
              </p:ext>
            </p:extLst>
          </p:nvPr>
        </p:nvGraphicFramePr>
        <p:xfrm>
          <a:off x="1061090" y="1717655"/>
          <a:ext cx="5061435" cy="3493915"/>
        </p:xfrm>
        <a:graphic>
          <a:graphicData uri="http://schemas.openxmlformats.org/drawingml/2006/table">
            <a:tbl>
              <a:tblPr firstRow="1" bandRow="1"/>
              <a:tblGrid>
                <a:gridCol w="506143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35485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2400" b="1" spc="-1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</a:rPr>
                        <a:t>Для вновь создаваемых  организаций достаточно указать в пункте 8 на странице 4 заявления на государственную регистрацию создания юридического лица по форме № Р11001 номер типового устава.</a:t>
                      </a:r>
                      <a:endParaRPr lang="ru-RU" sz="2400" b="1" spc="-1" dirty="0">
                        <a:solidFill>
                          <a:srgbClr val="0070C0"/>
                        </a:solidFill>
                        <a:latin typeface="Roboto Condensed"/>
                        <a:ea typeface="Roboto Condensed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833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pSp>
        <p:nvGrpSpPr>
          <p:cNvPr id="482" name="Группа 481"/>
          <p:cNvGrpSpPr/>
          <p:nvPr/>
        </p:nvGrpSpPr>
        <p:grpSpPr>
          <a:xfrm>
            <a:off x="45969" y="2893710"/>
            <a:ext cx="978240" cy="978239"/>
            <a:chOff x="522628" y="1425798"/>
            <a:chExt cx="978240" cy="978239"/>
          </a:xfrm>
        </p:grpSpPr>
        <p:grpSp>
          <p:nvGrpSpPr>
            <p:cNvPr id="483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485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6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484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3091880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89790" y="2790461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sp>
        <p:nvSpPr>
          <p:cNvPr id="1086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5400000" flipV="1">
            <a:off x="8144953" y="679731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="" xmlns:a16="http://schemas.microsoft.com/office/drawing/2014/main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="" xmlns:a16="http://schemas.microsoft.com/office/drawing/2014/main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403816" cy="77454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2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Порядок внесения юридическим лицом изменений в </a:t>
            </a:r>
            <a:r>
              <a:rPr lang="ru-RU" sz="22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ЕГРЮЛ </a:t>
            </a:r>
            <a:r>
              <a:rPr lang="ru-RU" sz="22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при переходе на типовой устав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="" xmlns:a16="http://schemas.microsoft.com/office/drawing/2014/main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="" xmlns:a16="http://schemas.microsoft.com/office/drawing/2014/main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="" xmlns:a16="http://schemas.microsoft.com/office/drawing/2014/main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="" xmlns:a16="http://schemas.microsoft.com/office/drawing/2014/main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="" xmlns:a16="http://schemas.microsoft.com/office/drawing/2014/main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="" xmlns:a16="http://schemas.microsoft.com/office/drawing/2014/main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="" xmlns:a16="http://schemas.microsoft.com/office/drawing/2014/main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="" xmlns:a16="http://schemas.microsoft.com/office/drawing/2014/main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="" xmlns:a16="http://schemas.microsoft.com/office/drawing/2014/main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="" xmlns:a16="http://schemas.microsoft.com/office/drawing/2014/main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="" xmlns:a16="http://schemas.microsoft.com/office/drawing/2014/main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="" xmlns:a16="http://schemas.microsoft.com/office/drawing/2014/main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="" xmlns:a16="http://schemas.microsoft.com/office/drawing/2014/main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="" xmlns:a16="http://schemas.microsoft.com/office/drawing/2014/main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="" xmlns:a16="http://schemas.microsoft.com/office/drawing/2014/main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="" xmlns:a16="http://schemas.microsoft.com/office/drawing/2014/main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="" xmlns:a16="http://schemas.microsoft.com/office/drawing/2014/main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="" xmlns:a16="http://schemas.microsoft.com/office/drawing/2014/main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="" xmlns:a16="http://schemas.microsoft.com/office/drawing/2014/main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="" xmlns:a16="http://schemas.microsoft.com/office/drawing/2014/main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="" xmlns:a16="http://schemas.microsoft.com/office/drawing/2014/main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="" xmlns:a16="http://schemas.microsoft.com/office/drawing/2014/main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="" xmlns:a16="http://schemas.microsoft.com/office/drawing/2014/main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="" xmlns:a16="http://schemas.microsoft.com/office/drawing/2014/main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="" xmlns:a16="http://schemas.microsoft.com/office/drawing/2014/main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="" xmlns:a16="http://schemas.microsoft.com/office/drawing/2014/main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="" xmlns:a16="http://schemas.microsoft.com/office/drawing/2014/main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="" xmlns:a16="http://schemas.microsoft.com/office/drawing/2014/main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="" xmlns:a16="http://schemas.microsoft.com/office/drawing/2014/main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="" xmlns:a16="http://schemas.microsoft.com/office/drawing/2014/main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="" xmlns:a16="http://schemas.microsoft.com/office/drawing/2014/main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="" xmlns:a16="http://schemas.microsoft.com/office/drawing/2014/main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="" xmlns:a16="http://schemas.microsoft.com/office/drawing/2014/main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="" xmlns:a16="http://schemas.microsoft.com/office/drawing/2014/main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="" xmlns:a16="http://schemas.microsoft.com/office/drawing/2014/main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="" xmlns:a16="http://schemas.microsoft.com/office/drawing/2014/main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="" xmlns:a16="http://schemas.microsoft.com/office/drawing/2014/main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="" xmlns:a16="http://schemas.microsoft.com/office/drawing/2014/main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="" xmlns:a16="http://schemas.microsoft.com/office/drawing/2014/main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="" xmlns:a16="http://schemas.microsoft.com/office/drawing/2014/main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="" xmlns:a16="http://schemas.microsoft.com/office/drawing/2014/main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="" xmlns:a16="http://schemas.microsoft.com/office/drawing/2014/main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="" xmlns:a16="http://schemas.microsoft.com/office/drawing/2014/main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="" xmlns:a16="http://schemas.microsoft.com/office/drawing/2014/main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="" xmlns:a16="http://schemas.microsoft.com/office/drawing/2014/main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="" xmlns:a16="http://schemas.microsoft.com/office/drawing/2014/main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="" xmlns:a16="http://schemas.microsoft.com/office/drawing/2014/main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="" xmlns:a16="http://schemas.microsoft.com/office/drawing/2014/main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="" xmlns:a16="http://schemas.microsoft.com/office/drawing/2014/main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="" xmlns:a16="http://schemas.microsoft.com/office/drawing/2014/main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="" xmlns:a16="http://schemas.microsoft.com/office/drawing/2014/main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="" xmlns:a16="http://schemas.microsoft.com/office/drawing/2014/main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="" xmlns:a16="http://schemas.microsoft.com/office/drawing/2014/main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="" xmlns:a16="http://schemas.microsoft.com/office/drawing/2014/main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="" xmlns:a16="http://schemas.microsoft.com/office/drawing/2014/main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="" xmlns:a16="http://schemas.microsoft.com/office/drawing/2014/main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="" xmlns:a16="http://schemas.microsoft.com/office/drawing/2014/main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="" xmlns:a16="http://schemas.microsoft.com/office/drawing/2014/main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="" xmlns:a16="http://schemas.microsoft.com/office/drawing/2014/main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="" xmlns:a16="http://schemas.microsoft.com/office/drawing/2014/main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="" xmlns:a16="http://schemas.microsoft.com/office/drawing/2014/main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="" xmlns:a16="http://schemas.microsoft.com/office/drawing/2014/main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="" xmlns:a16="http://schemas.microsoft.com/office/drawing/2014/main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="" xmlns:a16="http://schemas.microsoft.com/office/drawing/2014/main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="" xmlns:a16="http://schemas.microsoft.com/office/drawing/2014/main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="" xmlns:a16="http://schemas.microsoft.com/office/drawing/2014/main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="" xmlns:a16="http://schemas.microsoft.com/office/drawing/2014/main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="" xmlns:a16="http://schemas.microsoft.com/office/drawing/2014/main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="" xmlns:a16="http://schemas.microsoft.com/office/drawing/2014/main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="" xmlns:a16="http://schemas.microsoft.com/office/drawing/2014/main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="" xmlns:a16="http://schemas.microsoft.com/office/drawing/2014/main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="" xmlns:a16="http://schemas.microsoft.com/office/drawing/2014/main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="" xmlns:a16="http://schemas.microsoft.com/office/drawing/2014/main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="" xmlns:a16="http://schemas.microsoft.com/office/drawing/2014/main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="" xmlns:a16="http://schemas.microsoft.com/office/drawing/2014/main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="" xmlns:a16="http://schemas.microsoft.com/office/drawing/2014/main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="" xmlns:a16="http://schemas.microsoft.com/office/drawing/2014/main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="" xmlns:a16="http://schemas.microsoft.com/office/drawing/2014/main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="" xmlns:a16="http://schemas.microsoft.com/office/drawing/2014/main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="" xmlns:a16="http://schemas.microsoft.com/office/drawing/2014/main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="" xmlns:a16="http://schemas.microsoft.com/office/drawing/2014/main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="" xmlns:a16="http://schemas.microsoft.com/office/drawing/2014/main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="" xmlns:a16="http://schemas.microsoft.com/office/drawing/2014/main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="" xmlns:a16="http://schemas.microsoft.com/office/drawing/2014/main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="" xmlns:a16="http://schemas.microsoft.com/office/drawing/2014/main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="" xmlns:a16="http://schemas.microsoft.com/office/drawing/2014/main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="" xmlns:a16="http://schemas.microsoft.com/office/drawing/2014/main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="" xmlns:a16="http://schemas.microsoft.com/office/drawing/2014/main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="" xmlns:a16="http://schemas.microsoft.com/office/drawing/2014/main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="" xmlns:a16="http://schemas.microsoft.com/office/drawing/2014/main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="" xmlns:a16="http://schemas.microsoft.com/office/drawing/2014/main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="" xmlns:a16="http://schemas.microsoft.com/office/drawing/2014/main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="" xmlns:a16="http://schemas.microsoft.com/office/drawing/2014/main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="" xmlns:a16="http://schemas.microsoft.com/office/drawing/2014/main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="" xmlns:a16="http://schemas.microsoft.com/office/drawing/2014/main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="" xmlns:a16="http://schemas.microsoft.com/office/drawing/2014/main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="" xmlns:a16="http://schemas.microsoft.com/office/drawing/2014/main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="" xmlns:a16="http://schemas.microsoft.com/office/drawing/2014/main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="" xmlns:a16="http://schemas.microsoft.com/office/drawing/2014/main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="" xmlns:a16="http://schemas.microsoft.com/office/drawing/2014/main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="" xmlns:a16="http://schemas.microsoft.com/office/drawing/2014/main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="" xmlns:a16="http://schemas.microsoft.com/office/drawing/2014/main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="" xmlns:a16="http://schemas.microsoft.com/office/drawing/2014/main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="" xmlns:a16="http://schemas.microsoft.com/office/drawing/2014/main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="" xmlns:a16="http://schemas.microsoft.com/office/drawing/2014/main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="" xmlns:a16="http://schemas.microsoft.com/office/drawing/2014/main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="" xmlns:a16="http://schemas.microsoft.com/office/drawing/2014/main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="" xmlns:a16="http://schemas.microsoft.com/office/drawing/2014/main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="" xmlns:a16="http://schemas.microsoft.com/office/drawing/2014/main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="" xmlns:a16="http://schemas.microsoft.com/office/drawing/2014/main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="" xmlns:a16="http://schemas.microsoft.com/office/drawing/2014/main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="" xmlns:a16="http://schemas.microsoft.com/office/drawing/2014/main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="" xmlns:a16="http://schemas.microsoft.com/office/drawing/2014/main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="" xmlns:a16="http://schemas.microsoft.com/office/drawing/2014/main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="" xmlns:a16="http://schemas.microsoft.com/office/drawing/2014/main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="" xmlns:a16="http://schemas.microsoft.com/office/drawing/2014/main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="" xmlns:a16="http://schemas.microsoft.com/office/drawing/2014/main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="" xmlns:a16="http://schemas.microsoft.com/office/drawing/2014/main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="" xmlns:a16="http://schemas.microsoft.com/office/drawing/2014/main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="" xmlns:a16="http://schemas.microsoft.com/office/drawing/2014/main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="" xmlns:a16="http://schemas.microsoft.com/office/drawing/2014/main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="" xmlns:a16="http://schemas.microsoft.com/office/drawing/2014/main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="" xmlns:a16="http://schemas.microsoft.com/office/drawing/2014/main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="" xmlns:a16="http://schemas.microsoft.com/office/drawing/2014/main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="" xmlns:a16="http://schemas.microsoft.com/office/drawing/2014/main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="" xmlns:a16="http://schemas.microsoft.com/office/drawing/2014/main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="" xmlns:a16="http://schemas.microsoft.com/office/drawing/2014/main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="" xmlns:a16="http://schemas.microsoft.com/office/drawing/2014/main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="" xmlns:a16="http://schemas.microsoft.com/office/drawing/2014/main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="" xmlns:a16="http://schemas.microsoft.com/office/drawing/2014/main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="" xmlns:a16="http://schemas.microsoft.com/office/drawing/2014/main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="" xmlns:a16="http://schemas.microsoft.com/office/drawing/2014/main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="" xmlns:a16="http://schemas.microsoft.com/office/drawing/2014/main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="" xmlns:a16="http://schemas.microsoft.com/office/drawing/2014/main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="" xmlns:a16="http://schemas.microsoft.com/office/drawing/2014/main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="" xmlns:a16="http://schemas.microsoft.com/office/drawing/2014/main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="" xmlns:a16="http://schemas.microsoft.com/office/drawing/2014/main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="" xmlns:a16="http://schemas.microsoft.com/office/drawing/2014/main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="" xmlns:a16="http://schemas.microsoft.com/office/drawing/2014/main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="" xmlns:a16="http://schemas.microsoft.com/office/drawing/2014/main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="" xmlns:a16="http://schemas.microsoft.com/office/drawing/2014/main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="" xmlns:a16="http://schemas.microsoft.com/office/drawing/2014/main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="" xmlns:a16="http://schemas.microsoft.com/office/drawing/2014/main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="" xmlns:a16="http://schemas.microsoft.com/office/drawing/2014/main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="" xmlns:a16="http://schemas.microsoft.com/office/drawing/2014/main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="" xmlns:a16="http://schemas.microsoft.com/office/drawing/2014/main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="" xmlns:a16="http://schemas.microsoft.com/office/drawing/2014/main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="" xmlns:a16="http://schemas.microsoft.com/office/drawing/2014/main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="" xmlns:a16="http://schemas.microsoft.com/office/drawing/2014/main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="" xmlns:a16="http://schemas.microsoft.com/office/drawing/2014/main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="" xmlns:a16="http://schemas.microsoft.com/office/drawing/2014/main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="" xmlns:a16="http://schemas.microsoft.com/office/drawing/2014/main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="" xmlns:a16="http://schemas.microsoft.com/office/drawing/2014/main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="" xmlns:a16="http://schemas.microsoft.com/office/drawing/2014/main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="" xmlns:a16="http://schemas.microsoft.com/office/drawing/2014/main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="" xmlns:a16="http://schemas.microsoft.com/office/drawing/2014/main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="" xmlns:a16="http://schemas.microsoft.com/office/drawing/2014/main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="" xmlns:a16="http://schemas.microsoft.com/office/drawing/2014/main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="" xmlns:a16="http://schemas.microsoft.com/office/drawing/2014/main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="" xmlns:a16="http://schemas.microsoft.com/office/drawing/2014/main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="" xmlns:a16="http://schemas.microsoft.com/office/drawing/2014/main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="" xmlns:a16="http://schemas.microsoft.com/office/drawing/2014/main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="" xmlns:a16="http://schemas.microsoft.com/office/drawing/2014/main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="" xmlns:a16="http://schemas.microsoft.com/office/drawing/2014/main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="" xmlns:a16="http://schemas.microsoft.com/office/drawing/2014/main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="" xmlns:a16="http://schemas.microsoft.com/office/drawing/2014/main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="" xmlns:a16="http://schemas.microsoft.com/office/drawing/2014/main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="" xmlns:a16="http://schemas.microsoft.com/office/drawing/2014/main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="" xmlns:a16="http://schemas.microsoft.com/office/drawing/2014/main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="" xmlns:a16="http://schemas.microsoft.com/office/drawing/2014/main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="" xmlns:a16="http://schemas.microsoft.com/office/drawing/2014/main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="" xmlns:a16="http://schemas.microsoft.com/office/drawing/2014/main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="" xmlns:a16="http://schemas.microsoft.com/office/drawing/2014/main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="" xmlns:a16="http://schemas.microsoft.com/office/drawing/2014/main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="" xmlns:a16="http://schemas.microsoft.com/office/drawing/2014/main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="" xmlns:a16="http://schemas.microsoft.com/office/drawing/2014/main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="" xmlns:a16="http://schemas.microsoft.com/office/drawing/2014/main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="" xmlns:a16="http://schemas.microsoft.com/office/drawing/2014/main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="" xmlns:a16="http://schemas.microsoft.com/office/drawing/2014/main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="" xmlns:a16="http://schemas.microsoft.com/office/drawing/2014/main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="" xmlns:a16="http://schemas.microsoft.com/office/drawing/2014/main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="" xmlns:a16="http://schemas.microsoft.com/office/drawing/2014/main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="" xmlns:a16="http://schemas.microsoft.com/office/drawing/2014/main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="" xmlns:a16="http://schemas.microsoft.com/office/drawing/2014/main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="" xmlns:a16="http://schemas.microsoft.com/office/drawing/2014/main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="" xmlns:a16="http://schemas.microsoft.com/office/drawing/2014/main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="" xmlns:a16="http://schemas.microsoft.com/office/drawing/2014/main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="" xmlns:a16="http://schemas.microsoft.com/office/drawing/2014/main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="" xmlns:a16="http://schemas.microsoft.com/office/drawing/2014/main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="" xmlns:a16="http://schemas.microsoft.com/office/drawing/2014/main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="" xmlns:a16="http://schemas.microsoft.com/office/drawing/2014/main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="" xmlns:a16="http://schemas.microsoft.com/office/drawing/2014/main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="" xmlns:a16="http://schemas.microsoft.com/office/drawing/2014/main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="" xmlns:a16="http://schemas.microsoft.com/office/drawing/2014/main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="" xmlns:a16="http://schemas.microsoft.com/office/drawing/2014/main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="" xmlns:a16="http://schemas.microsoft.com/office/drawing/2014/main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="" xmlns:a16="http://schemas.microsoft.com/office/drawing/2014/main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="" xmlns:a16="http://schemas.microsoft.com/office/drawing/2014/main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="" xmlns:a16="http://schemas.microsoft.com/office/drawing/2014/main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="" xmlns:a16="http://schemas.microsoft.com/office/drawing/2014/main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="" xmlns:a16="http://schemas.microsoft.com/office/drawing/2014/main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="" xmlns:a16="http://schemas.microsoft.com/office/drawing/2014/main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="" xmlns:a16="http://schemas.microsoft.com/office/drawing/2014/main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="" xmlns:a16="http://schemas.microsoft.com/office/drawing/2014/main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="" xmlns:a16="http://schemas.microsoft.com/office/drawing/2014/main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="" xmlns:a16="http://schemas.microsoft.com/office/drawing/2014/main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="" xmlns:a16="http://schemas.microsoft.com/office/drawing/2014/main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="" xmlns:a16="http://schemas.microsoft.com/office/drawing/2014/main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="" xmlns:a16="http://schemas.microsoft.com/office/drawing/2014/main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="" xmlns:a16="http://schemas.microsoft.com/office/drawing/2014/main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="" xmlns:a16="http://schemas.microsoft.com/office/drawing/2014/main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="" xmlns:a16="http://schemas.microsoft.com/office/drawing/2014/main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="" xmlns:a16="http://schemas.microsoft.com/office/drawing/2014/main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="" xmlns:a16="http://schemas.microsoft.com/office/drawing/2014/main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="" xmlns:a16="http://schemas.microsoft.com/office/drawing/2014/main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="" xmlns:a16="http://schemas.microsoft.com/office/drawing/2014/main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="" xmlns:a16="http://schemas.microsoft.com/office/drawing/2014/main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="" xmlns:a16="http://schemas.microsoft.com/office/drawing/2014/main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="" xmlns:a16="http://schemas.microsoft.com/office/drawing/2014/main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="" xmlns:a16="http://schemas.microsoft.com/office/drawing/2014/main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="" xmlns:a16="http://schemas.microsoft.com/office/drawing/2014/main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="" xmlns:a16="http://schemas.microsoft.com/office/drawing/2014/main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="" xmlns:a16="http://schemas.microsoft.com/office/drawing/2014/main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="" xmlns:a16="http://schemas.microsoft.com/office/drawing/2014/main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="" xmlns:a16="http://schemas.microsoft.com/office/drawing/2014/main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="" xmlns:a16="http://schemas.microsoft.com/office/drawing/2014/main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="" xmlns:a16="http://schemas.microsoft.com/office/drawing/2014/main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="" xmlns:a16="http://schemas.microsoft.com/office/drawing/2014/main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="" xmlns:a16="http://schemas.microsoft.com/office/drawing/2014/main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="" xmlns:a16="http://schemas.microsoft.com/office/drawing/2014/main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="" xmlns:a16="http://schemas.microsoft.com/office/drawing/2014/main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="" xmlns:a16="http://schemas.microsoft.com/office/drawing/2014/main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="" xmlns:a16="http://schemas.microsoft.com/office/drawing/2014/main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="" xmlns:a16="http://schemas.microsoft.com/office/drawing/2014/main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="" xmlns:a16="http://schemas.microsoft.com/office/drawing/2014/main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="" xmlns:a16="http://schemas.microsoft.com/office/drawing/2014/main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="" xmlns:a16="http://schemas.microsoft.com/office/drawing/2014/main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="" xmlns:a16="http://schemas.microsoft.com/office/drawing/2014/main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="" xmlns:a16="http://schemas.microsoft.com/office/drawing/2014/main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="" xmlns:a16="http://schemas.microsoft.com/office/drawing/2014/main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="" xmlns:a16="http://schemas.microsoft.com/office/drawing/2014/main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="" xmlns:a16="http://schemas.microsoft.com/office/drawing/2014/main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="" xmlns:a16="http://schemas.microsoft.com/office/drawing/2014/main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="" xmlns:a16="http://schemas.microsoft.com/office/drawing/2014/main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="" xmlns:a16="http://schemas.microsoft.com/office/drawing/2014/main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="" xmlns:a16="http://schemas.microsoft.com/office/drawing/2014/main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="" xmlns:a16="http://schemas.microsoft.com/office/drawing/2014/main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="" xmlns:a16="http://schemas.microsoft.com/office/drawing/2014/main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="" xmlns:a16="http://schemas.microsoft.com/office/drawing/2014/main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="" xmlns:a16="http://schemas.microsoft.com/office/drawing/2014/main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="" xmlns:a16="http://schemas.microsoft.com/office/drawing/2014/main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="" xmlns:a16="http://schemas.microsoft.com/office/drawing/2014/main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="" xmlns:a16="http://schemas.microsoft.com/office/drawing/2014/main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="" xmlns:a16="http://schemas.microsoft.com/office/drawing/2014/main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="" xmlns:a16="http://schemas.microsoft.com/office/drawing/2014/main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="" xmlns:a16="http://schemas.microsoft.com/office/drawing/2014/main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="" xmlns:a16="http://schemas.microsoft.com/office/drawing/2014/main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="" xmlns:a16="http://schemas.microsoft.com/office/drawing/2014/main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="" xmlns:a16="http://schemas.microsoft.com/office/drawing/2014/main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="" xmlns:a16="http://schemas.microsoft.com/office/drawing/2014/main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="" xmlns:a16="http://schemas.microsoft.com/office/drawing/2014/main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="" xmlns:a16="http://schemas.microsoft.com/office/drawing/2014/main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="" xmlns:a16="http://schemas.microsoft.com/office/drawing/2014/main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="" xmlns:a16="http://schemas.microsoft.com/office/drawing/2014/main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="" xmlns:a16="http://schemas.microsoft.com/office/drawing/2014/main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="" xmlns:a16="http://schemas.microsoft.com/office/drawing/2014/main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="" xmlns:a16="http://schemas.microsoft.com/office/drawing/2014/main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="" xmlns:a16="http://schemas.microsoft.com/office/drawing/2014/main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="" xmlns:a16="http://schemas.microsoft.com/office/drawing/2014/main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="" xmlns:a16="http://schemas.microsoft.com/office/drawing/2014/main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="" xmlns:a16="http://schemas.microsoft.com/office/drawing/2014/main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="" xmlns:a16="http://schemas.microsoft.com/office/drawing/2014/main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="" xmlns:a16="http://schemas.microsoft.com/office/drawing/2014/main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="" xmlns:a16="http://schemas.microsoft.com/office/drawing/2014/main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="" xmlns:a16="http://schemas.microsoft.com/office/drawing/2014/main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="" xmlns:a16="http://schemas.microsoft.com/office/drawing/2014/main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="" xmlns:a16="http://schemas.microsoft.com/office/drawing/2014/main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="" xmlns:a16="http://schemas.microsoft.com/office/drawing/2014/main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="" xmlns:a16="http://schemas.microsoft.com/office/drawing/2014/main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="" xmlns:a16="http://schemas.microsoft.com/office/drawing/2014/main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="" xmlns:a16="http://schemas.microsoft.com/office/drawing/2014/main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="" xmlns:a16="http://schemas.microsoft.com/office/drawing/2014/main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="" xmlns:a16="http://schemas.microsoft.com/office/drawing/2014/main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="" xmlns:a16="http://schemas.microsoft.com/office/drawing/2014/main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="" xmlns:a16="http://schemas.microsoft.com/office/drawing/2014/main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="" xmlns:a16="http://schemas.microsoft.com/office/drawing/2014/main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="" xmlns:a16="http://schemas.microsoft.com/office/drawing/2014/main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="" xmlns:a16="http://schemas.microsoft.com/office/drawing/2014/main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="" xmlns:a16="http://schemas.microsoft.com/office/drawing/2014/main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="" xmlns:a16="http://schemas.microsoft.com/office/drawing/2014/main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="" xmlns:a16="http://schemas.microsoft.com/office/drawing/2014/main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="" xmlns:a16="http://schemas.microsoft.com/office/drawing/2014/main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="" xmlns:a16="http://schemas.microsoft.com/office/drawing/2014/main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="" xmlns:a16="http://schemas.microsoft.com/office/drawing/2014/main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="" xmlns:a16="http://schemas.microsoft.com/office/drawing/2014/main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="" xmlns:a16="http://schemas.microsoft.com/office/drawing/2014/main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="" xmlns:a16="http://schemas.microsoft.com/office/drawing/2014/main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="" xmlns:a16="http://schemas.microsoft.com/office/drawing/2014/main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="" xmlns:a16="http://schemas.microsoft.com/office/drawing/2014/main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="" xmlns:a16="http://schemas.microsoft.com/office/drawing/2014/main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="" xmlns:a16="http://schemas.microsoft.com/office/drawing/2014/main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="" xmlns:a16="http://schemas.microsoft.com/office/drawing/2014/main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="" xmlns:a16="http://schemas.microsoft.com/office/drawing/2014/main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="" xmlns:a16="http://schemas.microsoft.com/office/drawing/2014/main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="" xmlns:a16="http://schemas.microsoft.com/office/drawing/2014/main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="" xmlns:a16="http://schemas.microsoft.com/office/drawing/2014/main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="" xmlns:a16="http://schemas.microsoft.com/office/drawing/2014/main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="" xmlns:a16="http://schemas.microsoft.com/office/drawing/2014/main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="" xmlns:a16="http://schemas.microsoft.com/office/drawing/2014/main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="" xmlns:a16="http://schemas.microsoft.com/office/drawing/2014/main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="" xmlns:a16="http://schemas.microsoft.com/office/drawing/2014/main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="" xmlns:a16="http://schemas.microsoft.com/office/drawing/2014/main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="" xmlns:a16="http://schemas.microsoft.com/office/drawing/2014/main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="" xmlns:a16="http://schemas.microsoft.com/office/drawing/2014/main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="" xmlns:a16="http://schemas.microsoft.com/office/drawing/2014/main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="" xmlns:a16="http://schemas.microsoft.com/office/drawing/2014/main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="" xmlns:a16="http://schemas.microsoft.com/office/drawing/2014/main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="" xmlns:a16="http://schemas.microsoft.com/office/drawing/2014/main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="" xmlns:a16="http://schemas.microsoft.com/office/drawing/2014/main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="" xmlns:a16="http://schemas.microsoft.com/office/drawing/2014/main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="" xmlns:a16="http://schemas.microsoft.com/office/drawing/2014/main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="" xmlns:a16="http://schemas.microsoft.com/office/drawing/2014/main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="" xmlns:a16="http://schemas.microsoft.com/office/drawing/2014/main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="" xmlns:a16="http://schemas.microsoft.com/office/drawing/2014/main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="" xmlns:a16="http://schemas.microsoft.com/office/drawing/2014/main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="" xmlns:a16="http://schemas.microsoft.com/office/drawing/2014/main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="" xmlns:a16="http://schemas.microsoft.com/office/drawing/2014/main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="" xmlns:a16="http://schemas.microsoft.com/office/drawing/2014/main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="" xmlns:a16="http://schemas.microsoft.com/office/drawing/2014/main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="" xmlns:a16="http://schemas.microsoft.com/office/drawing/2014/main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="" xmlns:a16="http://schemas.microsoft.com/office/drawing/2014/main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="" xmlns:a16="http://schemas.microsoft.com/office/drawing/2014/main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="" xmlns:a16="http://schemas.microsoft.com/office/drawing/2014/main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="" xmlns:a16="http://schemas.microsoft.com/office/drawing/2014/main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="" xmlns:a16="http://schemas.microsoft.com/office/drawing/2014/main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="" xmlns:a16="http://schemas.microsoft.com/office/drawing/2014/main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="" xmlns:a16="http://schemas.microsoft.com/office/drawing/2014/main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="" xmlns:a16="http://schemas.microsoft.com/office/drawing/2014/main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="" xmlns:a16="http://schemas.microsoft.com/office/drawing/2014/main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="" xmlns:a16="http://schemas.microsoft.com/office/drawing/2014/main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="" xmlns:a16="http://schemas.microsoft.com/office/drawing/2014/main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="" xmlns:a16="http://schemas.microsoft.com/office/drawing/2014/main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="" xmlns:a16="http://schemas.microsoft.com/office/drawing/2014/main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="" xmlns:a16="http://schemas.microsoft.com/office/drawing/2014/main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="" xmlns:a16="http://schemas.microsoft.com/office/drawing/2014/main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="" xmlns:a16="http://schemas.microsoft.com/office/drawing/2014/main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="" xmlns:a16="http://schemas.microsoft.com/office/drawing/2014/main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="" xmlns:a16="http://schemas.microsoft.com/office/drawing/2014/main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="" xmlns:a16="http://schemas.microsoft.com/office/drawing/2014/main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="" xmlns:a16="http://schemas.microsoft.com/office/drawing/2014/main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="" xmlns:a16="http://schemas.microsoft.com/office/drawing/2014/main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="" xmlns:a16="http://schemas.microsoft.com/office/drawing/2014/main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="" xmlns:a16="http://schemas.microsoft.com/office/drawing/2014/main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="" xmlns:a16="http://schemas.microsoft.com/office/drawing/2014/main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="" xmlns:a16="http://schemas.microsoft.com/office/drawing/2014/main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="" xmlns:a16="http://schemas.microsoft.com/office/drawing/2014/main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="" xmlns:a16="http://schemas.microsoft.com/office/drawing/2014/main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="" xmlns:a16="http://schemas.microsoft.com/office/drawing/2014/main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="" xmlns:a16="http://schemas.microsoft.com/office/drawing/2014/main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="" xmlns:a16="http://schemas.microsoft.com/office/drawing/2014/main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="" xmlns:a16="http://schemas.microsoft.com/office/drawing/2014/main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="" xmlns:a16="http://schemas.microsoft.com/office/drawing/2014/main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="" xmlns:a16="http://schemas.microsoft.com/office/drawing/2014/main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="" xmlns:a16="http://schemas.microsoft.com/office/drawing/2014/main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="" xmlns:a16="http://schemas.microsoft.com/office/drawing/2014/main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="" xmlns:a16="http://schemas.microsoft.com/office/drawing/2014/main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="" xmlns:a16="http://schemas.microsoft.com/office/drawing/2014/main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="" xmlns:a16="http://schemas.microsoft.com/office/drawing/2014/main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="" xmlns:a16="http://schemas.microsoft.com/office/drawing/2014/main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="" xmlns:a16="http://schemas.microsoft.com/office/drawing/2014/main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="" xmlns:a16="http://schemas.microsoft.com/office/drawing/2014/main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="" xmlns:a16="http://schemas.microsoft.com/office/drawing/2014/main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="" xmlns:a16="http://schemas.microsoft.com/office/drawing/2014/main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="" xmlns:a16="http://schemas.microsoft.com/office/drawing/2014/main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="" xmlns:a16="http://schemas.microsoft.com/office/drawing/2014/main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="" xmlns:a16="http://schemas.microsoft.com/office/drawing/2014/main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="" xmlns:a16="http://schemas.microsoft.com/office/drawing/2014/main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="" xmlns:a16="http://schemas.microsoft.com/office/drawing/2014/main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="" xmlns:a16="http://schemas.microsoft.com/office/drawing/2014/main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="" xmlns:a16="http://schemas.microsoft.com/office/drawing/2014/main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="" xmlns:a16="http://schemas.microsoft.com/office/drawing/2014/main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="" xmlns:a16="http://schemas.microsoft.com/office/drawing/2014/main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="" xmlns:a16="http://schemas.microsoft.com/office/drawing/2014/main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="" xmlns:a16="http://schemas.microsoft.com/office/drawing/2014/main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="" xmlns:a16="http://schemas.microsoft.com/office/drawing/2014/main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="" xmlns:a16="http://schemas.microsoft.com/office/drawing/2014/main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="" xmlns:a16="http://schemas.microsoft.com/office/drawing/2014/main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="" xmlns:a16="http://schemas.microsoft.com/office/drawing/2014/main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="" xmlns:a16="http://schemas.microsoft.com/office/drawing/2014/main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="" xmlns:a16="http://schemas.microsoft.com/office/drawing/2014/main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="" xmlns:a16="http://schemas.microsoft.com/office/drawing/2014/main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="" xmlns:a16="http://schemas.microsoft.com/office/drawing/2014/main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="" xmlns:a16="http://schemas.microsoft.com/office/drawing/2014/main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="" xmlns:a16="http://schemas.microsoft.com/office/drawing/2014/main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="" xmlns:a16="http://schemas.microsoft.com/office/drawing/2014/main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="" xmlns:a16="http://schemas.microsoft.com/office/drawing/2014/main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="" xmlns:a16="http://schemas.microsoft.com/office/drawing/2014/main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="" xmlns:a16="http://schemas.microsoft.com/office/drawing/2014/main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="" xmlns:a16="http://schemas.microsoft.com/office/drawing/2014/main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="" xmlns:a16="http://schemas.microsoft.com/office/drawing/2014/main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="" xmlns:a16="http://schemas.microsoft.com/office/drawing/2014/main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="" xmlns:a16="http://schemas.microsoft.com/office/drawing/2014/main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="" xmlns:a16="http://schemas.microsoft.com/office/drawing/2014/main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="" xmlns:a16="http://schemas.microsoft.com/office/drawing/2014/main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="" xmlns:a16="http://schemas.microsoft.com/office/drawing/2014/main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="" xmlns:a16="http://schemas.microsoft.com/office/drawing/2014/main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="" xmlns:a16="http://schemas.microsoft.com/office/drawing/2014/main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="" xmlns:a16="http://schemas.microsoft.com/office/drawing/2014/main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="" xmlns:a16="http://schemas.microsoft.com/office/drawing/2014/main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="" xmlns:a16="http://schemas.microsoft.com/office/drawing/2014/main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="" xmlns:a16="http://schemas.microsoft.com/office/drawing/2014/main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="" xmlns:a16="http://schemas.microsoft.com/office/drawing/2014/main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="" xmlns:a16="http://schemas.microsoft.com/office/drawing/2014/main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="" xmlns:a16="http://schemas.microsoft.com/office/drawing/2014/main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="" xmlns:a16="http://schemas.microsoft.com/office/drawing/2014/main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="" xmlns:a16="http://schemas.microsoft.com/office/drawing/2014/main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="" xmlns:a16="http://schemas.microsoft.com/office/drawing/2014/main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="" xmlns:a16="http://schemas.microsoft.com/office/drawing/2014/main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="" xmlns:a16="http://schemas.microsoft.com/office/drawing/2014/main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="" xmlns:a16="http://schemas.microsoft.com/office/drawing/2014/main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="" xmlns:a16="http://schemas.microsoft.com/office/drawing/2014/main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="" xmlns:a16="http://schemas.microsoft.com/office/drawing/2014/main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="" xmlns:a16="http://schemas.microsoft.com/office/drawing/2014/main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="" xmlns:a16="http://schemas.microsoft.com/office/drawing/2014/main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="" xmlns:a16="http://schemas.microsoft.com/office/drawing/2014/main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="" xmlns:a16="http://schemas.microsoft.com/office/drawing/2014/main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="" xmlns:a16="http://schemas.microsoft.com/office/drawing/2014/main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="" xmlns:a16="http://schemas.microsoft.com/office/drawing/2014/main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="" xmlns:a16="http://schemas.microsoft.com/office/drawing/2014/main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="" xmlns:a16="http://schemas.microsoft.com/office/drawing/2014/main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="" xmlns:a16="http://schemas.microsoft.com/office/drawing/2014/main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="" xmlns:a16="http://schemas.microsoft.com/office/drawing/2014/main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="" xmlns:a16="http://schemas.microsoft.com/office/drawing/2014/main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="" xmlns:a16="http://schemas.microsoft.com/office/drawing/2014/main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="" xmlns:a16="http://schemas.microsoft.com/office/drawing/2014/main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="" xmlns:a16="http://schemas.microsoft.com/office/drawing/2014/main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="" xmlns:a16="http://schemas.microsoft.com/office/drawing/2014/main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="" xmlns:a16="http://schemas.microsoft.com/office/drawing/2014/main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="" xmlns:a16="http://schemas.microsoft.com/office/drawing/2014/main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="" xmlns:a16="http://schemas.microsoft.com/office/drawing/2014/main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="" xmlns:a16="http://schemas.microsoft.com/office/drawing/2014/main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="" xmlns:a16="http://schemas.microsoft.com/office/drawing/2014/main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="" xmlns:a16="http://schemas.microsoft.com/office/drawing/2014/main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="" xmlns:a16="http://schemas.microsoft.com/office/drawing/2014/main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="" xmlns:a16="http://schemas.microsoft.com/office/drawing/2014/main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="" xmlns:a16="http://schemas.microsoft.com/office/drawing/2014/main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="" xmlns:a16="http://schemas.microsoft.com/office/drawing/2014/main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="" xmlns:a16="http://schemas.microsoft.com/office/drawing/2014/main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="" xmlns:a16="http://schemas.microsoft.com/office/drawing/2014/main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="" xmlns:a16="http://schemas.microsoft.com/office/drawing/2014/main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="" xmlns:a16="http://schemas.microsoft.com/office/drawing/2014/main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="" xmlns:a16="http://schemas.microsoft.com/office/drawing/2014/main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="" xmlns:a16="http://schemas.microsoft.com/office/drawing/2014/main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="" xmlns:a16="http://schemas.microsoft.com/office/drawing/2014/main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="" xmlns:a16="http://schemas.microsoft.com/office/drawing/2014/main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="" xmlns:a16="http://schemas.microsoft.com/office/drawing/2014/main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="" xmlns:a16="http://schemas.microsoft.com/office/drawing/2014/main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="" xmlns:a16="http://schemas.microsoft.com/office/drawing/2014/main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="" xmlns:a16="http://schemas.microsoft.com/office/drawing/2014/main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="" xmlns:a16="http://schemas.microsoft.com/office/drawing/2014/main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="" xmlns:a16="http://schemas.microsoft.com/office/drawing/2014/main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="" xmlns:a16="http://schemas.microsoft.com/office/drawing/2014/main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="" xmlns:a16="http://schemas.microsoft.com/office/drawing/2014/main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="" xmlns:a16="http://schemas.microsoft.com/office/drawing/2014/main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="" xmlns:a16="http://schemas.microsoft.com/office/drawing/2014/main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="" xmlns:a16="http://schemas.microsoft.com/office/drawing/2014/main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="" xmlns:a16="http://schemas.microsoft.com/office/drawing/2014/main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="" xmlns:a16="http://schemas.microsoft.com/office/drawing/2014/main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084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576000" y="2768470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8" name="Rectangle 6410">
            <a:extLst>
              <a:ext uri="{FF2B5EF4-FFF2-40B4-BE49-F238E27FC236}">
                <a16:creationId xmlns:a16="http://schemas.microsoft.com/office/drawing/2014/main" xmlns="" id="{79B98B74-2EE4-4AA2-9738-776DF06A8453}"/>
              </a:ext>
            </a:extLst>
          </p:cNvPr>
          <p:cNvSpPr/>
          <p:nvPr/>
        </p:nvSpPr>
        <p:spPr>
          <a:xfrm>
            <a:off x="576000" y="1160237"/>
            <a:ext cx="5323665" cy="1170350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1089" name="Table 4">
            <a:extLst>
              <a:ext uri="{FF2B5EF4-FFF2-40B4-BE49-F238E27FC236}">
                <a16:creationId xmlns:a16="http://schemas.microsoft.com/office/drawing/2014/main" xmlns="" id="{9818100E-BF2E-4E10-A557-7B007EB1B0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4883888"/>
              </p:ext>
            </p:extLst>
          </p:nvPr>
        </p:nvGraphicFramePr>
        <p:xfrm>
          <a:off x="1224000" y="1009308"/>
          <a:ext cx="4865686" cy="2321399"/>
        </p:xfrm>
        <a:graphic>
          <a:graphicData uri="http://schemas.openxmlformats.org/drawingml/2006/table">
            <a:tbl>
              <a:tblPr firstRow="1" bandRow="1"/>
              <a:tblGrid>
                <a:gridCol w="4865686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5986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Принять решение о переходе организации на типовой устав. </a:t>
                      </a:r>
                      <a:endParaRPr lang="en-US" sz="2400" b="1" kern="1200" spc="-1" noProof="0" dirty="0">
                        <a:solidFill>
                          <a:srgbClr val="0070C0"/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72274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</a:pPr>
                      <a:endParaRPr lang="en-US" sz="1800" kern="1200" spc="-1" dirty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25991725"/>
                  </a:ext>
                </a:extLst>
              </a:tr>
            </a:tbl>
          </a:graphicData>
        </a:graphic>
      </p:graphicFrame>
      <p:graphicFrame>
        <p:nvGraphicFramePr>
          <p:cNvPr id="1090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5196930"/>
              </p:ext>
            </p:extLst>
          </p:nvPr>
        </p:nvGraphicFramePr>
        <p:xfrm>
          <a:off x="1101152" y="2852549"/>
          <a:ext cx="5061435" cy="2396635"/>
        </p:xfrm>
        <a:graphic>
          <a:graphicData uri="http://schemas.openxmlformats.org/drawingml/2006/table">
            <a:tbl>
              <a:tblPr firstRow="1" bandRow="1"/>
              <a:tblGrid>
                <a:gridCol w="506143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35485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Подать в регистрирующий орган заявление по форме </a:t>
                      </a:r>
                      <a:r>
                        <a:rPr lang="en-US" sz="2400" b="1" kern="1200" spc="-1" baseline="0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</a:t>
                      </a:r>
                      <a:r>
                        <a:rPr lang="ru-RU" sz="2400" b="1" kern="1200" spc="-1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№ Р13014</a:t>
                      </a:r>
                      <a:r>
                        <a:rPr lang="en-US" sz="2400" b="1" kern="1200" spc="-1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,</a:t>
                      </a:r>
                      <a:r>
                        <a:rPr lang="ru-RU" sz="2400" b="1" kern="1200" spc="-1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приложив решение о переходе на типовой устав.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833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pSp>
        <p:nvGrpSpPr>
          <p:cNvPr id="506" name="Группа 505"/>
          <p:cNvGrpSpPr/>
          <p:nvPr/>
        </p:nvGrpSpPr>
        <p:grpSpPr>
          <a:xfrm>
            <a:off x="94341" y="1212133"/>
            <a:ext cx="978240" cy="978239"/>
            <a:chOff x="522628" y="1425798"/>
            <a:chExt cx="978240" cy="978239"/>
          </a:xfrm>
        </p:grpSpPr>
        <p:grpSp>
          <p:nvGrpSpPr>
            <p:cNvPr id="507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509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0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508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  <p:grpSp>
        <p:nvGrpSpPr>
          <p:cNvPr id="511" name="Группа 510"/>
          <p:cNvGrpSpPr/>
          <p:nvPr/>
        </p:nvGrpSpPr>
        <p:grpSpPr>
          <a:xfrm>
            <a:off x="45040" y="3072628"/>
            <a:ext cx="978240" cy="978239"/>
            <a:chOff x="522628" y="1425798"/>
            <a:chExt cx="978240" cy="978239"/>
          </a:xfrm>
        </p:grpSpPr>
        <p:grpSp>
          <p:nvGrpSpPr>
            <p:cNvPr id="512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514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5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513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  <p:sp>
        <p:nvSpPr>
          <p:cNvPr id="3" name="TextBox 2"/>
          <p:cNvSpPr txBox="1"/>
          <p:nvPr/>
        </p:nvSpPr>
        <p:spPr>
          <a:xfrm>
            <a:off x="344378" y="5039241"/>
            <a:ext cx="5577972" cy="1014674"/>
          </a:xfrm>
          <a:prstGeom prst="rect">
            <a:avLst/>
          </a:prstGeom>
          <a:gradFill flip="none" rotWithShape="1">
            <a:gsLst>
              <a:gs pos="0">
                <a:srgbClr val="FCB330">
                  <a:tint val="66000"/>
                  <a:satMod val="160000"/>
                </a:srgbClr>
              </a:gs>
              <a:gs pos="50000">
                <a:srgbClr val="FCB330">
                  <a:tint val="44500"/>
                  <a:satMod val="160000"/>
                </a:srgbClr>
              </a:gs>
              <a:gs pos="100000">
                <a:srgbClr val="FCB330">
                  <a:tint val="23500"/>
                  <a:satMod val="160000"/>
                </a:srgbClr>
              </a:gs>
            </a:gsLst>
            <a:lin ang="16200000" scaled="1"/>
            <a:tileRect/>
          </a:gradFill>
        </p:spPr>
        <p:txBody>
          <a:bodyPr wrap="square" lIns="0" tIns="0" rIns="0" bIns="0" rtlCol="0" anchor="ctr" anchorCtr="1">
            <a:noAutofit/>
          </a:bodyPr>
          <a:lstStyle/>
          <a:p>
            <a:pPr algn="ctr"/>
            <a:r>
              <a:rPr lang="ru-RU" sz="2250" b="1" dirty="0">
                <a:solidFill>
                  <a:srgbClr val="0070C0"/>
                </a:solidFill>
                <a:latin typeface="Century Gothic" panose="020B0502020202020204" pitchFamily="34" charset="0"/>
              </a:rPr>
              <a:t>При переходе на типовой устав госпошлину платить не </a:t>
            </a:r>
            <a:r>
              <a:rPr lang="ru-RU" sz="2250" b="1" dirty="0" smtClean="0">
                <a:solidFill>
                  <a:srgbClr val="0070C0"/>
                </a:solidFill>
                <a:latin typeface="Century Gothic" panose="020B0502020202020204" pitchFamily="34" charset="0"/>
              </a:rPr>
              <a:t>нужно!</a:t>
            </a:r>
            <a:endParaRPr lang="ru-RU" sz="2250" b="1" dirty="0">
              <a:solidFill>
                <a:srgbClr val="0070C0"/>
              </a:solidFill>
              <a:latin typeface="Century Gothic" panose="020B0502020202020204" pitchFamily="34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997057" y="805821"/>
            <a:ext cx="6118776" cy="5641857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6325714" y="4124325"/>
            <a:ext cx="5763522" cy="457200"/>
          </a:xfrm>
          <a:prstGeom prst="rect">
            <a:avLst/>
          </a:prstGeom>
          <a:noFill/>
          <a:ln w="38100">
            <a:solidFill>
              <a:srgbClr val="FCB3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5" name="Прямоугольник 4"/>
          <p:cNvSpPr/>
          <p:nvPr/>
        </p:nvSpPr>
        <p:spPr>
          <a:xfrm>
            <a:off x="6108652" y="5810250"/>
            <a:ext cx="444548" cy="314325"/>
          </a:xfrm>
          <a:prstGeom prst="rect">
            <a:avLst/>
          </a:prstGeom>
          <a:noFill/>
          <a:ln w="38100">
            <a:solidFill>
              <a:srgbClr val="FCB3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42290743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142292" y="1017826"/>
            <a:ext cx="11905329" cy="1098688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Государственная онлайн-регистрация </a:t>
            </a:r>
            <a:r>
              <a:rPr lang="ru-RU" sz="24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бизнеса за 1 день</a:t>
            </a:r>
            <a:endParaRPr lang="ru-RU" sz="2400" b="1" dirty="0">
              <a:solidFill>
                <a:srgbClr val="0070C0"/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H="1" flipV="1">
            <a:off x="562695" y="220724"/>
            <a:ext cx="2442242" cy="3567633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38822" y="1008518"/>
            <a:ext cx="11517021" cy="7386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0" tIns="0" rIns="0" bIns="0" rtlCol="0">
            <a:spAutoFit/>
          </a:bodyPr>
          <a:lstStyle/>
          <a:p>
            <a:pPr algn="just"/>
            <a:r>
              <a:rPr lang="ru-RU" sz="2400" b="1" kern="800" spc="-13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	В </a:t>
            </a:r>
            <a:r>
              <a:rPr lang="ru-RU" sz="2400" b="1" kern="800" spc="-13" dirty="0">
                <a:solidFill>
                  <a:srgbClr val="0070C0"/>
                </a:solidFill>
                <a:latin typeface="Roboto Condensed" panose="02000000000000000000" pitchFamily="2" charset="0"/>
              </a:rPr>
              <a:t>2022 году ФНС России </a:t>
            </a:r>
            <a:r>
              <a:rPr lang="ru-RU" sz="2400" b="1" kern="800" spc="-13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реализована возможность </a:t>
            </a:r>
            <a:r>
              <a:rPr lang="ru-RU" sz="2400" b="1" kern="800" spc="-13" dirty="0">
                <a:solidFill>
                  <a:srgbClr val="0070C0"/>
                </a:solidFill>
                <a:latin typeface="Roboto Condensed" panose="02000000000000000000" pitchFamily="2" charset="0"/>
              </a:rPr>
              <a:t>государственной регистрации юридических лиц </a:t>
            </a:r>
            <a:r>
              <a:rPr lang="ru-RU" sz="2400" b="1" kern="800" spc="-13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всего </a:t>
            </a:r>
            <a:r>
              <a:rPr lang="ru-RU" sz="2400" b="1" kern="800" spc="-13" dirty="0">
                <a:solidFill>
                  <a:srgbClr val="0070C0"/>
                </a:solidFill>
                <a:latin typeface="Roboto Condensed" panose="02000000000000000000" pitchFamily="2" charset="0"/>
              </a:rPr>
              <a:t>за один день </a:t>
            </a:r>
            <a:r>
              <a:rPr lang="ru-RU" sz="2400" b="1" kern="800" spc="-13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при соблюдении  следующих условий</a:t>
            </a:r>
            <a:r>
              <a:rPr lang="ru-RU" sz="2400" b="1" kern="800" spc="-13" dirty="0">
                <a:solidFill>
                  <a:srgbClr val="0070C0"/>
                </a:solidFill>
                <a:latin typeface="Roboto Condensed" panose="02000000000000000000" pitchFamily="2" charset="0"/>
              </a:rPr>
              <a:t>:</a:t>
            </a:r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8791074" y="4940968"/>
            <a:ext cx="64168" cy="45719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479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612000" y="2952000"/>
            <a:ext cx="5323665" cy="1188000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480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2324106"/>
              </p:ext>
            </p:extLst>
          </p:nvPr>
        </p:nvGraphicFramePr>
        <p:xfrm>
          <a:off x="1164321" y="2808387"/>
          <a:ext cx="5061435" cy="2187866"/>
        </p:xfrm>
        <a:graphic>
          <a:graphicData uri="http://schemas.openxmlformats.org/drawingml/2006/table">
            <a:tbl>
              <a:tblPr firstRow="1" bandRow="1"/>
              <a:tblGrid>
                <a:gridCol w="506143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35485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«Государственная онлайн-регистрация бизнеса» 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833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pSp>
        <p:nvGrpSpPr>
          <p:cNvPr id="481" name="Группа 480"/>
          <p:cNvGrpSpPr/>
          <p:nvPr/>
        </p:nvGrpSpPr>
        <p:grpSpPr>
          <a:xfrm>
            <a:off x="108000" y="3024000"/>
            <a:ext cx="978240" cy="978239"/>
            <a:chOff x="522628" y="1425798"/>
            <a:chExt cx="978240" cy="978239"/>
          </a:xfrm>
        </p:grpSpPr>
        <p:grpSp>
          <p:nvGrpSpPr>
            <p:cNvPr id="482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484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5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483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  <p:sp>
        <p:nvSpPr>
          <p:cNvPr id="488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6660000" y="2952000"/>
            <a:ext cx="5323665" cy="1188000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489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5383383"/>
              </p:ext>
            </p:extLst>
          </p:nvPr>
        </p:nvGraphicFramePr>
        <p:xfrm>
          <a:off x="7282575" y="2813678"/>
          <a:ext cx="5061435" cy="1667086"/>
        </p:xfrm>
        <a:graphic>
          <a:graphicData uri="http://schemas.openxmlformats.org/drawingml/2006/table">
            <a:tbl>
              <a:tblPr firstRow="1" bandRow="1"/>
              <a:tblGrid>
                <a:gridCol w="506143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28552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Типовой устав 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38156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pSp>
        <p:nvGrpSpPr>
          <p:cNvPr id="490" name="Группа 489"/>
          <p:cNvGrpSpPr/>
          <p:nvPr/>
        </p:nvGrpSpPr>
        <p:grpSpPr>
          <a:xfrm>
            <a:off x="6120000" y="3024000"/>
            <a:ext cx="978240" cy="978239"/>
            <a:chOff x="522628" y="1425798"/>
            <a:chExt cx="978240" cy="978239"/>
          </a:xfrm>
        </p:grpSpPr>
        <p:grpSp>
          <p:nvGrpSpPr>
            <p:cNvPr id="491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493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4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492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  <p:sp>
        <p:nvSpPr>
          <p:cNvPr id="495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612000" y="4932000"/>
            <a:ext cx="5323665" cy="1188000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496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6362512"/>
              </p:ext>
            </p:extLst>
          </p:nvPr>
        </p:nvGraphicFramePr>
        <p:xfrm>
          <a:off x="906434" y="4831873"/>
          <a:ext cx="5061435" cy="1707521"/>
        </p:xfrm>
        <a:graphic>
          <a:graphicData uri="http://schemas.openxmlformats.org/drawingml/2006/table">
            <a:tbl>
              <a:tblPr firstRow="1" bandRow="1"/>
              <a:tblGrid>
                <a:gridCol w="506143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32595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Единственный учредитель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=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Руководитель</a:t>
                      </a:r>
                      <a:r>
                        <a:rPr lang="ru-RU" sz="2400" b="1" kern="1200" spc="-1" baseline="0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организации</a:t>
                      </a:r>
                      <a:endParaRPr lang="ru-RU" sz="2400" b="1" kern="1200" spc="-1" noProof="0" dirty="0" smtClean="0">
                        <a:solidFill>
                          <a:srgbClr val="0070C0"/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38156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pSp>
        <p:nvGrpSpPr>
          <p:cNvPr id="502" name="Группа 501"/>
          <p:cNvGrpSpPr/>
          <p:nvPr/>
        </p:nvGrpSpPr>
        <p:grpSpPr>
          <a:xfrm>
            <a:off x="108000" y="5004000"/>
            <a:ext cx="978240" cy="978239"/>
            <a:chOff x="522628" y="1425798"/>
            <a:chExt cx="978240" cy="978239"/>
          </a:xfrm>
        </p:grpSpPr>
        <p:grpSp>
          <p:nvGrpSpPr>
            <p:cNvPr id="503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505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6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504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  <p:sp>
        <p:nvSpPr>
          <p:cNvPr id="507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6660000" y="4932000"/>
            <a:ext cx="5323665" cy="1188000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508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8211553"/>
              </p:ext>
            </p:extLst>
          </p:nvPr>
        </p:nvGraphicFramePr>
        <p:xfrm>
          <a:off x="7344440" y="4872308"/>
          <a:ext cx="5061435" cy="1667086"/>
        </p:xfrm>
        <a:graphic>
          <a:graphicData uri="http://schemas.openxmlformats.org/drawingml/2006/table">
            <a:tbl>
              <a:tblPr firstRow="1" bandRow="1"/>
              <a:tblGrid>
                <a:gridCol w="506143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28552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Подписать заявление</a:t>
                      </a:r>
                      <a:r>
                        <a:rPr lang="ru-RU" sz="2400" b="1" kern="1200" spc="-1" baseline="0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с помощью УКЭП</a:t>
                      </a:r>
                      <a:endParaRPr lang="ru-RU" sz="2400" b="1" kern="1200" spc="-1" noProof="0" dirty="0" smtClean="0">
                        <a:solidFill>
                          <a:srgbClr val="0070C0"/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38156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pSp>
        <p:nvGrpSpPr>
          <p:cNvPr id="509" name="Группа 508"/>
          <p:cNvGrpSpPr/>
          <p:nvPr/>
        </p:nvGrpSpPr>
        <p:grpSpPr>
          <a:xfrm>
            <a:off x="6120000" y="5004000"/>
            <a:ext cx="978240" cy="978239"/>
            <a:chOff x="522628" y="1425798"/>
            <a:chExt cx="978240" cy="978239"/>
          </a:xfrm>
        </p:grpSpPr>
        <p:grpSp>
          <p:nvGrpSpPr>
            <p:cNvPr id="510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512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3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511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41957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Title 625">
            <a:extLst>
              <a:ext uri="{FF2B5EF4-FFF2-40B4-BE49-F238E27FC236}">
                <a16:creationId xmlns:a16="http://schemas.microsoft.com/office/drawing/2014/main" xmlns="" id="{2616B31E-23CD-4E16-8D29-BE0C4FAD88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37564" y="2844432"/>
            <a:ext cx="6898448" cy="387798"/>
          </a:xfrm>
        </p:spPr>
        <p:txBody>
          <a:bodyPr/>
          <a:lstStyle/>
          <a:p>
            <a:pPr algn="ctr"/>
            <a:r>
              <a:rPr lang="ru-RU" sz="2800" dirty="0" smtClean="0">
                <a:solidFill>
                  <a:srgbClr val="0070C0"/>
                </a:solidFill>
              </a:rPr>
              <a:t>Благодарю за внимание!</a:t>
            </a:r>
            <a:endParaRPr lang="en-US" sz="2800" dirty="0">
              <a:solidFill>
                <a:srgbClr val="0070C0"/>
              </a:solidFill>
            </a:endParaRPr>
          </a:p>
        </p:txBody>
      </p:sp>
      <p:pic>
        <p:nvPicPr>
          <p:cNvPr id="6" name="Graphic 9">
            <a:extLst>
              <a:ext uri="{FF2B5EF4-FFF2-40B4-BE49-F238E27FC236}">
                <a16:creationId xmlns:a16="http://schemas.microsoft.com/office/drawing/2014/main" xmlns="" id="{1190B5BC-289C-480A-9F4B-8A49BF1CA8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r="68795"/>
          <a:stretch/>
        </p:blipFill>
        <p:spPr>
          <a:xfrm>
            <a:off x="572032" y="392540"/>
            <a:ext cx="1171043" cy="1195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0565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79358" y="2718828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69" t="5274" r="8617" b="8188"/>
          <a:stretch/>
        </p:blipFill>
        <p:spPr bwMode="auto">
          <a:xfrm>
            <a:off x="-93948" y="3578985"/>
            <a:ext cx="3952471" cy="323052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86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5400000" flipV="1">
            <a:off x="8146414" y="679733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="" xmlns:a16="http://schemas.microsoft.com/office/drawing/2014/main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="" xmlns:a16="http://schemas.microsoft.com/office/drawing/2014/main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Понятие типового устава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="" xmlns:a16="http://schemas.microsoft.com/office/drawing/2014/main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="" xmlns:a16="http://schemas.microsoft.com/office/drawing/2014/main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="" xmlns:a16="http://schemas.microsoft.com/office/drawing/2014/main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="" xmlns:a16="http://schemas.microsoft.com/office/drawing/2014/main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="" xmlns:a16="http://schemas.microsoft.com/office/drawing/2014/main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="" xmlns:a16="http://schemas.microsoft.com/office/drawing/2014/main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="" xmlns:a16="http://schemas.microsoft.com/office/drawing/2014/main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="" xmlns:a16="http://schemas.microsoft.com/office/drawing/2014/main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="" xmlns:a16="http://schemas.microsoft.com/office/drawing/2014/main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="" xmlns:a16="http://schemas.microsoft.com/office/drawing/2014/main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="" xmlns:a16="http://schemas.microsoft.com/office/drawing/2014/main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="" xmlns:a16="http://schemas.microsoft.com/office/drawing/2014/main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="" xmlns:a16="http://schemas.microsoft.com/office/drawing/2014/main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="" xmlns:a16="http://schemas.microsoft.com/office/drawing/2014/main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="" xmlns:a16="http://schemas.microsoft.com/office/drawing/2014/main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="" xmlns:a16="http://schemas.microsoft.com/office/drawing/2014/main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="" xmlns:a16="http://schemas.microsoft.com/office/drawing/2014/main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="" xmlns:a16="http://schemas.microsoft.com/office/drawing/2014/main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="" xmlns:a16="http://schemas.microsoft.com/office/drawing/2014/main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="" xmlns:a16="http://schemas.microsoft.com/office/drawing/2014/main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="" xmlns:a16="http://schemas.microsoft.com/office/drawing/2014/main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="" xmlns:a16="http://schemas.microsoft.com/office/drawing/2014/main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="" xmlns:a16="http://schemas.microsoft.com/office/drawing/2014/main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="" xmlns:a16="http://schemas.microsoft.com/office/drawing/2014/main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="" xmlns:a16="http://schemas.microsoft.com/office/drawing/2014/main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="" xmlns:a16="http://schemas.microsoft.com/office/drawing/2014/main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="" xmlns:a16="http://schemas.microsoft.com/office/drawing/2014/main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="" xmlns:a16="http://schemas.microsoft.com/office/drawing/2014/main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="" xmlns:a16="http://schemas.microsoft.com/office/drawing/2014/main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="" xmlns:a16="http://schemas.microsoft.com/office/drawing/2014/main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="" xmlns:a16="http://schemas.microsoft.com/office/drawing/2014/main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="" xmlns:a16="http://schemas.microsoft.com/office/drawing/2014/main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="" xmlns:a16="http://schemas.microsoft.com/office/drawing/2014/main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="" xmlns:a16="http://schemas.microsoft.com/office/drawing/2014/main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="" xmlns:a16="http://schemas.microsoft.com/office/drawing/2014/main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="" xmlns:a16="http://schemas.microsoft.com/office/drawing/2014/main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="" xmlns:a16="http://schemas.microsoft.com/office/drawing/2014/main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="" xmlns:a16="http://schemas.microsoft.com/office/drawing/2014/main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="" xmlns:a16="http://schemas.microsoft.com/office/drawing/2014/main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="" xmlns:a16="http://schemas.microsoft.com/office/drawing/2014/main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="" xmlns:a16="http://schemas.microsoft.com/office/drawing/2014/main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="" xmlns:a16="http://schemas.microsoft.com/office/drawing/2014/main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="" xmlns:a16="http://schemas.microsoft.com/office/drawing/2014/main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="" xmlns:a16="http://schemas.microsoft.com/office/drawing/2014/main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="" xmlns:a16="http://schemas.microsoft.com/office/drawing/2014/main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="" xmlns:a16="http://schemas.microsoft.com/office/drawing/2014/main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="" xmlns:a16="http://schemas.microsoft.com/office/drawing/2014/main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="" xmlns:a16="http://schemas.microsoft.com/office/drawing/2014/main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="" xmlns:a16="http://schemas.microsoft.com/office/drawing/2014/main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="" xmlns:a16="http://schemas.microsoft.com/office/drawing/2014/main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="" xmlns:a16="http://schemas.microsoft.com/office/drawing/2014/main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="" xmlns:a16="http://schemas.microsoft.com/office/drawing/2014/main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="" xmlns:a16="http://schemas.microsoft.com/office/drawing/2014/main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="" xmlns:a16="http://schemas.microsoft.com/office/drawing/2014/main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="" xmlns:a16="http://schemas.microsoft.com/office/drawing/2014/main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="" xmlns:a16="http://schemas.microsoft.com/office/drawing/2014/main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="" xmlns:a16="http://schemas.microsoft.com/office/drawing/2014/main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="" xmlns:a16="http://schemas.microsoft.com/office/drawing/2014/main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="" xmlns:a16="http://schemas.microsoft.com/office/drawing/2014/main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="" xmlns:a16="http://schemas.microsoft.com/office/drawing/2014/main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="" xmlns:a16="http://schemas.microsoft.com/office/drawing/2014/main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="" xmlns:a16="http://schemas.microsoft.com/office/drawing/2014/main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="" xmlns:a16="http://schemas.microsoft.com/office/drawing/2014/main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="" xmlns:a16="http://schemas.microsoft.com/office/drawing/2014/main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="" xmlns:a16="http://schemas.microsoft.com/office/drawing/2014/main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="" xmlns:a16="http://schemas.microsoft.com/office/drawing/2014/main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="" xmlns:a16="http://schemas.microsoft.com/office/drawing/2014/main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="" xmlns:a16="http://schemas.microsoft.com/office/drawing/2014/main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="" xmlns:a16="http://schemas.microsoft.com/office/drawing/2014/main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="" xmlns:a16="http://schemas.microsoft.com/office/drawing/2014/main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="" xmlns:a16="http://schemas.microsoft.com/office/drawing/2014/main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="" xmlns:a16="http://schemas.microsoft.com/office/drawing/2014/main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="" xmlns:a16="http://schemas.microsoft.com/office/drawing/2014/main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="" xmlns:a16="http://schemas.microsoft.com/office/drawing/2014/main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="" xmlns:a16="http://schemas.microsoft.com/office/drawing/2014/main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="" xmlns:a16="http://schemas.microsoft.com/office/drawing/2014/main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="" xmlns:a16="http://schemas.microsoft.com/office/drawing/2014/main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="" xmlns:a16="http://schemas.microsoft.com/office/drawing/2014/main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="" xmlns:a16="http://schemas.microsoft.com/office/drawing/2014/main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="" xmlns:a16="http://schemas.microsoft.com/office/drawing/2014/main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="" xmlns:a16="http://schemas.microsoft.com/office/drawing/2014/main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="" xmlns:a16="http://schemas.microsoft.com/office/drawing/2014/main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="" xmlns:a16="http://schemas.microsoft.com/office/drawing/2014/main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="" xmlns:a16="http://schemas.microsoft.com/office/drawing/2014/main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="" xmlns:a16="http://schemas.microsoft.com/office/drawing/2014/main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="" xmlns:a16="http://schemas.microsoft.com/office/drawing/2014/main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="" xmlns:a16="http://schemas.microsoft.com/office/drawing/2014/main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="" xmlns:a16="http://schemas.microsoft.com/office/drawing/2014/main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="" xmlns:a16="http://schemas.microsoft.com/office/drawing/2014/main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="" xmlns:a16="http://schemas.microsoft.com/office/drawing/2014/main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="" xmlns:a16="http://schemas.microsoft.com/office/drawing/2014/main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="" xmlns:a16="http://schemas.microsoft.com/office/drawing/2014/main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="" xmlns:a16="http://schemas.microsoft.com/office/drawing/2014/main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="" xmlns:a16="http://schemas.microsoft.com/office/drawing/2014/main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="" xmlns:a16="http://schemas.microsoft.com/office/drawing/2014/main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="" xmlns:a16="http://schemas.microsoft.com/office/drawing/2014/main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="" xmlns:a16="http://schemas.microsoft.com/office/drawing/2014/main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="" xmlns:a16="http://schemas.microsoft.com/office/drawing/2014/main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="" xmlns:a16="http://schemas.microsoft.com/office/drawing/2014/main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="" xmlns:a16="http://schemas.microsoft.com/office/drawing/2014/main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="" xmlns:a16="http://schemas.microsoft.com/office/drawing/2014/main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="" xmlns:a16="http://schemas.microsoft.com/office/drawing/2014/main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="" xmlns:a16="http://schemas.microsoft.com/office/drawing/2014/main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="" xmlns:a16="http://schemas.microsoft.com/office/drawing/2014/main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="" xmlns:a16="http://schemas.microsoft.com/office/drawing/2014/main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="" xmlns:a16="http://schemas.microsoft.com/office/drawing/2014/main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="" xmlns:a16="http://schemas.microsoft.com/office/drawing/2014/main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="" xmlns:a16="http://schemas.microsoft.com/office/drawing/2014/main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="" xmlns:a16="http://schemas.microsoft.com/office/drawing/2014/main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="" xmlns:a16="http://schemas.microsoft.com/office/drawing/2014/main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="" xmlns:a16="http://schemas.microsoft.com/office/drawing/2014/main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="" xmlns:a16="http://schemas.microsoft.com/office/drawing/2014/main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="" xmlns:a16="http://schemas.microsoft.com/office/drawing/2014/main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="" xmlns:a16="http://schemas.microsoft.com/office/drawing/2014/main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="" xmlns:a16="http://schemas.microsoft.com/office/drawing/2014/main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="" xmlns:a16="http://schemas.microsoft.com/office/drawing/2014/main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="" xmlns:a16="http://schemas.microsoft.com/office/drawing/2014/main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="" xmlns:a16="http://schemas.microsoft.com/office/drawing/2014/main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="" xmlns:a16="http://schemas.microsoft.com/office/drawing/2014/main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="" xmlns:a16="http://schemas.microsoft.com/office/drawing/2014/main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="" xmlns:a16="http://schemas.microsoft.com/office/drawing/2014/main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="" xmlns:a16="http://schemas.microsoft.com/office/drawing/2014/main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="" xmlns:a16="http://schemas.microsoft.com/office/drawing/2014/main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="" xmlns:a16="http://schemas.microsoft.com/office/drawing/2014/main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="" xmlns:a16="http://schemas.microsoft.com/office/drawing/2014/main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="" xmlns:a16="http://schemas.microsoft.com/office/drawing/2014/main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="" xmlns:a16="http://schemas.microsoft.com/office/drawing/2014/main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="" xmlns:a16="http://schemas.microsoft.com/office/drawing/2014/main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="" xmlns:a16="http://schemas.microsoft.com/office/drawing/2014/main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="" xmlns:a16="http://schemas.microsoft.com/office/drawing/2014/main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="" xmlns:a16="http://schemas.microsoft.com/office/drawing/2014/main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="" xmlns:a16="http://schemas.microsoft.com/office/drawing/2014/main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="" xmlns:a16="http://schemas.microsoft.com/office/drawing/2014/main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="" xmlns:a16="http://schemas.microsoft.com/office/drawing/2014/main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="" xmlns:a16="http://schemas.microsoft.com/office/drawing/2014/main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="" xmlns:a16="http://schemas.microsoft.com/office/drawing/2014/main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="" xmlns:a16="http://schemas.microsoft.com/office/drawing/2014/main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="" xmlns:a16="http://schemas.microsoft.com/office/drawing/2014/main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="" xmlns:a16="http://schemas.microsoft.com/office/drawing/2014/main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="" xmlns:a16="http://schemas.microsoft.com/office/drawing/2014/main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="" xmlns:a16="http://schemas.microsoft.com/office/drawing/2014/main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="" xmlns:a16="http://schemas.microsoft.com/office/drawing/2014/main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="" xmlns:a16="http://schemas.microsoft.com/office/drawing/2014/main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="" xmlns:a16="http://schemas.microsoft.com/office/drawing/2014/main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="" xmlns:a16="http://schemas.microsoft.com/office/drawing/2014/main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="" xmlns:a16="http://schemas.microsoft.com/office/drawing/2014/main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="" xmlns:a16="http://schemas.microsoft.com/office/drawing/2014/main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="" xmlns:a16="http://schemas.microsoft.com/office/drawing/2014/main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="" xmlns:a16="http://schemas.microsoft.com/office/drawing/2014/main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="" xmlns:a16="http://schemas.microsoft.com/office/drawing/2014/main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="" xmlns:a16="http://schemas.microsoft.com/office/drawing/2014/main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="" xmlns:a16="http://schemas.microsoft.com/office/drawing/2014/main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="" xmlns:a16="http://schemas.microsoft.com/office/drawing/2014/main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="" xmlns:a16="http://schemas.microsoft.com/office/drawing/2014/main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="" xmlns:a16="http://schemas.microsoft.com/office/drawing/2014/main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="" xmlns:a16="http://schemas.microsoft.com/office/drawing/2014/main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="" xmlns:a16="http://schemas.microsoft.com/office/drawing/2014/main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="" xmlns:a16="http://schemas.microsoft.com/office/drawing/2014/main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="" xmlns:a16="http://schemas.microsoft.com/office/drawing/2014/main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="" xmlns:a16="http://schemas.microsoft.com/office/drawing/2014/main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="" xmlns:a16="http://schemas.microsoft.com/office/drawing/2014/main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="" xmlns:a16="http://schemas.microsoft.com/office/drawing/2014/main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="" xmlns:a16="http://schemas.microsoft.com/office/drawing/2014/main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="" xmlns:a16="http://schemas.microsoft.com/office/drawing/2014/main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="" xmlns:a16="http://schemas.microsoft.com/office/drawing/2014/main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="" xmlns:a16="http://schemas.microsoft.com/office/drawing/2014/main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="" xmlns:a16="http://schemas.microsoft.com/office/drawing/2014/main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="" xmlns:a16="http://schemas.microsoft.com/office/drawing/2014/main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="" xmlns:a16="http://schemas.microsoft.com/office/drawing/2014/main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="" xmlns:a16="http://schemas.microsoft.com/office/drawing/2014/main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="" xmlns:a16="http://schemas.microsoft.com/office/drawing/2014/main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="" xmlns:a16="http://schemas.microsoft.com/office/drawing/2014/main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="" xmlns:a16="http://schemas.microsoft.com/office/drawing/2014/main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="" xmlns:a16="http://schemas.microsoft.com/office/drawing/2014/main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="" xmlns:a16="http://schemas.microsoft.com/office/drawing/2014/main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="" xmlns:a16="http://schemas.microsoft.com/office/drawing/2014/main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="" xmlns:a16="http://schemas.microsoft.com/office/drawing/2014/main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="" xmlns:a16="http://schemas.microsoft.com/office/drawing/2014/main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="" xmlns:a16="http://schemas.microsoft.com/office/drawing/2014/main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="" xmlns:a16="http://schemas.microsoft.com/office/drawing/2014/main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="" xmlns:a16="http://schemas.microsoft.com/office/drawing/2014/main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="" xmlns:a16="http://schemas.microsoft.com/office/drawing/2014/main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="" xmlns:a16="http://schemas.microsoft.com/office/drawing/2014/main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="" xmlns:a16="http://schemas.microsoft.com/office/drawing/2014/main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="" xmlns:a16="http://schemas.microsoft.com/office/drawing/2014/main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="" xmlns:a16="http://schemas.microsoft.com/office/drawing/2014/main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="" xmlns:a16="http://schemas.microsoft.com/office/drawing/2014/main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="" xmlns:a16="http://schemas.microsoft.com/office/drawing/2014/main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="" xmlns:a16="http://schemas.microsoft.com/office/drawing/2014/main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="" xmlns:a16="http://schemas.microsoft.com/office/drawing/2014/main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="" xmlns:a16="http://schemas.microsoft.com/office/drawing/2014/main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="" xmlns:a16="http://schemas.microsoft.com/office/drawing/2014/main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="" xmlns:a16="http://schemas.microsoft.com/office/drawing/2014/main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="" xmlns:a16="http://schemas.microsoft.com/office/drawing/2014/main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="" xmlns:a16="http://schemas.microsoft.com/office/drawing/2014/main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="" xmlns:a16="http://schemas.microsoft.com/office/drawing/2014/main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="" xmlns:a16="http://schemas.microsoft.com/office/drawing/2014/main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="" xmlns:a16="http://schemas.microsoft.com/office/drawing/2014/main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="" xmlns:a16="http://schemas.microsoft.com/office/drawing/2014/main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="" xmlns:a16="http://schemas.microsoft.com/office/drawing/2014/main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="" xmlns:a16="http://schemas.microsoft.com/office/drawing/2014/main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="" xmlns:a16="http://schemas.microsoft.com/office/drawing/2014/main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="" xmlns:a16="http://schemas.microsoft.com/office/drawing/2014/main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="" xmlns:a16="http://schemas.microsoft.com/office/drawing/2014/main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="" xmlns:a16="http://schemas.microsoft.com/office/drawing/2014/main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="" xmlns:a16="http://schemas.microsoft.com/office/drawing/2014/main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="" xmlns:a16="http://schemas.microsoft.com/office/drawing/2014/main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="" xmlns:a16="http://schemas.microsoft.com/office/drawing/2014/main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="" xmlns:a16="http://schemas.microsoft.com/office/drawing/2014/main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="" xmlns:a16="http://schemas.microsoft.com/office/drawing/2014/main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="" xmlns:a16="http://schemas.microsoft.com/office/drawing/2014/main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="" xmlns:a16="http://schemas.microsoft.com/office/drawing/2014/main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="" xmlns:a16="http://schemas.microsoft.com/office/drawing/2014/main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="" xmlns:a16="http://schemas.microsoft.com/office/drawing/2014/main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="" xmlns:a16="http://schemas.microsoft.com/office/drawing/2014/main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="" xmlns:a16="http://schemas.microsoft.com/office/drawing/2014/main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="" xmlns:a16="http://schemas.microsoft.com/office/drawing/2014/main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="" xmlns:a16="http://schemas.microsoft.com/office/drawing/2014/main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="" xmlns:a16="http://schemas.microsoft.com/office/drawing/2014/main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="" xmlns:a16="http://schemas.microsoft.com/office/drawing/2014/main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="" xmlns:a16="http://schemas.microsoft.com/office/drawing/2014/main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="" xmlns:a16="http://schemas.microsoft.com/office/drawing/2014/main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="" xmlns:a16="http://schemas.microsoft.com/office/drawing/2014/main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="" xmlns:a16="http://schemas.microsoft.com/office/drawing/2014/main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="" xmlns:a16="http://schemas.microsoft.com/office/drawing/2014/main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="" xmlns:a16="http://schemas.microsoft.com/office/drawing/2014/main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="" xmlns:a16="http://schemas.microsoft.com/office/drawing/2014/main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="" xmlns:a16="http://schemas.microsoft.com/office/drawing/2014/main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="" xmlns:a16="http://schemas.microsoft.com/office/drawing/2014/main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="" xmlns:a16="http://schemas.microsoft.com/office/drawing/2014/main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="" xmlns:a16="http://schemas.microsoft.com/office/drawing/2014/main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="" xmlns:a16="http://schemas.microsoft.com/office/drawing/2014/main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="" xmlns:a16="http://schemas.microsoft.com/office/drawing/2014/main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="" xmlns:a16="http://schemas.microsoft.com/office/drawing/2014/main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="" xmlns:a16="http://schemas.microsoft.com/office/drawing/2014/main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="" xmlns:a16="http://schemas.microsoft.com/office/drawing/2014/main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="" xmlns:a16="http://schemas.microsoft.com/office/drawing/2014/main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="" xmlns:a16="http://schemas.microsoft.com/office/drawing/2014/main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="" xmlns:a16="http://schemas.microsoft.com/office/drawing/2014/main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="" xmlns:a16="http://schemas.microsoft.com/office/drawing/2014/main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="" xmlns:a16="http://schemas.microsoft.com/office/drawing/2014/main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="" xmlns:a16="http://schemas.microsoft.com/office/drawing/2014/main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="" xmlns:a16="http://schemas.microsoft.com/office/drawing/2014/main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="" xmlns:a16="http://schemas.microsoft.com/office/drawing/2014/main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="" xmlns:a16="http://schemas.microsoft.com/office/drawing/2014/main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="" xmlns:a16="http://schemas.microsoft.com/office/drawing/2014/main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="" xmlns:a16="http://schemas.microsoft.com/office/drawing/2014/main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="" xmlns:a16="http://schemas.microsoft.com/office/drawing/2014/main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="" xmlns:a16="http://schemas.microsoft.com/office/drawing/2014/main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="" xmlns:a16="http://schemas.microsoft.com/office/drawing/2014/main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="" xmlns:a16="http://schemas.microsoft.com/office/drawing/2014/main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="" xmlns:a16="http://schemas.microsoft.com/office/drawing/2014/main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="" xmlns:a16="http://schemas.microsoft.com/office/drawing/2014/main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="" xmlns:a16="http://schemas.microsoft.com/office/drawing/2014/main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="" xmlns:a16="http://schemas.microsoft.com/office/drawing/2014/main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="" xmlns:a16="http://schemas.microsoft.com/office/drawing/2014/main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="" xmlns:a16="http://schemas.microsoft.com/office/drawing/2014/main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="" xmlns:a16="http://schemas.microsoft.com/office/drawing/2014/main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="" xmlns:a16="http://schemas.microsoft.com/office/drawing/2014/main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="" xmlns:a16="http://schemas.microsoft.com/office/drawing/2014/main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="" xmlns:a16="http://schemas.microsoft.com/office/drawing/2014/main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="" xmlns:a16="http://schemas.microsoft.com/office/drawing/2014/main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="" xmlns:a16="http://schemas.microsoft.com/office/drawing/2014/main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="" xmlns:a16="http://schemas.microsoft.com/office/drawing/2014/main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="" xmlns:a16="http://schemas.microsoft.com/office/drawing/2014/main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="" xmlns:a16="http://schemas.microsoft.com/office/drawing/2014/main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="" xmlns:a16="http://schemas.microsoft.com/office/drawing/2014/main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="" xmlns:a16="http://schemas.microsoft.com/office/drawing/2014/main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="" xmlns:a16="http://schemas.microsoft.com/office/drawing/2014/main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="" xmlns:a16="http://schemas.microsoft.com/office/drawing/2014/main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="" xmlns:a16="http://schemas.microsoft.com/office/drawing/2014/main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="" xmlns:a16="http://schemas.microsoft.com/office/drawing/2014/main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="" xmlns:a16="http://schemas.microsoft.com/office/drawing/2014/main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="" xmlns:a16="http://schemas.microsoft.com/office/drawing/2014/main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="" xmlns:a16="http://schemas.microsoft.com/office/drawing/2014/main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="" xmlns:a16="http://schemas.microsoft.com/office/drawing/2014/main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="" xmlns:a16="http://schemas.microsoft.com/office/drawing/2014/main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="" xmlns:a16="http://schemas.microsoft.com/office/drawing/2014/main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="" xmlns:a16="http://schemas.microsoft.com/office/drawing/2014/main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="" xmlns:a16="http://schemas.microsoft.com/office/drawing/2014/main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="" xmlns:a16="http://schemas.microsoft.com/office/drawing/2014/main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="" xmlns:a16="http://schemas.microsoft.com/office/drawing/2014/main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="" xmlns:a16="http://schemas.microsoft.com/office/drawing/2014/main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="" xmlns:a16="http://schemas.microsoft.com/office/drawing/2014/main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="" xmlns:a16="http://schemas.microsoft.com/office/drawing/2014/main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="" xmlns:a16="http://schemas.microsoft.com/office/drawing/2014/main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="" xmlns:a16="http://schemas.microsoft.com/office/drawing/2014/main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="" xmlns:a16="http://schemas.microsoft.com/office/drawing/2014/main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="" xmlns:a16="http://schemas.microsoft.com/office/drawing/2014/main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="" xmlns:a16="http://schemas.microsoft.com/office/drawing/2014/main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="" xmlns:a16="http://schemas.microsoft.com/office/drawing/2014/main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="" xmlns:a16="http://schemas.microsoft.com/office/drawing/2014/main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="" xmlns:a16="http://schemas.microsoft.com/office/drawing/2014/main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="" xmlns:a16="http://schemas.microsoft.com/office/drawing/2014/main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="" xmlns:a16="http://schemas.microsoft.com/office/drawing/2014/main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="" xmlns:a16="http://schemas.microsoft.com/office/drawing/2014/main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="" xmlns:a16="http://schemas.microsoft.com/office/drawing/2014/main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="" xmlns:a16="http://schemas.microsoft.com/office/drawing/2014/main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="" xmlns:a16="http://schemas.microsoft.com/office/drawing/2014/main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="" xmlns:a16="http://schemas.microsoft.com/office/drawing/2014/main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="" xmlns:a16="http://schemas.microsoft.com/office/drawing/2014/main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="" xmlns:a16="http://schemas.microsoft.com/office/drawing/2014/main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="" xmlns:a16="http://schemas.microsoft.com/office/drawing/2014/main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="" xmlns:a16="http://schemas.microsoft.com/office/drawing/2014/main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="" xmlns:a16="http://schemas.microsoft.com/office/drawing/2014/main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="" xmlns:a16="http://schemas.microsoft.com/office/drawing/2014/main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="" xmlns:a16="http://schemas.microsoft.com/office/drawing/2014/main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="" xmlns:a16="http://schemas.microsoft.com/office/drawing/2014/main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="" xmlns:a16="http://schemas.microsoft.com/office/drawing/2014/main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="" xmlns:a16="http://schemas.microsoft.com/office/drawing/2014/main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="" xmlns:a16="http://schemas.microsoft.com/office/drawing/2014/main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="" xmlns:a16="http://schemas.microsoft.com/office/drawing/2014/main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="" xmlns:a16="http://schemas.microsoft.com/office/drawing/2014/main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="" xmlns:a16="http://schemas.microsoft.com/office/drawing/2014/main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="" xmlns:a16="http://schemas.microsoft.com/office/drawing/2014/main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="" xmlns:a16="http://schemas.microsoft.com/office/drawing/2014/main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="" xmlns:a16="http://schemas.microsoft.com/office/drawing/2014/main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="" xmlns:a16="http://schemas.microsoft.com/office/drawing/2014/main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="" xmlns:a16="http://schemas.microsoft.com/office/drawing/2014/main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="" xmlns:a16="http://schemas.microsoft.com/office/drawing/2014/main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="" xmlns:a16="http://schemas.microsoft.com/office/drawing/2014/main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="" xmlns:a16="http://schemas.microsoft.com/office/drawing/2014/main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="" xmlns:a16="http://schemas.microsoft.com/office/drawing/2014/main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="" xmlns:a16="http://schemas.microsoft.com/office/drawing/2014/main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="" xmlns:a16="http://schemas.microsoft.com/office/drawing/2014/main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="" xmlns:a16="http://schemas.microsoft.com/office/drawing/2014/main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="" xmlns:a16="http://schemas.microsoft.com/office/drawing/2014/main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="" xmlns:a16="http://schemas.microsoft.com/office/drawing/2014/main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="" xmlns:a16="http://schemas.microsoft.com/office/drawing/2014/main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="" xmlns:a16="http://schemas.microsoft.com/office/drawing/2014/main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="" xmlns:a16="http://schemas.microsoft.com/office/drawing/2014/main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="" xmlns:a16="http://schemas.microsoft.com/office/drawing/2014/main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="" xmlns:a16="http://schemas.microsoft.com/office/drawing/2014/main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="" xmlns:a16="http://schemas.microsoft.com/office/drawing/2014/main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="" xmlns:a16="http://schemas.microsoft.com/office/drawing/2014/main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="" xmlns:a16="http://schemas.microsoft.com/office/drawing/2014/main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="" xmlns:a16="http://schemas.microsoft.com/office/drawing/2014/main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="" xmlns:a16="http://schemas.microsoft.com/office/drawing/2014/main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="" xmlns:a16="http://schemas.microsoft.com/office/drawing/2014/main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="" xmlns:a16="http://schemas.microsoft.com/office/drawing/2014/main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="" xmlns:a16="http://schemas.microsoft.com/office/drawing/2014/main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="" xmlns:a16="http://schemas.microsoft.com/office/drawing/2014/main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="" xmlns:a16="http://schemas.microsoft.com/office/drawing/2014/main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="" xmlns:a16="http://schemas.microsoft.com/office/drawing/2014/main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="" xmlns:a16="http://schemas.microsoft.com/office/drawing/2014/main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="" xmlns:a16="http://schemas.microsoft.com/office/drawing/2014/main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="" xmlns:a16="http://schemas.microsoft.com/office/drawing/2014/main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="" xmlns:a16="http://schemas.microsoft.com/office/drawing/2014/main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="" xmlns:a16="http://schemas.microsoft.com/office/drawing/2014/main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="" xmlns:a16="http://schemas.microsoft.com/office/drawing/2014/main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="" xmlns:a16="http://schemas.microsoft.com/office/drawing/2014/main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="" xmlns:a16="http://schemas.microsoft.com/office/drawing/2014/main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="" xmlns:a16="http://schemas.microsoft.com/office/drawing/2014/main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="" xmlns:a16="http://schemas.microsoft.com/office/drawing/2014/main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="" xmlns:a16="http://schemas.microsoft.com/office/drawing/2014/main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="" xmlns:a16="http://schemas.microsoft.com/office/drawing/2014/main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="" xmlns:a16="http://schemas.microsoft.com/office/drawing/2014/main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="" xmlns:a16="http://schemas.microsoft.com/office/drawing/2014/main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="" xmlns:a16="http://schemas.microsoft.com/office/drawing/2014/main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="" xmlns:a16="http://schemas.microsoft.com/office/drawing/2014/main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="" xmlns:a16="http://schemas.microsoft.com/office/drawing/2014/main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="" xmlns:a16="http://schemas.microsoft.com/office/drawing/2014/main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="" xmlns:a16="http://schemas.microsoft.com/office/drawing/2014/main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="" xmlns:a16="http://schemas.microsoft.com/office/drawing/2014/main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="" xmlns:a16="http://schemas.microsoft.com/office/drawing/2014/main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="" xmlns:a16="http://schemas.microsoft.com/office/drawing/2014/main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="" xmlns:a16="http://schemas.microsoft.com/office/drawing/2014/main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="" xmlns:a16="http://schemas.microsoft.com/office/drawing/2014/main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="" xmlns:a16="http://schemas.microsoft.com/office/drawing/2014/main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="" xmlns:a16="http://schemas.microsoft.com/office/drawing/2014/main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="" xmlns:a16="http://schemas.microsoft.com/office/drawing/2014/main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="" xmlns:a16="http://schemas.microsoft.com/office/drawing/2014/main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="" xmlns:a16="http://schemas.microsoft.com/office/drawing/2014/main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="" xmlns:a16="http://schemas.microsoft.com/office/drawing/2014/main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="" xmlns:a16="http://schemas.microsoft.com/office/drawing/2014/main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="" xmlns:a16="http://schemas.microsoft.com/office/drawing/2014/main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="" xmlns:a16="http://schemas.microsoft.com/office/drawing/2014/main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="" xmlns:a16="http://schemas.microsoft.com/office/drawing/2014/main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="" xmlns:a16="http://schemas.microsoft.com/office/drawing/2014/main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="" xmlns:a16="http://schemas.microsoft.com/office/drawing/2014/main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="" xmlns:a16="http://schemas.microsoft.com/office/drawing/2014/main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="" xmlns:a16="http://schemas.microsoft.com/office/drawing/2014/main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="" xmlns:a16="http://schemas.microsoft.com/office/drawing/2014/main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="" xmlns:a16="http://schemas.microsoft.com/office/drawing/2014/main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="" xmlns:a16="http://schemas.microsoft.com/office/drawing/2014/main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="" xmlns:a16="http://schemas.microsoft.com/office/drawing/2014/main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="" xmlns:a16="http://schemas.microsoft.com/office/drawing/2014/main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="" xmlns:a16="http://schemas.microsoft.com/office/drawing/2014/main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="" xmlns:a16="http://schemas.microsoft.com/office/drawing/2014/main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="" xmlns:a16="http://schemas.microsoft.com/office/drawing/2014/main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="" xmlns:a16="http://schemas.microsoft.com/office/drawing/2014/main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="" xmlns:a16="http://schemas.microsoft.com/office/drawing/2014/main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="" xmlns:a16="http://schemas.microsoft.com/office/drawing/2014/main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="" xmlns:a16="http://schemas.microsoft.com/office/drawing/2014/main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="" xmlns:a16="http://schemas.microsoft.com/office/drawing/2014/main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="" xmlns:a16="http://schemas.microsoft.com/office/drawing/2014/main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="" xmlns:a16="http://schemas.microsoft.com/office/drawing/2014/main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="" xmlns:a16="http://schemas.microsoft.com/office/drawing/2014/main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="" xmlns:a16="http://schemas.microsoft.com/office/drawing/2014/main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="" xmlns:a16="http://schemas.microsoft.com/office/drawing/2014/main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="" xmlns:a16="http://schemas.microsoft.com/office/drawing/2014/main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="" xmlns:a16="http://schemas.microsoft.com/office/drawing/2014/main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="" xmlns:a16="http://schemas.microsoft.com/office/drawing/2014/main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="" xmlns:a16="http://schemas.microsoft.com/office/drawing/2014/main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="" xmlns:a16="http://schemas.microsoft.com/office/drawing/2014/main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="" xmlns:a16="http://schemas.microsoft.com/office/drawing/2014/main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="" xmlns:a16="http://schemas.microsoft.com/office/drawing/2014/main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="" xmlns:a16="http://schemas.microsoft.com/office/drawing/2014/main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="" xmlns:a16="http://schemas.microsoft.com/office/drawing/2014/main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="" xmlns:a16="http://schemas.microsoft.com/office/drawing/2014/main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="" xmlns:a16="http://schemas.microsoft.com/office/drawing/2014/main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="" xmlns:a16="http://schemas.microsoft.com/office/drawing/2014/main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="" xmlns:a16="http://schemas.microsoft.com/office/drawing/2014/main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="" xmlns:a16="http://schemas.microsoft.com/office/drawing/2014/main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="" xmlns:a16="http://schemas.microsoft.com/office/drawing/2014/main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="" xmlns:a16="http://schemas.microsoft.com/office/drawing/2014/main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="" xmlns:a16="http://schemas.microsoft.com/office/drawing/2014/main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="" xmlns:a16="http://schemas.microsoft.com/office/drawing/2014/main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="" xmlns:a16="http://schemas.microsoft.com/office/drawing/2014/main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="" xmlns:a16="http://schemas.microsoft.com/office/drawing/2014/main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="" xmlns:a16="http://schemas.microsoft.com/office/drawing/2014/main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="" xmlns:a16="http://schemas.microsoft.com/office/drawing/2014/main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="" xmlns:a16="http://schemas.microsoft.com/office/drawing/2014/main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="" xmlns:a16="http://schemas.microsoft.com/office/drawing/2014/main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="" xmlns:a16="http://schemas.microsoft.com/office/drawing/2014/main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="" xmlns:a16="http://schemas.microsoft.com/office/drawing/2014/main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="" xmlns:a16="http://schemas.microsoft.com/office/drawing/2014/main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="" xmlns:a16="http://schemas.microsoft.com/office/drawing/2014/main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="" xmlns:a16="http://schemas.microsoft.com/office/drawing/2014/main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="" xmlns:a16="http://schemas.microsoft.com/office/drawing/2014/main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="" xmlns:a16="http://schemas.microsoft.com/office/drawing/2014/main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="" xmlns:a16="http://schemas.microsoft.com/office/drawing/2014/main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="" xmlns:a16="http://schemas.microsoft.com/office/drawing/2014/main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="" xmlns:a16="http://schemas.microsoft.com/office/drawing/2014/main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="" xmlns:a16="http://schemas.microsoft.com/office/drawing/2014/main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="" xmlns:a16="http://schemas.microsoft.com/office/drawing/2014/main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="" xmlns:a16="http://schemas.microsoft.com/office/drawing/2014/main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="" xmlns:a16="http://schemas.microsoft.com/office/drawing/2014/main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="" xmlns:a16="http://schemas.microsoft.com/office/drawing/2014/main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="" xmlns:a16="http://schemas.microsoft.com/office/drawing/2014/main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="" xmlns:a16="http://schemas.microsoft.com/office/drawing/2014/main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="" xmlns:a16="http://schemas.microsoft.com/office/drawing/2014/main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="" xmlns:a16="http://schemas.microsoft.com/office/drawing/2014/main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="" xmlns:a16="http://schemas.microsoft.com/office/drawing/2014/main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="" xmlns:a16="http://schemas.microsoft.com/office/drawing/2014/main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="" xmlns:a16="http://schemas.microsoft.com/office/drawing/2014/main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="" xmlns:a16="http://schemas.microsoft.com/office/drawing/2014/main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="" xmlns:a16="http://schemas.microsoft.com/office/drawing/2014/main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="" xmlns:a16="http://schemas.microsoft.com/office/drawing/2014/main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="" xmlns:a16="http://schemas.microsoft.com/office/drawing/2014/main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="" xmlns:a16="http://schemas.microsoft.com/office/drawing/2014/main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="" xmlns:a16="http://schemas.microsoft.com/office/drawing/2014/main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="" xmlns:a16="http://schemas.microsoft.com/office/drawing/2014/main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="" xmlns:a16="http://schemas.microsoft.com/office/drawing/2014/main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="" xmlns:a16="http://schemas.microsoft.com/office/drawing/2014/main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="" xmlns:a16="http://schemas.microsoft.com/office/drawing/2014/main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="" xmlns:a16="http://schemas.microsoft.com/office/drawing/2014/main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="" xmlns:a16="http://schemas.microsoft.com/office/drawing/2014/main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="" xmlns:a16="http://schemas.microsoft.com/office/drawing/2014/main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="" xmlns:a16="http://schemas.microsoft.com/office/drawing/2014/main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="" xmlns:a16="http://schemas.microsoft.com/office/drawing/2014/main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="" xmlns:a16="http://schemas.microsoft.com/office/drawing/2014/main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="" xmlns:a16="http://schemas.microsoft.com/office/drawing/2014/main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="" xmlns:a16="http://schemas.microsoft.com/office/drawing/2014/main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="" xmlns:a16="http://schemas.microsoft.com/office/drawing/2014/main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="" xmlns:a16="http://schemas.microsoft.com/office/drawing/2014/main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="" xmlns:a16="http://schemas.microsoft.com/office/drawing/2014/main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="" xmlns:a16="http://schemas.microsoft.com/office/drawing/2014/main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083" name="Rectangle 6410">
            <a:extLst>
              <a:ext uri="{FF2B5EF4-FFF2-40B4-BE49-F238E27FC236}">
                <a16:creationId xmlns:a16="http://schemas.microsoft.com/office/drawing/2014/main" xmlns="" id="{37E701DE-F285-EF4E-87FA-54D668E23B67}"/>
              </a:ext>
            </a:extLst>
          </p:cNvPr>
          <p:cNvSpPr/>
          <p:nvPr/>
        </p:nvSpPr>
        <p:spPr>
          <a:xfrm>
            <a:off x="5433028" y="4777466"/>
            <a:ext cx="6233456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4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3429808" y="2925893"/>
            <a:ext cx="689660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8" name="Rectangle 6410">
            <a:extLst>
              <a:ext uri="{FF2B5EF4-FFF2-40B4-BE49-F238E27FC236}">
                <a16:creationId xmlns:a16="http://schemas.microsoft.com/office/drawing/2014/main" xmlns="" id="{79B98B74-2EE4-4AA2-9738-776DF06A8453}"/>
              </a:ext>
            </a:extLst>
          </p:cNvPr>
          <p:cNvSpPr/>
          <p:nvPr/>
        </p:nvSpPr>
        <p:spPr>
          <a:xfrm>
            <a:off x="1019984" y="1068350"/>
            <a:ext cx="720961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1089" name="Table 4">
            <a:extLst>
              <a:ext uri="{FF2B5EF4-FFF2-40B4-BE49-F238E27FC236}">
                <a16:creationId xmlns:a16="http://schemas.microsoft.com/office/drawing/2014/main" xmlns="" id="{9818100E-BF2E-4E10-A557-7B007EB1B0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6654533"/>
              </p:ext>
            </p:extLst>
          </p:nvPr>
        </p:nvGraphicFramePr>
        <p:xfrm>
          <a:off x="1414898" y="1150619"/>
          <a:ext cx="6814702" cy="1628648"/>
        </p:xfrm>
        <a:graphic>
          <a:graphicData uri="http://schemas.openxmlformats.org/drawingml/2006/table">
            <a:tbl>
              <a:tblPr firstRow="1" bandRow="1"/>
              <a:tblGrid>
                <a:gridCol w="6814702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4259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2800" b="1" kern="800" spc="-13" noProof="0" dirty="0" smtClean="0">
                        <a:solidFill>
                          <a:srgbClr val="0070C0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800" b="1" kern="800" spc="-13" noProof="0" dirty="0" smtClean="0">
                          <a:solidFill>
                            <a:srgbClr val="0070C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Типовые уставы</a:t>
                      </a:r>
                      <a:endParaRPr lang="ru-RU" sz="2800" b="1" kern="800" spc="-13" noProof="0" dirty="0">
                        <a:solidFill>
                          <a:srgbClr val="0070C0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119194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2400" b="1" kern="1200" spc="-1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Это регламентированные варианты учредительных документов. Они короткие, универсальные и содержат только необходимые нормы закона.</a:t>
                      </a:r>
                      <a:endParaRPr lang="en-US" sz="2400" b="1" kern="1200" spc="-1" dirty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25991725"/>
                  </a:ext>
                </a:extLst>
              </a:tr>
            </a:tbl>
          </a:graphicData>
        </a:graphic>
      </p:graphicFrame>
      <p:graphicFrame>
        <p:nvGraphicFramePr>
          <p:cNvPr id="1090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7116127"/>
              </p:ext>
            </p:extLst>
          </p:nvPr>
        </p:nvGraphicFramePr>
        <p:xfrm>
          <a:off x="3887787" y="2994660"/>
          <a:ext cx="5981427" cy="1681765"/>
        </p:xfrm>
        <a:graphic>
          <a:graphicData uri="http://schemas.openxmlformats.org/drawingml/2006/table">
            <a:tbl>
              <a:tblPr firstRow="1" bandRow="1"/>
              <a:tblGrid>
                <a:gridCol w="5981427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49551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2800" b="1" kern="800" spc="-13" noProof="0" dirty="0" smtClean="0">
                        <a:solidFill>
                          <a:srgbClr val="0070C0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800" b="1" kern="800" spc="-13" noProof="0" dirty="0" smtClean="0">
                          <a:solidFill>
                            <a:srgbClr val="0070C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Разработаны и утверждены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11862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Приказ Минэкономразвития РФ от 01.08.2018 № 411.</a:t>
                      </a:r>
                    </a:p>
                  </a:txBody>
                  <a:tcPr marT="27432" marB="7315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aphicFrame>
        <p:nvGraphicFramePr>
          <p:cNvPr id="1092" name="Table 4">
            <a:extLst>
              <a:ext uri="{FF2B5EF4-FFF2-40B4-BE49-F238E27FC236}">
                <a16:creationId xmlns:a16="http://schemas.microsoft.com/office/drawing/2014/main" xmlns="" id="{3A3D2DFC-A416-4A07-9A64-F33B5BE35C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2899519"/>
              </p:ext>
            </p:extLst>
          </p:nvPr>
        </p:nvGraphicFramePr>
        <p:xfrm>
          <a:off x="6059488" y="4886141"/>
          <a:ext cx="5748884" cy="1641461"/>
        </p:xfrm>
        <a:graphic>
          <a:graphicData uri="http://schemas.openxmlformats.org/drawingml/2006/table">
            <a:tbl>
              <a:tblPr firstRow="1" bandRow="1"/>
              <a:tblGrid>
                <a:gridCol w="5748884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43339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2800" b="1" kern="800" spc="-13" noProof="0" dirty="0" smtClean="0">
                        <a:solidFill>
                          <a:srgbClr val="0070C0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800" b="1" kern="800" spc="-13" noProof="0" dirty="0" smtClean="0">
                          <a:solidFill>
                            <a:srgbClr val="0070C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Могут применять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12080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Как вновь созданные юридические лица, так и уже действующие общества</a:t>
                      </a:r>
                      <a:r>
                        <a:rPr lang="ru-RU" sz="2400" kern="1200" spc="-1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.</a:t>
                      </a:r>
                    </a:p>
                  </a:txBody>
                  <a:tcPr marT="27432" marB="7315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pSp>
        <p:nvGrpSpPr>
          <p:cNvPr id="2" name="Группа 1"/>
          <p:cNvGrpSpPr/>
          <p:nvPr/>
        </p:nvGrpSpPr>
        <p:grpSpPr>
          <a:xfrm>
            <a:off x="434532" y="1381539"/>
            <a:ext cx="978240" cy="978239"/>
            <a:chOff x="522628" y="1425798"/>
            <a:chExt cx="978240" cy="978239"/>
          </a:xfrm>
        </p:grpSpPr>
        <p:grpSp>
          <p:nvGrpSpPr>
            <p:cNvPr id="1098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1099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00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493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  <p:grpSp>
        <p:nvGrpSpPr>
          <p:cNvPr id="506" name="Группа 505"/>
          <p:cNvGrpSpPr/>
          <p:nvPr/>
        </p:nvGrpSpPr>
        <p:grpSpPr>
          <a:xfrm>
            <a:off x="2820286" y="3188237"/>
            <a:ext cx="978240" cy="978239"/>
            <a:chOff x="522628" y="1425798"/>
            <a:chExt cx="978240" cy="978239"/>
          </a:xfrm>
        </p:grpSpPr>
        <p:grpSp>
          <p:nvGrpSpPr>
            <p:cNvPr id="507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509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0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508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  <p:grpSp>
        <p:nvGrpSpPr>
          <p:cNvPr id="511" name="Группа 510"/>
          <p:cNvGrpSpPr/>
          <p:nvPr/>
        </p:nvGrpSpPr>
        <p:grpSpPr>
          <a:xfrm>
            <a:off x="4940369" y="5160991"/>
            <a:ext cx="978240" cy="978239"/>
            <a:chOff x="522628" y="1425798"/>
            <a:chExt cx="978240" cy="978239"/>
          </a:xfrm>
        </p:grpSpPr>
        <p:grpSp>
          <p:nvGrpSpPr>
            <p:cNvPr id="512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514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5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513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03103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5400000" flipV="1">
            <a:off x="8144953" y="679731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="" xmlns:a16="http://schemas.microsoft.com/office/drawing/2014/main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="" xmlns:a16="http://schemas.microsoft.com/office/drawing/2014/main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Применять типовые уставы не </a:t>
            </a:r>
            <a:r>
              <a:rPr lang="ru-RU" sz="24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могут организации </a:t>
            </a: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в случае, если:  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="" xmlns:a16="http://schemas.microsoft.com/office/drawing/2014/main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="" xmlns:a16="http://schemas.microsoft.com/office/drawing/2014/main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="" xmlns:a16="http://schemas.microsoft.com/office/drawing/2014/main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="" xmlns:a16="http://schemas.microsoft.com/office/drawing/2014/main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="" xmlns:a16="http://schemas.microsoft.com/office/drawing/2014/main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="" xmlns:a16="http://schemas.microsoft.com/office/drawing/2014/main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="" xmlns:a16="http://schemas.microsoft.com/office/drawing/2014/main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="" xmlns:a16="http://schemas.microsoft.com/office/drawing/2014/main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="" xmlns:a16="http://schemas.microsoft.com/office/drawing/2014/main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="" xmlns:a16="http://schemas.microsoft.com/office/drawing/2014/main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="" xmlns:a16="http://schemas.microsoft.com/office/drawing/2014/main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="" xmlns:a16="http://schemas.microsoft.com/office/drawing/2014/main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="" xmlns:a16="http://schemas.microsoft.com/office/drawing/2014/main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="" xmlns:a16="http://schemas.microsoft.com/office/drawing/2014/main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="" xmlns:a16="http://schemas.microsoft.com/office/drawing/2014/main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="" xmlns:a16="http://schemas.microsoft.com/office/drawing/2014/main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="" xmlns:a16="http://schemas.microsoft.com/office/drawing/2014/main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="" xmlns:a16="http://schemas.microsoft.com/office/drawing/2014/main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="" xmlns:a16="http://schemas.microsoft.com/office/drawing/2014/main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="" xmlns:a16="http://schemas.microsoft.com/office/drawing/2014/main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="" xmlns:a16="http://schemas.microsoft.com/office/drawing/2014/main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="" xmlns:a16="http://schemas.microsoft.com/office/drawing/2014/main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="" xmlns:a16="http://schemas.microsoft.com/office/drawing/2014/main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="" xmlns:a16="http://schemas.microsoft.com/office/drawing/2014/main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="" xmlns:a16="http://schemas.microsoft.com/office/drawing/2014/main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="" xmlns:a16="http://schemas.microsoft.com/office/drawing/2014/main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="" xmlns:a16="http://schemas.microsoft.com/office/drawing/2014/main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="" xmlns:a16="http://schemas.microsoft.com/office/drawing/2014/main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="" xmlns:a16="http://schemas.microsoft.com/office/drawing/2014/main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="" xmlns:a16="http://schemas.microsoft.com/office/drawing/2014/main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="" xmlns:a16="http://schemas.microsoft.com/office/drawing/2014/main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="" xmlns:a16="http://schemas.microsoft.com/office/drawing/2014/main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="" xmlns:a16="http://schemas.microsoft.com/office/drawing/2014/main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="" xmlns:a16="http://schemas.microsoft.com/office/drawing/2014/main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="" xmlns:a16="http://schemas.microsoft.com/office/drawing/2014/main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="" xmlns:a16="http://schemas.microsoft.com/office/drawing/2014/main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="" xmlns:a16="http://schemas.microsoft.com/office/drawing/2014/main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="" xmlns:a16="http://schemas.microsoft.com/office/drawing/2014/main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="" xmlns:a16="http://schemas.microsoft.com/office/drawing/2014/main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="" xmlns:a16="http://schemas.microsoft.com/office/drawing/2014/main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="" xmlns:a16="http://schemas.microsoft.com/office/drawing/2014/main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="" xmlns:a16="http://schemas.microsoft.com/office/drawing/2014/main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="" xmlns:a16="http://schemas.microsoft.com/office/drawing/2014/main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="" xmlns:a16="http://schemas.microsoft.com/office/drawing/2014/main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="" xmlns:a16="http://schemas.microsoft.com/office/drawing/2014/main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="" xmlns:a16="http://schemas.microsoft.com/office/drawing/2014/main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="" xmlns:a16="http://schemas.microsoft.com/office/drawing/2014/main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="" xmlns:a16="http://schemas.microsoft.com/office/drawing/2014/main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="" xmlns:a16="http://schemas.microsoft.com/office/drawing/2014/main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="" xmlns:a16="http://schemas.microsoft.com/office/drawing/2014/main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="" xmlns:a16="http://schemas.microsoft.com/office/drawing/2014/main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="" xmlns:a16="http://schemas.microsoft.com/office/drawing/2014/main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="" xmlns:a16="http://schemas.microsoft.com/office/drawing/2014/main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="" xmlns:a16="http://schemas.microsoft.com/office/drawing/2014/main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="" xmlns:a16="http://schemas.microsoft.com/office/drawing/2014/main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="" xmlns:a16="http://schemas.microsoft.com/office/drawing/2014/main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="" xmlns:a16="http://schemas.microsoft.com/office/drawing/2014/main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="" xmlns:a16="http://schemas.microsoft.com/office/drawing/2014/main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="" xmlns:a16="http://schemas.microsoft.com/office/drawing/2014/main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="" xmlns:a16="http://schemas.microsoft.com/office/drawing/2014/main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="" xmlns:a16="http://schemas.microsoft.com/office/drawing/2014/main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="" xmlns:a16="http://schemas.microsoft.com/office/drawing/2014/main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="" xmlns:a16="http://schemas.microsoft.com/office/drawing/2014/main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="" xmlns:a16="http://schemas.microsoft.com/office/drawing/2014/main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="" xmlns:a16="http://schemas.microsoft.com/office/drawing/2014/main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="" xmlns:a16="http://schemas.microsoft.com/office/drawing/2014/main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="" xmlns:a16="http://schemas.microsoft.com/office/drawing/2014/main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="" xmlns:a16="http://schemas.microsoft.com/office/drawing/2014/main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="" xmlns:a16="http://schemas.microsoft.com/office/drawing/2014/main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="" xmlns:a16="http://schemas.microsoft.com/office/drawing/2014/main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="" xmlns:a16="http://schemas.microsoft.com/office/drawing/2014/main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="" xmlns:a16="http://schemas.microsoft.com/office/drawing/2014/main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="" xmlns:a16="http://schemas.microsoft.com/office/drawing/2014/main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="" xmlns:a16="http://schemas.microsoft.com/office/drawing/2014/main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="" xmlns:a16="http://schemas.microsoft.com/office/drawing/2014/main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="" xmlns:a16="http://schemas.microsoft.com/office/drawing/2014/main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="" xmlns:a16="http://schemas.microsoft.com/office/drawing/2014/main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="" xmlns:a16="http://schemas.microsoft.com/office/drawing/2014/main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="" xmlns:a16="http://schemas.microsoft.com/office/drawing/2014/main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="" xmlns:a16="http://schemas.microsoft.com/office/drawing/2014/main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="" xmlns:a16="http://schemas.microsoft.com/office/drawing/2014/main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="" xmlns:a16="http://schemas.microsoft.com/office/drawing/2014/main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="" xmlns:a16="http://schemas.microsoft.com/office/drawing/2014/main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="" xmlns:a16="http://schemas.microsoft.com/office/drawing/2014/main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="" xmlns:a16="http://schemas.microsoft.com/office/drawing/2014/main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="" xmlns:a16="http://schemas.microsoft.com/office/drawing/2014/main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="" xmlns:a16="http://schemas.microsoft.com/office/drawing/2014/main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="" xmlns:a16="http://schemas.microsoft.com/office/drawing/2014/main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="" xmlns:a16="http://schemas.microsoft.com/office/drawing/2014/main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="" xmlns:a16="http://schemas.microsoft.com/office/drawing/2014/main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="" xmlns:a16="http://schemas.microsoft.com/office/drawing/2014/main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="" xmlns:a16="http://schemas.microsoft.com/office/drawing/2014/main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="" xmlns:a16="http://schemas.microsoft.com/office/drawing/2014/main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="" xmlns:a16="http://schemas.microsoft.com/office/drawing/2014/main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="" xmlns:a16="http://schemas.microsoft.com/office/drawing/2014/main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="" xmlns:a16="http://schemas.microsoft.com/office/drawing/2014/main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="" xmlns:a16="http://schemas.microsoft.com/office/drawing/2014/main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="" xmlns:a16="http://schemas.microsoft.com/office/drawing/2014/main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="" xmlns:a16="http://schemas.microsoft.com/office/drawing/2014/main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="" xmlns:a16="http://schemas.microsoft.com/office/drawing/2014/main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="" xmlns:a16="http://schemas.microsoft.com/office/drawing/2014/main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="" xmlns:a16="http://schemas.microsoft.com/office/drawing/2014/main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="" xmlns:a16="http://schemas.microsoft.com/office/drawing/2014/main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="" xmlns:a16="http://schemas.microsoft.com/office/drawing/2014/main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="" xmlns:a16="http://schemas.microsoft.com/office/drawing/2014/main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="" xmlns:a16="http://schemas.microsoft.com/office/drawing/2014/main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="" xmlns:a16="http://schemas.microsoft.com/office/drawing/2014/main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="" xmlns:a16="http://schemas.microsoft.com/office/drawing/2014/main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="" xmlns:a16="http://schemas.microsoft.com/office/drawing/2014/main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="" xmlns:a16="http://schemas.microsoft.com/office/drawing/2014/main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="" xmlns:a16="http://schemas.microsoft.com/office/drawing/2014/main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="" xmlns:a16="http://schemas.microsoft.com/office/drawing/2014/main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="" xmlns:a16="http://schemas.microsoft.com/office/drawing/2014/main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="" xmlns:a16="http://schemas.microsoft.com/office/drawing/2014/main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="" xmlns:a16="http://schemas.microsoft.com/office/drawing/2014/main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="" xmlns:a16="http://schemas.microsoft.com/office/drawing/2014/main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="" xmlns:a16="http://schemas.microsoft.com/office/drawing/2014/main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="" xmlns:a16="http://schemas.microsoft.com/office/drawing/2014/main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="" xmlns:a16="http://schemas.microsoft.com/office/drawing/2014/main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="" xmlns:a16="http://schemas.microsoft.com/office/drawing/2014/main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="" xmlns:a16="http://schemas.microsoft.com/office/drawing/2014/main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="" xmlns:a16="http://schemas.microsoft.com/office/drawing/2014/main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="" xmlns:a16="http://schemas.microsoft.com/office/drawing/2014/main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="" xmlns:a16="http://schemas.microsoft.com/office/drawing/2014/main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="" xmlns:a16="http://schemas.microsoft.com/office/drawing/2014/main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="" xmlns:a16="http://schemas.microsoft.com/office/drawing/2014/main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="" xmlns:a16="http://schemas.microsoft.com/office/drawing/2014/main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="" xmlns:a16="http://schemas.microsoft.com/office/drawing/2014/main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="" xmlns:a16="http://schemas.microsoft.com/office/drawing/2014/main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="" xmlns:a16="http://schemas.microsoft.com/office/drawing/2014/main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="" xmlns:a16="http://schemas.microsoft.com/office/drawing/2014/main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="" xmlns:a16="http://schemas.microsoft.com/office/drawing/2014/main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="" xmlns:a16="http://schemas.microsoft.com/office/drawing/2014/main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="" xmlns:a16="http://schemas.microsoft.com/office/drawing/2014/main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="" xmlns:a16="http://schemas.microsoft.com/office/drawing/2014/main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="" xmlns:a16="http://schemas.microsoft.com/office/drawing/2014/main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="" xmlns:a16="http://schemas.microsoft.com/office/drawing/2014/main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="" xmlns:a16="http://schemas.microsoft.com/office/drawing/2014/main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="" xmlns:a16="http://schemas.microsoft.com/office/drawing/2014/main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="" xmlns:a16="http://schemas.microsoft.com/office/drawing/2014/main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="" xmlns:a16="http://schemas.microsoft.com/office/drawing/2014/main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="" xmlns:a16="http://schemas.microsoft.com/office/drawing/2014/main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="" xmlns:a16="http://schemas.microsoft.com/office/drawing/2014/main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="" xmlns:a16="http://schemas.microsoft.com/office/drawing/2014/main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="" xmlns:a16="http://schemas.microsoft.com/office/drawing/2014/main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="" xmlns:a16="http://schemas.microsoft.com/office/drawing/2014/main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="" xmlns:a16="http://schemas.microsoft.com/office/drawing/2014/main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="" xmlns:a16="http://schemas.microsoft.com/office/drawing/2014/main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="" xmlns:a16="http://schemas.microsoft.com/office/drawing/2014/main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="" xmlns:a16="http://schemas.microsoft.com/office/drawing/2014/main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="" xmlns:a16="http://schemas.microsoft.com/office/drawing/2014/main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="" xmlns:a16="http://schemas.microsoft.com/office/drawing/2014/main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="" xmlns:a16="http://schemas.microsoft.com/office/drawing/2014/main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="" xmlns:a16="http://schemas.microsoft.com/office/drawing/2014/main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="" xmlns:a16="http://schemas.microsoft.com/office/drawing/2014/main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="" xmlns:a16="http://schemas.microsoft.com/office/drawing/2014/main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="" xmlns:a16="http://schemas.microsoft.com/office/drawing/2014/main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="" xmlns:a16="http://schemas.microsoft.com/office/drawing/2014/main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="" xmlns:a16="http://schemas.microsoft.com/office/drawing/2014/main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="" xmlns:a16="http://schemas.microsoft.com/office/drawing/2014/main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="" xmlns:a16="http://schemas.microsoft.com/office/drawing/2014/main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="" xmlns:a16="http://schemas.microsoft.com/office/drawing/2014/main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="" xmlns:a16="http://schemas.microsoft.com/office/drawing/2014/main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="" xmlns:a16="http://schemas.microsoft.com/office/drawing/2014/main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="" xmlns:a16="http://schemas.microsoft.com/office/drawing/2014/main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="" xmlns:a16="http://schemas.microsoft.com/office/drawing/2014/main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="" xmlns:a16="http://schemas.microsoft.com/office/drawing/2014/main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="" xmlns:a16="http://schemas.microsoft.com/office/drawing/2014/main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="" xmlns:a16="http://schemas.microsoft.com/office/drawing/2014/main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="" xmlns:a16="http://schemas.microsoft.com/office/drawing/2014/main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="" xmlns:a16="http://schemas.microsoft.com/office/drawing/2014/main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="" xmlns:a16="http://schemas.microsoft.com/office/drawing/2014/main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="" xmlns:a16="http://schemas.microsoft.com/office/drawing/2014/main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="" xmlns:a16="http://schemas.microsoft.com/office/drawing/2014/main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="" xmlns:a16="http://schemas.microsoft.com/office/drawing/2014/main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="" xmlns:a16="http://schemas.microsoft.com/office/drawing/2014/main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="" xmlns:a16="http://schemas.microsoft.com/office/drawing/2014/main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="" xmlns:a16="http://schemas.microsoft.com/office/drawing/2014/main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="" xmlns:a16="http://schemas.microsoft.com/office/drawing/2014/main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="" xmlns:a16="http://schemas.microsoft.com/office/drawing/2014/main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="" xmlns:a16="http://schemas.microsoft.com/office/drawing/2014/main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="" xmlns:a16="http://schemas.microsoft.com/office/drawing/2014/main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="" xmlns:a16="http://schemas.microsoft.com/office/drawing/2014/main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="" xmlns:a16="http://schemas.microsoft.com/office/drawing/2014/main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="" xmlns:a16="http://schemas.microsoft.com/office/drawing/2014/main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="" xmlns:a16="http://schemas.microsoft.com/office/drawing/2014/main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="" xmlns:a16="http://schemas.microsoft.com/office/drawing/2014/main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="" xmlns:a16="http://schemas.microsoft.com/office/drawing/2014/main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="" xmlns:a16="http://schemas.microsoft.com/office/drawing/2014/main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="" xmlns:a16="http://schemas.microsoft.com/office/drawing/2014/main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="" xmlns:a16="http://schemas.microsoft.com/office/drawing/2014/main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="" xmlns:a16="http://schemas.microsoft.com/office/drawing/2014/main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="" xmlns:a16="http://schemas.microsoft.com/office/drawing/2014/main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="" xmlns:a16="http://schemas.microsoft.com/office/drawing/2014/main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="" xmlns:a16="http://schemas.microsoft.com/office/drawing/2014/main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="" xmlns:a16="http://schemas.microsoft.com/office/drawing/2014/main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="" xmlns:a16="http://schemas.microsoft.com/office/drawing/2014/main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="" xmlns:a16="http://schemas.microsoft.com/office/drawing/2014/main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="" xmlns:a16="http://schemas.microsoft.com/office/drawing/2014/main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="" xmlns:a16="http://schemas.microsoft.com/office/drawing/2014/main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="" xmlns:a16="http://schemas.microsoft.com/office/drawing/2014/main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="" xmlns:a16="http://schemas.microsoft.com/office/drawing/2014/main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="" xmlns:a16="http://schemas.microsoft.com/office/drawing/2014/main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="" xmlns:a16="http://schemas.microsoft.com/office/drawing/2014/main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="" xmlns:a16="http://schemas.microsoft.com/office/drawing/2014/main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="" xmlns:a16="http://schemas.microsoft.com/office/drawing/2014/main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="" xmlns:a16="http://schemas.microsoft.com/office/drawing/2014/main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="" xmlns:a16="http://schemas.microsoft.com/office/drawing/2014/main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="" xmlns:a16="http://schemas.microsoft.com/office/drawing/2014/main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="" xmlns:a16="http://schemas.microsoft.com/office/drawing/2014/main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="" xmlns:a16="http://schemas.microsoft.com/office/drawing/2014/main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="" xmlns:a16="http://schemas.microsoft.com/office/drawing/2014/main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="" xmlns:a16="http://schemas.microsoft.com/office/drawing/2014/main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="" xmlns:a16="http://schemas.microsoft.com/office/drawing/2014/main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="" xmlns:a16="http://schemas.microsoft.com/office/drawing/2014/main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="" xmlns:a16="http://schemas.microsoft.com/office/drawing/2014/main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="" xmlns:a16="http://schemas.microsoft.com/office/drawing/2014/main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="" xmlns:a16="http://schemas.microsoft.com/office/drawing/2014/main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="" xmlns:a16="http://schemas.microsoft.com/office/drawing/2014/main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="" xmlns:a16="http://schemas.microsoft.com/office/drawing/2014/main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="" xmlns:a16="http://schemas.microsoft.com/office/drawing/2014/main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="" xmlns:a16="http://schemas.microsoft.com/office/drawing/2014/main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="" xmlns:a16="http://schemas.microsoft.com/office/drawing/2014/main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="" xmlns:a16="http://schemas.microsoft.com/office/drawing/2014/main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="" xmlns:a16="http://schemas.microsoft.com/office/drawing/2014/main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="" xmlns:a16="http://schemas.microsoft.com/office/drawing/2014/main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="" xmlns:a16="http://schemas.microsoft.com/office/drawing/2014/main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="" xmlns:a16="http://schemas.microsoft.com/office/drawing/2014/main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="" xmlns:a16="http://schemas.microsoft.com/office/drawing/2014/main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="" xmlns:a16="http://schemas.microsoft.com/office/drawing/2014/main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="" xmlns:a16="http://schemas.microsoft.com/office/drawing/2014/main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="" xmlns:a16="http://schemas.microsoft.com/office/drawing/2014/main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="" xmlns:a16="http://schemas.microsoft.com/office/drawing/2014/main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="" xmlns:a16="http://schemas.microsoft.com/office/drawing/2014/main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="" xmlns:a16="http://schemas.microsoft.com/office/drawing/2014/main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="" xmlns:a16="http://schemas.microsoft.com/office/drawing/2014/main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="" xmlns:a16="http://schemas.microsoft.com/office/drawing/2014/main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="" xmlns:a16="http://schemas.microsoft.com/office/drawing/2014/main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="" xmlns:a16="http://schemas.microsoft.com/office/drawing/2014/main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="" xmlns:a16="http://schemas.microsoft.com/office/drawing/2014/main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="" xmlns:a16="http://schemas.microsoft.com/office/drawing/2014/main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="" xmlns:a16="http://schemas.microsoft.com/office/drawing/2014/main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="" xmlns:a16="http://schemas.microsoft.com/office/drawing/2014/main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="" xmlns:a16="http://schemas.microsoft.com/office/drawing/2014/main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="" xmlns:a16="http://schemas.microsoft.com/office/drawing/2014/main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="" xmlns:a16="http://schemas.microsoft.com/office/drawing/2014/main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="" xmlns:a16="http://schemas.microsoft.com/office/drawing/2014/main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="" xmlns:a16="http://schemas.microsoft.com/office/drawing/2014/main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="" xmlns:a16="http://schemas.microsoft.com/office/drawing/2014/main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="" xmlns:a16="http://schemas.microsoft.com/office/drawing/2014/main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="" xmlns:a16="http://schemas.microsoft.com/office/drawing/2014/main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="" xmlns:a16="http://schemas.microsoft.com/office/drawing/2014/main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="" xmlns:a16="http://schemas.microsoft.com/office/drawing/2014/main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="" xmlns:a16="http://schemas.microsoft.com/office/drawing/2014/main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="" xmlns:a16="http://schemas.microsoft.com/office/drawing/2014/main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="" xmlns:a16="http://schemas.microsoft.com/office/drawing/2014/main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="" xmlns:a16="http://schemas.microsoft.com/office/drawing/2014/main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="" xmlns:a16="http://schemas.microsoft.com/office/drawing/2014/main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="" xmlns:a16="http://schemas.microsoft.com/office/drawing/2014/main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="" xmlns:a16="http://schemas.microsoft.com/office/drawing/2014/main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="" xmlns:a16="http://schemas.microsoft.com/office/drawing/2014/main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="" xmlns:a16="http://schemas.microsoft.com/office/drawing/2014/main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="" xmlns:a16="http://schemas.microsoft.com/office/drawing/2014/main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="" xmlns:a16="http://schemas.microsoft.com/office/drawing/2014/main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="" xmlns:a16="http://schemas.microsoft.com/office/drawing/2014/main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="" xmlns:a16="http://schemas.microsoft.com/office/drawing/2014/main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="" xmlns:a16="http://schemas.microsoft.com/office/drawing/2014/main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="" xmlns:a16="http://schemas.microsoft.com/office/drawing/2014/main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="" xmlns:a16="http://schemas.microsoft.com/office/drawing/2014/main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="" xmlns:a16="http://schemas.microsoft.com/office/drawing/2014/main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="" xmlns:a16="http://schemas.microsoft.com/office/drawing/2014/main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="" xmlns:a16="http://schemas.microsoft.com/office/drawing/2014/main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="" xmlns:a16="http://schemas.microsoft.com/office/drawing/2014/main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="" xmlns:a16="http://schemas.microsoft.com/office/drawing/2014/main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="" xmlns:a16="http://schemas.microsoft.com/office/drawing/2014/main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="" xmlns:a16="http://schemas.microsoft.com/office/drawing/2014/main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="" xmlns:a16="http://schemas.microsoft.com/office/drawing/2014/main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="" xmlns:a16="http://schemas.microsoft.com/office/drawing/2014/main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="" xmlns:a16="http://schemas.microsoft.com/office/drawing/2014/main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="" xmlns:a16="http://schemas.microsoft.com/office/drawing/2014/main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="" xmlns:a16="http://schemas.microsoft.com/office/drawing/2014/main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="" xmlns:a16="http://schemas.microsoft.com/office/drawing/2014/main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="" xmlns:a16="http://schemas.microsoft.com/office/drawing/2014/main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="" xmlns:a16="http://schemas.microsoft.com/office/drawing/2014/main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="" xmlns:a16="http://schemas.microsoft.com/office/drawing/2014/main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="" xmlns:a16="http://schemas.microsoft.com/office/drawing/2014/main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="" xmlns:a16="http://schemas.microsoft.com/office/drawing/2014/main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="" xmlns:a16="http://schemas.microsoft.com/office/drawing/2014/main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="" xmlns:a16="http://schemas.microsoft.com/office/drawing/2014/main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="" xmlns:a16="http://schemas.microsoft.com/office/drawing/2014/main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="" xmlns:a16="http://schemas.microsoft.com/office/drawing/2014/main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="" xmlns:a16="http://schemas.microsoft.com/office/drawing/2014/main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="" xmlns:a16="http://schemas.microsoft.com/office/drawing/2014/main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="" xmlns:a16="http://schemas.microsoft.com/office/drawing/2014/main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="" xmlns:a16="http://schemas.microsoft.com/office/drawing/2014/main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="" xmlns:a16="http://schemas.microsoft.com/office/drawing/2014/main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="" xmlns:a16="http://schemas.microsoft.com/office/drawing/2014/main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="" xmlns:a16="http://schemas.microsoft.com/office/drawing/2014/main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="" xmlns:a16="http://schemas.microsoft.com/office/drawing/2014/main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="" xmlns:a16="http://schemas.microsoft.com/office/drawing/2014/main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="" xmlns:a16="http://schemas.microsoft.com/office/drawing/2014/main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="" xmlns:a16="http://schemas.microsoft.com/office/drawing/2014/main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="" xmlns:a16="http://schemas.microsoft.com/office/drawing/2014/main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="" xmlns:a16="http://schemas.microsoft.com/office/drawing/2014/main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="" xmlns:a16="http://schemas.microsoft.com/office/drawing/2014/main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="" xmlns:a16="http://schemas.microsoft.com/office/drawing/2014/main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="" xmlns:a16="http://schemas.microsoft.com/office/drawing/2014/main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="" xmlns:a16="http://schemas.microsoft.com/office/drawing/2014/main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="" xmlns:a16="http://schemas.microsoft.com/office/drawing/2014/main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="" xmlns:a16="http://schemas.microsoft.com/office/drawing/2014/main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="" xmlns:a16="http://schemas.microsoft.com/office/drawing/2014/main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="" xmlns:a16="http://schemas.microsoft.com/office/drawing/2014/main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="" xmlns:a16="http://schemas.microsoft.com/office/drawing/2014/main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="" xmlns:a16="http://schemas.microsoft.com/office/drawing/2014/main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="" xmlns:a16="http://schemas.microsoft.com/office/drawing/2014/main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="" xmlns:a16="http://schemas.microsoft.com/office/drawing/2014/main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="" xmlns:a16="http://schemas.microsoft.com/office/drawing/2014/main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="" xmlns:a16="http://schemas.microsoft.com/office/drawing/2014/main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="" xmlns:a16="http://schemas.microsoft.com/office/drawing/2014/main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="" xmlns:a16="http://schemas.microsoft.com/office/drawing/2014/main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="" xmlns:a16="http://schemas.microsoft.com/office/drawing/2014/main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="" xmlns:a16="http://schemas.microsoft.com/office/drawing/2014/main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="" xmlns:a16="http://schemas.microsoft.com/office/drawing/2014/main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="" xmlns:a16="http://schemas.microsoft.com/office/drawing/2014/main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="" xmlns:a16="http://schemas.microsoft.com/office/drawing/2014/main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="" xmlns:a16="http://schemas.microsoft.com/office/drawing/2014/main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="" xmlns:a16="http://schemas.microsoft.com/office/drawing/2014/main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="" xmlns:a16="http://schemas.microsoft.com/office/drawing/2014/main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="" xmlns:a16="http://schemas.microsoft.com/office/drawing/2014/main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="" xmlns:a16="http://schemas.microsoft.com/office/drawing/2014/main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="" xmlns:a16="http://schemas.microsoft.com/office/drawing/2014/main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="" xmlns:a16="http://schemas.microsoft.com/office/drawing/2014/main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="" xmlns:a16="http://schemas.microsoft.com/office/drawing/2014/main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="" xmlns:a16="http://schemas.microsoft.com/office/drawing/2014/main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="" xmlns:a16="http://schemas.microsoft.com/office/drawing/2014/main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="" xmlns:a16="http://schemas.microsoft.com/office/drawing/2014/main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="" xmlns:a16="http://schemas.microsoft.com/office/drawing/2014/main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="" xmlns:a16="http://schemas.microsoft.com/office/drawing/2014/main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="" xmlns:a16="http://schemas.microsoft.com/office/drawing/2014/main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="" xmlns:a16="http://schemas.microsoft.com/office/drawing/2014/main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="" xmlns:a16="http://schemas.microsoft.com/office/drawing/2014/main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="" xmlns:a16="http://schemas.microsoft.com/office/drawing/2014/main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="" xmlns:a16="http://schemas.microsoft.com/office/drawing/2014/main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="" xmlns:a16="http://schemas.microsoft.com/office/drawing/2014/main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="" xmlns:a16="http://schemas.microsoft.com/office/drawing/2014/main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="" xmlns:a16="http://schemas.microsoft.com/office/drawing/2014/main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="" xmlns:a16="http://schemas.microsoft.com/office/drawing/2014/main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="" xmlns:a16="http://schemas.microsoft.com/office/drawing/2014/main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="" xmlns:a16="http://schemas.microsoft.com/office/drawing/2014/main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="" xmlns:a16="http://schemas.microsoft.com/office/drawing/2014/main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="" xmlns:a16="http://schemas.microsoft.com/office/drawing/2014/main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="" xmlns:a16="http://schemas.microsoft.com/office/drawing/2014/main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="" xmlns:a16="http://schemas.microsoft.com/office/drawing/2014/main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="" xmlns:a16="http://schemas.microsoft.com/office/drawing/2014/main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="" xmlns:a16="http://schemas.microsoft.com/office/drawing/2014/main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="" xmlns:a16="http://schemas.microsoft.com/office/drawing/2014/main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="" xmlns:a16="http://schemas.microsoft.com/office/drawing/2014/main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="" xmlns:a16="http://schemas.microsoft.com/office/drawing/2014/main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="" xmlns:a16="http://schemas.microsoft.com/office/drawing/2014/main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="" xmlns:a16="http://schemas.microsoft.com/office/drawing/2014/main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="" xmlns:a16="http://schemas.microsoft.com/office/drawing/2014/main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="" xmlns:a16="http://schemas.microsoft.com/office/drawing/2014/main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="" xmlns:a16="http://schemas.microsoft.com/office/drawing/2014/main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="" xmlns:a16="http://schemas.microsoft.com/office/drawing/2014/main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="" xmlns:a16="http://schemas.microsoft.com/office/drawing/2014/main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="" xmlns:a16="http://schemas.microsoft.com/office/drawing/2014/main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="" xmlns:a16="http://schemas.microsoft.com/office/drawing/2014/main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="" xmlns:a16="http://schemas.microsoft.com/office/drawing/2014/main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="" xmlns:a16="http://schemas.microsoft.com/office/drawing/2014/main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="" xmlns:a16="http://schemas.microsoft.com/office/drawing/2014/main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="" xmlns:a16="http://schemas.microsoft.com/office/drawing/2014/main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="" xmlns:a16="http://schemas.microsoft.com/office/drawing/2014/main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="" xmlns:a16="http://schemas.microsoft.com/office/drawing/2014/main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="" xmlns:a16="http://schemas.microsoft.com/office/drawing/2014/main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="" xmlns:a16="http://schemas.microsoft.com/office/drawing/2014/main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="" xmlns:a16="http://schemas.microsoft.com/office/drawing/2014/main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="" xmlns:a16="http://schemas.microsoft.com/office/drawing/2014/main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="" xmlns:a16="http://schemas.microsoft.com/office/drawing/2014/main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="" xmlns:a16="http://schemas.microsoft.com/office/drawing/2014/main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="" xmlns:a16="http://schemas.microsoft.com/office/drawing/2014/main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="" xmlns:a16="http://schemas.microsoft.com/office/drawing/2014/main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="" xmlns:a16="http://schemas.microsoft.com/office/drawing/2014/main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="" xmlns:a16="http://schemas.microsoft.com/office/drawing/2014/main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="" xmlns:a16="http://schemas.microsoft.com/office/drawing/2014/main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="" xmlns:a16="http://schemas.microsoft.com/office/drawing/2014/main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="" xmlns:a16="http://schemas.microsoft.com/office/drawing/2014/main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="" xmlns:a16="http://schemas.microsoft.com/office/drawing/2014/main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="" xmlns:a16="http://schemas.microsoft.com/office/drawing/2014/main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="" xmlns:a16="http://schemas.microsoft.com/office/drawing/2014/main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="" xmlns:a16="http://schemas.microsoft.com/office/drawing/2014/main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="" xmlns:a16="http://schemas.microsoft.com/office/drawing/2014/main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="" xmlns:a16="http://schemas.microsoft.com/office/drawing/2014/main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="" xmlns:a16="http://schemas.microsoft.com/office/drawing/2014/main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="" xmlns:a16="http://schemas.microsoft.com/office/drawing/2014/main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="" xmlns:a16="http://schemas.microsoft.com/office/drawing/2014/main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="" xmlns:a16="http://schemas.microsoft.com/office/drawing/2014/main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="" xmlns:a16="http://schemas.microsoft.com/office/drawing/2014/main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="" xmlns:a16="http://schemas.microsoft.com/office/drawing/2014/main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="" xmlns:a16="http://schemas.microsoft.com/office/drawing/2014/main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="" xmlns:a16="http://schemas.microsoft.com/office/drawing/2014/main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="" xmlns:a16="http://schemas.microsoft.com/office/drawing/2014/main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="" xmlns:a16="http://schemas.microsoft.com/office/drawing/2014/main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="" xmlns:a16="http://schemas.microsoft.com/office/drawing/2014/main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="" xmlns:a16="http://schemas.microsoft.com/office/drawing/2014/main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="" xmlns:a16="http://schemas.microsoft.com/office/drawing/2014/main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="" xmlns:a16="http://schemas.microsoft.com/office/drawing/2014/main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="" xmlns:a16="http://schemas.microsoft.com/office/drawing/2014/main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="" xmlns:a16="http://schemas.microsoft.com/office/drawing/2014/main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="" xmlns:a16="http://schemas.microsoft.com/office/drawing/2014/main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="" xmlns:a16="http://schemas.microsoft.com/office/drawing/2014/main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="" xmlns:a16="http://schemas.microsoft.com/office/drawing/2014/main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="" xmlns:a16="http://schemas.microsoft.com/office/drawing/2014/main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="" xmlns:a16="http://schemas.microsoft.com/office/drawing/2014/main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="" xmlns:a16="http://schemas.microsoft.com/office/drawing/2014/main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="" xmlns:a16="http://schemas.microsoft.com/office/drawing/2014/main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="" xmlns:a16="http://schemas.microsoft.com/office/drawing/2014/main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="" xmlns:a16="http://schemas.microsoft.com/office/drawing/2014/main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="" xmlns:a16="http://schemas.microsoft.com/office/drawing/2014/main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="" xmlns:a16="http://schemas.microsoft.com/office/drawing/2014/main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="" xmlns:a16="http://schemas.microsoft.com/office/drawing/2014/main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="" xmlns:a16="http://schemas.microsoft.com/office/drawing/2014/main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="" xmlns:a16="http://schemas.microsoft.com/office/drawing/2014/main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="" xmlns:a16="http://schemas.microsoft.com/office/drawing/2014/main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="" xmlns:a16="http://schemas.microsoft.com/office/drawing/2014/main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="" xmlns:a16="http://schemas.microsoft.com/office/drawing/2014/main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="" xmlns:a16="http://schemas.microsoft.com/office/drawing/2014/main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="" xmlns:a16="http://schemas.microsoft.com/office/drawing/2014/main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="" xmlns:a16="http://schemas.microsoft.com/office/drawing/2014/main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="" xmlns:a16="http://schemas.microsoft.com/office/drawing/2014/main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="" xmlns:a16="http://schemas.microsoft.com/office/drawing/2014/main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="" xmlns:a16="http://schemas.microsoft.com/office/drawing/2014/main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="" xmlns:a16="http://schemas.microsoft.com/office/drawing/2014/main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="" xmlns:a16="http://schemas.microsoft.com/office/drawing/2014/main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="" xmlns:a16="http://schemas.microsoft.com/office/drawing/2014/main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="" xmlns:a16="http://schemas.microsoft.com/office/drawing/2014/main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="" xmlns:a16="http://schemas.microsoft.com/office/drawing/2014/main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="" xmlns:a16="http://schemas.microsoft.com/office/drawing/2014/main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="" xmlns:a16="http://schemas.microsoft.com/office/drawing/2014/main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="" xmlns:a16="http://schemas.microsoft.com/office/drawing/2014/main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="" xmlns:a16="http://schemas.microsoft.com/office/drawing/2014/main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="" xmlns:a16="http://schemas.microsoft.com/office/drawing/2014/main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="" xmlns:a16="http://schemas.microsoft.com/office/drawing/2014/main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="" xmlns:a16="http://schemas.microsoft.com/office/drawing/2014/main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="" xmlns:a16="http://schemas.microsoft.com/office/drawing/2014/main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="" xmlns:a16="http://schemas.microsoft.com/office/drawing/2014/main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="" xmlns:a16="http://schemas.microsoft.com/office/drawing/2014/main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="" xmlns:a16="http://schemas.microsoft.com/office/drawing/2014/main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="" xmlns:a16="http://schemas.microsoft.com/office/drawing/2014/main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="" xmlns:a16="http://schemas.microsoft.com/office/drawing/2014/main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="" xmlns:a16="http://schemas.microsoft.com/office/drawing/2014/main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="" xmlns:a16="http://schemas.microsoft.com/office/drawing/2014/main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="" xmlns:a16="http://schemas.microsoft.com/office/drawing/2014/main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="" xmlns:a16="http://schemas.microsoft.com/office/drawing/2014/main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="" xmlns:a16="http://schemas.microsoft.com/office/drawing/2014/main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="" xmlns:a16="http://schemas.microsoft.com/office/drawing/2014/main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="" xmlns:a16="http://schemas.microsoft.com/office/drawing/2014/main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="" xmlns:a16="http://schemas.microsoft.com/office/drawing/2014/main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="" xmlns:a16="http://schemas.microsoft.com/office/drawing/2014/main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="" xmlns:a16="http://schemas.microsoft.com/office/drawing/2014/main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="" xmlns:a16="http://schemas.microsoft.com/office/drawing/2014/main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="" xmlns:a16="http://schemas.microsoft.com/office/drawing/2014/main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="" xmlns:a16="http://schemas.microsoft.com/office/drawing/2014/main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="" xmlns:a16="http://schemas.microsoft.com/office/drawing/2014/main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="" xmlns:a16="http://schemas.microsoft.com/office/drawing/2014/main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="" xmlns:a16="http://schemas.microsoft.com/office/drawing/2014/main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="" xmlns:a16="http://schemas.microsoft.com/office/drawing/2014/main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="" xmlns:a16="http://schemas.microsoft.com/office/drawing/2014/main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="" xmlns:a16="http://schemas.microsoft.com/office/drawing/2014/main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083" name="Rectangle 6410">
            <a:extLst>
              <a:ext uri="{FF2B5EF4-FFF2-40B4-BE49-F238E27FC236}">
                <a16:creationId xmlns:a16="http://schemas.microsoft.com/office/drawing/2014/main" xmlns="" id="{37E701DE-F285-EF4E-87FA-54D668E23B67}"/>
              </a:ext>
            </a:extLst>
          </p:cNvPr>
          <p:cNvSpPr/>
          <p:nvPr/>
        </p:nvSpPr>
        <p:spPr>
          <a:xfrm>
            <a:off x="6172072" y="4777466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4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3429809" y="2925893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8" name="Rectangle 6410">
            <a:extLst>
              <a:ext uri="{FF2B5EF4-FFF2-40B4-BE49-F238E27FC236}">
                <a16:creationId xmlns:a16="http://schemas.microsoft.com/office/drawing/2014/main" xmlns="" id="{79B98B74-2EE4-4AA2-9738-776DF06A8453}"/>
              </a:ext>
            </a:extLst>
          </p:cNvPr>
          <p:cNvSpPr/>
          <p:nvPr/>
        </p:nvSpPr>
        <p:spPr>
          <a:xfrm>
            <a:off x="1019985" y="1068350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1089" name="Table 4">
            <a:extLst>
              <a:ext uri="{FF2B5EF4-FFF2-40B4-BE49-F238E27FC236}">
                <a16:creationId xmlns:a16="http://schemas.microsoft.com/office/drawing/2014/main" xmlns="" id="{9818100E-BF2E-4E10-A557-7B007EB1B0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991881"/>
              </p:ext>
            </p:extLst>
          </p:nvPr>
        </p:nvGraphicFramePr>
        <p:xfrm>
          <a:off x="1339680" y="1068350"/>
          <a:ext cx="4865686" cy="2321399"/>
        </p:xfrm>
        <a:graphic>
          <a:graphicData uri="http://schemas.openxmlformats.org/drawingml/2006/table">
            <a:tbl>
              <a:tblPr firstRow="1" bandRow="1"/>
              <a:tblGrid>
                <a:gridCol w="4865686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5986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800" b="1" kern="800" spc="-13" noProof="0" dirty="0" smtClean="0">
                          <a:solidFill>
                            <a:srgbClr val="0070C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Есть или будет совет директоров и (или) ревизионная комиссия</a:t>
                      </a:r>
                      <a:r>
                        <a:rPr lang="en-US" sz="2800" b="1" kern="800" spc="-13" noProof="0" dirty="0" smtClean="0">
                          <a:solidFill>
                            <a:srgbClr val="0070C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.</a:t>
                      </a:r>
                      <a:endParaRPr lang="en-US" sz="2800" b="1" kern="800" spc="-13" noProof="0" dirty="0">
                        <a:solidFill>
                          <a:srgbClr val="0070C0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72274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</a:pPr>
                      <a:endParaRPr lang="en-US" sz="1800" kern="1200" spc="-1" dirty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25991725"/>
                  </a:ext>
                </a:extLst>
              </a:tr>
            </a:tbl>
          </a:graphicData>
        </a:graphic>
      </p:graphicFrame>
      <p:graphicFrame>
        <p:nvGraphicFramePr>
          <p:cNvPr id="1090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3041595"/>
              </p:ext>
            </p:extLst>
          </p:nvPr>
        </p:nvGraphicFramePr>
        <p:xfrm>
          <a:off x="3887788" y="2994660"/>
          <a:ext cx="4865686" cy="2722769"/>
        </p:xfrm>
        <a:graphic>
          <a:graphicData uri="http://schemas.openxmlformats.org/drawingml/2006/table">
            <a:tbl>
              <a:tblPr firstRow="1" bandRow="1"/>
              <a:tblGrid>
                <a:gridCol w="4865686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53651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800" b="1" kern="800" spc="-13" noProof="0" dirty="0" smtClean="0">
                          <a:solidFill>
                            <a:srgbClr val="0070C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Планируется или ведется деятельность, требующая лицензирования</a:t>
                      </a:r>
                      <a:r>
                        <a:rPr lang="en-US" sz="2800" b="1" kern="800" spc="-13" noProof="0" dirty="0" smtClean="0">
                          <a:solidFill>
                            <a:srgbClr val="0070C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.</a:t>
                      </a:r>
                      <a:endParaRPr lang="ru-RU" sz="2800" b="1" kern="800" spc="-13" noProof="0" dirty="0" smtClean="0">
                        <a:solidFill>
                          <a:srgbClr val="0070C0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11862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aphicFrame>
        <p:nvGraphicFramePr>
          <p:cNvPr id="1092" name="Table 4">
            <a:extLst>
              <a:ext uri="{FF2B5EF4-FFF2-40B4-BE49-F238E27FC236}">
                <a16:creationId xmlns:a16="http://schemas.microsoft.com/office/drawing/2014/main" xmlns="" id="{3A3D2DFC-A416-4A07-9A64-F33B5BE35C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4547043"/>
              </p:ext>
            </p:extLst>
          </p:nvPr>
        </p:nvGraphicFramePr>
        <p:xfrm>
          <a:off x="6638608" y="4855335"/>
          <a:ext cx="4843992" cy="2786190"/>
        </p:xfrm>
        <a:graphic>
          <a:graphicData uri="http://schemas.openxmlformats.org/drawingml/2006/table">
            <a:tbl>
              <a:tblPr firstRow="1" bandRow="1"/>
              <a:tblGrid>
                <a:gridCol w="4843992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5781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800" b="1" kern="800" spc="-13" noProof="0" dirty="0" smtClean="0">
                          <a:solidFill>
                            <a:srgbClr val="0070C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Используется или будет использоваться печать</a:t>
                      </a:r>
                      <a:r>
                        <a:rPr lang="en-US" sz="2800" b="1" kern="800" spc="-13" noProof="0" dirty="0" smtClean="0">
                          <a:solidFill>
                            <a:srgbClr val="0070C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.</a:t>
                      </a:r>
                      <a:endParaRPr lang="ru-RU" sz="2800" b="1" kern="800" spc="-13" noProof="0" dirty="0" smtClean="0">
                        <a:solidFill>
                          <a:srgbClr val="0070C0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12080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sp>
        <p:nvSpPr>
          <p:cNvPr id="1115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73049" y="2831079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grpSp>
        <p:nvGrpSpPr>
          <p:cNvPr id="506" name="Группа 505"/>
          <p:cNvGrpSpPr/>
          <p:nvPr/>
        </p:nvGrpSpPr>
        <p:grpSpPr>
          <a:xfrm>
            <a:off x="416052" y="1334037"/>
            <a:ext cx="978240" cy="978239"/>
            <a:chOff x="522628" y="1425798"/>
            <a:chExt cx="978240" cy="978239"/>
          </a:xfrm>
        </p:grpSpPr>
        <p:grpSp>
          <p:nvGrpSpPr>
            <p:cNvPr id="507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509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0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508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  <p:grpSp>
        <p:nvGrpSpPr>
          <p:cNvPr id="511" name="Группа 510"/>
          <p:cNvGrpSpPr/>
          <p:nvPr/>
        </p:nvGrpSpPr>
        <p:grpSpPr>
          <a:xfrm>
            <a:off x="2820286" y="3188237"/>
            <a:ext cx="978240" cy="978239"/>
            <a:chOff x="522628" y="1425798"/>
            <a:chExt cx="978240" cy="978239"/>
          </a:xfrm>
        </p:grpSpPr>
        <p:grpSp>
          <p:nvGrpSpPr>
            <p:cNvPr id="512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514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5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513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  <p:grpSp>
        <p:nvGrpSpPr>
          <p:cNvPr id="516" name="Группа 515"/>
          <p:cNvGrpSpPr/>
          <p:nvPr/>
        </p:nvGrpSpPr>
        <p:grpSpPr>
          <a:xfrm>
            <a:off x="5602521" y="5160992"/>
            <a:ext cx="978240" cy="978239"/>
            <a:chOff x="522628" y="1425798"/>
            <a:chExt cx="978240" cy="978239"/>
          </a:xfrm>
        </p:grpSpPr>
        <p:grpSp>
          <p:nvGrpSpPr>
            <p:cNvPr id="517" name="Group 1">
              <a:extLst>
                <a:ext uri="{FF2B5EF4-FFF2-40B4-BE49-F238E27FC236}">
                  <a16:creationId xmlns:a16="http://schemas.microsoft.com/office/drawing/2014/main" xmlns="" id="{197F7A2F-4825-0F45-9509-F2D6FDC727CB}"/>
                </a:ext>
              </a:extLst>
            </p:cNvPr>
            <p:cNvGrpSpPr/>
            <p:nvPr/>
          </p:nvGrpSpPr>
          <p:grpSpPr>
            <a:xfrm>
              <a:off x="522628" y="1425798"/>
              <a:ext cx="978240" cy="978239"/>
              <a:chOff x="797566" y="2943607"/>
              <a:chExt cx="978240" cy="978239"/>
            </a:xfrm>
          </p:grpSpPr>
          <p:sp>
            <p:nvSpPr>
              <p:cNvPr id="519" name="Oval 19">
                <a:extLst>
                  <a:ext uri="{FF2B5EF4-FFF2-40B4-BE49-F238E27FC236}">
                    <a16:creationId xmlns:a16="http://schemas.microsoft.com/office/drawing/2014/main" xmlns="" id="{B9425E0F-7F47-654A-B845-30D864435E17}"/>
                  </a:ext>
                </a:extLst>
              </p:cNvPr>
              <p:cNvSpPr/>
              <p:nvPr/>
            </p:nvSpPr>
            <p:spPr>
              <a:xfrm>
                <a:off x="797566" y="2943607"/>
                <a:ext cx="978240" cy="978239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0" name="Oval 20">
                <a:extLst>
                  <a:ext uri="{FF2B5EF4-FFF2-40B4-BE49-F238E27FC236}">
                    <a16:creationId xmlns:a16="http://schemas.microsoft.com/office/drawing/2014/main" xmlns="" id="{7FB7EAAA-71CC-894D-BBDF-78E0F3BED8A7}"/>
                  </a:ext>
                </a:extLst>
              </p:cNvPr>
              <p:cNvSpPr/>
              <p:nvPr/>
            </p:nvSpPr>
            <p:spPr>
              <a:xfrm>
                <a:off x="871142" y="3017184"/>
                <a:ext cx="831087" cy="831086"/>
              </a:xfrm>
              <a:prstGeom prst="ellipse">
                <a:avLst/>
              </a:prstGeom>
              <a:noFill/>
              <a:ln w="6350" cap="flat" cmpd="sng" algn="ctr">
                <a:solidFill>
                  <a:srgbClr val="FCB330"/>
                </a:solidFill>
                <a:prstDash val="solid"/>
                <a:miter lim="800000"/>
              </a:ln>
              <a:effectLst/>
            </p:spPr>
            <p:txBody>
              <a:bodyPr lIns="0" rIns="18288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7F5F4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518" name="Graphic 20" descr="Badge Tick1 with solid fill">
              <a:extLst>
                <a:ext uri="{FF2B5EF4-FFF2-40B4-BE49-F238E27FC236}">
                  <a16:creationId xmlns:a16="http://schemas.microsoft.com/office/drawing/2014/main" xmlns="" id="{8E2CD798-44EA-4FC8-8883-B29EA9664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clrChange>
                <a:clrFrom>
                  <a:srgbClr val="00A89E"/>
                </a:clrFrom>
                <a:clrTo>
                  <a:srgbClr val="00A89E">
                    <a:alpha val="0"/>
                  </a:srgbClr>
                </a:clrTo>
              </a:clrChange>
              <a:duotone>
                <a:prstClr val="black"/>
                <a:srgbClr val="F78D35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sharpenSoften amount="-99000"/>
                      </a14:imgEffect>
                      <a14:imgEffect>
                        <a14:colorTemperature colorTemp="1500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640418" y="1561401"/>
              <a:ext cx="749736" cy="709333"/>
            </a:xfrm>
            <a:prstGeom prst="rect">
              <a:avLst/>
            </a:prstGeom>
            <a:noFill/>
            <a:ln>
              <a:noFill/>
            </a:ln>
            <a:effectLst>
              <a:outerShdw blurRad="88900" dist="50800" dir="5400000" sx="90000" sy="-19000" rotWithShape="0">
                <a:prstClr val="black">
                  <a:alpha val="15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2961802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roup 25">
            <a:extLst>
              <a:ext uri="{FF2B5EF4-FFF2-40B4-BE49-F238E27FC236}">
                <a16:creationId xmlns:a16="http://schemas.microsoft.com/office/drawing/2014/main" xmlns="" id="{158FD8C6-C8F9-864A-A0D0-490A439D31E8}"/>
              </a:ext>
            </a:extLst>
          </p:cNvPr>
          <p:cNvGrpSpPr>
            <a:grpSpLocks noChangeAspect="1"/>
          </p:cNvGrpSpPr>
          <p:nvPr/>
        </p:nvGrpSpPr>
        <p:grpSpPr>
          <a:xfrm>
            <a:off x="3258861" y="1465099"/>
            <a:ext cx="4859152" cy="4803063"/>
            <a:chOff x="5332392" y="1162508"/>
            <a:chExt cx="4637313" cy="4583787"/>
          </a:xfrm>
          <a:solidFill>
            <a:schemeClr val="bg1">
              <a:lumMod val="85000"/>
              <a:alpha val="51000"/>
            </a:schemeClr>
          </a:solidFill>
        </p:grpSpPr>
        <p:sp>
          <p:nvSpPr>
            <p:cNvPr id="993" name="Freeform: Shape 160">
              <a:extLst>
                <a:ext uri="{FF2B5EF4-FFF2-40B4-BE49-F238E27FC236}">
                  <a16:creationId xmlns:a16="http://schemas.microsoft.com/office/drawing/2014/main" xmlns="" id="{E104DD19-584A-4C41-9F9F-C282114F454D}"/>
                </a:ext>
              </a:extLst>
            </p:cNvPr>
            <p:cNvSpPr/>
            <p:nvPr/>
          </p:nvSpPr>
          <p:spPr>
            <a:xfrm rot="688558">
              <a:off x="5387191" y="1209284"/>
              <a:ext cx="4531905" cy="4498950"/>
            </a:xfrm>
            <a:custGeom>
              <a:avLst/>
              <a:gdLst>
                <a:gd name="connsiteX0" fmla="*/ 1953871 w 4531905"/>
                <a:gd name="connsiteY0" fmla="*/ 4230079 h 4498950"/>
                <a:gd name="connsiteX1" fmla="*/ 1949756 w 4531905"/>
                <a:gd name="connsiteY1" fmla="*/ 4240015 h 4498950"/>
                <a:gd name="connsiteX2" fmla="*/ 1947477 w 4531905"/>
                <a:gd name="connsiteY2" fmla="*/ 4240958 h 4498950"/>
                <a:gd name="connsiteX3" fmla="*/ 2440312 w 4531905"/>
                <a:gd name="connsiteY3" fmla="*/ 4487263 h 4498950"/>
                <a:gd name="connsiteX4" fmla="*/ 2947765 w 4531905"/>
                <a:gd name="connsiteY4" fmla="*/ 4170078 h 4498950"/>
                <a:gd name="connsiteX5" fmla="*/ 2943996 w 4531905"/>
                <a:gd name="connsiteY5" fmla="*/ 4161017 h 4498950"/>
                <a:gd name="connsiteX6" fmla="*/ 1359105 w 4531905"/>
                <a:gd name="connsiteY6" fmla="*/ 4014441 h 4498950"/>
                <a:gd name="connsiteX7" fmla="*/ 1626018 w 4531905"/>
                <a:gd name="connsiteY7" fmla="*/ 4418082 h 4498950"/>
                <a:gd name="connsiteX8" fmla="*/ 1893977 w 4531905"/>
                <a:gd name="connsiteY8" fmla="*/ 4233030 h 4498950"/>
                <a:gd name="connsiteX9" fmla="*/ 1891011 w 4531905"/>
                <a:gd name="connsiteY9" fmla="*/ 4225870 h 4498950"/>
                <a:gd name="connsiteX10" fmla="*/ 2367552 w 4531905"/>
                <a:gd name="connsiteY10" fmla="*/ 3510480 h 4498950"/>
                <a:gd name="connsiteX11" fmla="*/ 2367421 w 4531905"/>
                <a:gd name="connsiteY11" fmla="*/ 3510796 h 4498950"/>
                <a:gd name="connsiteX12" fmla="*/ 2340978 w 4531905"/>
                <a:gd name="connsiteY12" fmla="*/ 3521749 h 4498950"/>
                <a:gd name="connsiteX13" fmla="*/ 2338113 w 4531905"/>
                <a:gd name="connsiteY13" fmla="*/ 3520562 h 4498950"/>
                <a:gd name="connsiteX14" fmla="*/ 1942471 w 4531905"/>
                <a:gd name="connsiteY14" fmla="*/ 4184112 h 4498950"/>
                <a:gd name="connsiteX15" fmla="*/ 1949756 w 4531905"/>
                <a:gd name="connsiteY15" fmla="*/ 4187129 h 4498950"/>
                <a:gd name="connsiteX16" fmla="*/ 1960709 w 4531905"/>
                <a:gd name="connsiteY16" fmla="*/ 4213572 h 4498950"/>
                <a:gd name="connsiteX17" fmla="*/ 1958186 w 4531905"/>
                <a:gd name="connsiteY17" fmla="*/ 4219662 h 4498950"/>
                <a:gd name="connsiteX18" fmla="*/ 2943470 w 4531905"/>
                <a:gd name="connsiteY18" fmla="*/ 4150999 h 4498950"/>
                <a:gd name="connsiteX19" fmla="*/ 2952635 w 4531905"/>
                <a:gd name="connsiteY19" fmla="*/ 4128965 h 4498950"/>
                <a:gd name="connsiteX20" fmla="*/ 2953893 w 4531905"/>
                <a:gd name="connsiteY20" fmla="*/ 4128441 h 4498950"/>
                <a:gd name="connsiteX21" fmla="*/ 721049 w 4531905"/>
                <a:gd name="connsiteY21" fmla="*/ 3674339 h 4498950"/>
                <a:gd name="connsiteX22" fmla="*/ 718702 w 4531905"/>
                <a:gd name="connsiteY22" fmla="*/ 3679980 h 4498950"/>
                <a:gd name="connsiteX23" fmla="*/ 710806 w 4531905"/>
                <a:gd name="connsiteY23" fmla="*/ 3683265 h 4498950"/>
                <a:gd name="connsiteX24" fmla="*/ 947282 w 4531905"/>
                <a:gd name="connsiteY24" fmla="*/ 4106293 h 4498950"/>
                <a:gd name="connsiteX25" fmla="*/ 1332226 w 4531905"/>
                <a:gd name="connsiteY25" fmla="*/ 4001820 h 4498950"/>
                <a:gd name="connsiteX26" fmla="*/ 4040208 w 4531905"/>
                <a:gd name="connsiteY26" fmla="*/ 2927407 h 4498950"/>
                <a:gd name="connsiteX27" fmla="*/ 3506560 w 4531905"/>
                <a:gd name="connsiteY27" fmla="*/ 4110502 h 4498950"/>
                <a:gd name="connsiteX28" fmla="*/ 4323894 w 4531905"/>
                <a:gd name="connsiteY28" fmla="*/ 3174436 h 4498950"/>
                <a:gd name="connsiteX29" fmla="*/ 4077702 w 4531905"/>
                <a:gd name="connsiteY29" fmla="*/ 2922069 h 4498950"/>
                <a:gd name="connsiteX30" fmla="*/ 4052537 w 4531905"/>
                <a:gd name="connsiteY30" fmla="*/ 2932535 h 4498950"/>
                <a:gd name="connsiteX31" fmla="*/ 4029630 w 4531905"/>
                <a:gd name="connsiteY31" fmla="*/ 2923007 h 4498950"/>
                <a:gd name="connsiteX32" fmla="*/ 3007551 w 4531905"/>
                <a:gd name="connsiteY32" fmla="*/ 4133829 h 4498950"/>
                <a:gd name="connsiteX33" fmla="*/ 3013065 w 4531905"/>
                <a:gd name="connsiteY33" fmla="*/ 4147194 h 4498950"/>
                <a:gd name="connsiteX34" fmla="*/ 3484533 w 4531905"/>
                <a:gd name="connsiteY34" fmla="*/ 4134342 h 4498950"/>
                <a:gd name="connsiteX35" fmla="*/ 4030705 w 4531905"/>
                <a:gd name="connsiteY35" fmla="*/ 2923455 h 4498950"/>
                <a:gd name="connsiteX36" fmla="*/ 2795539 w 4531905"/>
                <a:gd name="connsiteY36" fmla="*/ 2866268 h 4498950"/>
                <a:gd name="connsiteX37" fmla="*/ 2371651 w 4531905"/>
                <a:gd name="connsiteY37" fmla="*/ 3468123 h 4498950"/>
                <a:gd name="connsiteX38" fmla="*/ 2378373 w 4531905"/>
                <a:gd name="connsiteY38" fmla="*/ 3484353 h 4498950"/>
                <a:gd name="connsiteX39" fmla="*/ 2371800 w 4531905"/>
                <a:gd name="connsiteY39" fmla="*/ 3500225 h 4498950"/>
                <a:gd name="connsiteX40" fmla="*/ 2964037 w 4531905"/>
                <a:gd name="connsiteY40" fmla="*/ 4124222 h 4498950"/>
                <a:gd name="connsiteX41" fmla="*/ 2975309 w 4531905"/>
                <a:gd name="connsiteY41" fmla="*/ 4119534 h 4498950"/>
                <a:gd name="connsiteX42" fmla="*/ 2960349 w 4531905"/>
                <a:gd name="connsiteY42" fmla="*/ 3997314 h 4498950"/>
                <a:gd name="connsiteX43" fmla="*/ 2821902 w 4531905"/>
                <a:gd name="connsiteY43" fmla="*/ 2866785 h 4498950"/>
                <a:gd name="connsiteX44" fmla="*/ 2810059 w 4531905"/>
                <a:gd name="connsiteY44" fmla="*/ 2869193 h 4498950"/>
                <a:gd name="connsiteX45" fmla="*/ 1043573 w 4531905"/>
                <a:gd name="connsiteY45" fmla="*/ 3049367 h 4498950"/>
                <a:gd name="connsiteX46" fmla="*/ 708100 w 4531905"/>
                <a:gd name="connsiteY46" fmla="*/ 3622749 h 4498950"/>
                <a:gd name="connsiteX47" fmla="*/ 718702 w 4531905"/>
                <a:gd name="connsiteY47" fmla="*/ 3627159 h 4498950"/>
                <a:gd name="connsiteX48" fmla="*/ 729687 w 4531905"/>
                <a:gd name="connsiteY48" fmla="*/ 3653570 h 4498950"/>
                <a:gd name="connsiteX49" fmla="*/ 724901 w 4531905"/>
                <a:gd name="connsiteY49" fmla="*/ 3665077 h 4498950"/>
                <a:gd name="connsiteX50" fmla="*/ 1347294 w 4531905"/>
                <a:gd name="connsiteY50" fmla="*/ 3998745 h 4498950"/>
                <a:gd name="connsiteX51" fmla="*/ 1886138 w 4531905"/>
                <a:gd name="connsiteY51" fmla="*/ 4213040 h 4498950"/>
                <a:gd name="connsiteX52" fmla="*/ 1888903 w 4531905"/>
                <a:gd name="connsiteY52" fmla="*/ 4206363 h 4498950"/>
                <a:gd name="connsiteX53" fmla="*/ 1082540 w 4531905"/>
                <a:gd name="connsiteY53" fmla="*/ 3051440 h 4498950"/>
                <a:gd name="connsiteX54" fmla="*/ 1065548 w 4531905"/>
                <a:gd name="connsiteY54" fmla="*/ 3058507 h 4498950"/>
                <a:gd name="connsiteX55" fmla="*/ 1098976 w 4531905"/>
                <a:gd name="connsiteY55" fmla="*/ 3030652 h 4498950"/>
                <a:gd name="connsiteX56" fmla="*/ 1091974 w 4531905"/>
                <a:gd name="connsiteY56" fmla="*/ 3047486 h 4498950"/>
                <a:gd name="connsiteX57" fmla="*/ 1893455 w 4531905"/>
                <a:gd name="connsiteY57" fmla="*/ 4195374 h 4498950"/>
                <a:gd name="connsiteX58" fmla="*/ 1896870 w 4531905"/>
                <a:gd name="connsiteY58" fmla="*/ 4187129 h 4498950"/>
                <a:gd name="connsiteX59" fmla="*/ 1923313 w 4531905"/>
                <a:gd name="connsiteY59" fmla="*/ 4176177 h 4498950"/>
                <a:gd name="connsiteX60" fmla="*/ 1932778 w 4531905"/>
                <a:gd name="connsiteY60" fmla="*/ 4180097 h 4498950"/>
                <a:gd name="connsiteX61" fmla="*/ 2328368 w 4531905"/>
                <a:gd name="connsiteY61" fmla="*/ 3516526 h 4498950"/>
                <a:gd name="connsiteX62" fmla="*/ 2314535 w 4531905"/>
                <a:gd name="connsiteY62" fmla="*/ 3510797 h 4498950"/>
                <a:gd name="connsiteX63" fmla="*/ 2303582 w 4531905"/>
                <a:gd name="connsiteY63" fmla="*/ 3484354 h 4498950"/>
                <a:gd name="connsiteX64" fmla="*/ 2307148 w 4531905"/>
                <a:gd name="connsiteY64" fmla="*/ 3475746 h 4498950"/>
                <a:gd name="connsiteX65" fmla="*/ 4511573 w 4531905"/>
                <a:gd name="connsiteY65" fmla="*/ 2310595 h 4498950"/>
                <a:gd name="connsiteX66" fmla="*/ 4075258 w 4531905"/>
                <a:gd name="connsiteY66" fmla="*/ 2867193 h 4498950"/>
                <a:gd name="connsiteX67" fmla="*/ 4078949 w 4531905"/>
                <a:gd name="connsiteY67" fmla="*/ 2868729 h 4498950"/>
                <a:gd name="connsiteX68" fmla="*/ 4089934 w 4531905"/>
                <a:gd name="connsiteY68" fmla="*/ 2895139 h 4498950"/>
                <a:gd name="connsiteX69" fmla="*/ 4082692 w 4531905"/>
                <a:gd name="connsiteY69" fmla="*/ 2912551 h 4498950"/>
                <a:gd name="connsiteX70" fmla="*/ 4327865 w 4531905"/>
                <a:gd name="connsiteY70" fmla="*/ 3163685 h 4498950"/>
                <a:gd name="connsiteX71" fmla="*/ 3604025 w 4531905"/>
                <a:gd name="connsiteY71" fmla="*/ 2397485 h 4498950"/>
                <a:gd name="connsiteX72" fmla="*/ 3595958 w 4531905"/>
                <a:gd name="connsiteY72" fmla="*/ 2409484 h 4498950"/>
                <a:gd name="connsiteX73" fmla="*/ 3556575 w 4531905"/>
                <a:gd name="connsiteY73" fmla="*/ 2425814 h 4498950"/>
                <a:gd name="connsiteX74" fmla="*/ 3551028 w 4531905"/>
                <a:gd name="connsiteY74" fmla="*/ 2424695 h 4498950"/>
                <a:gd name="connsiteX75" fmla="*/ 2998710 w 4531905"/>
                <a:gd name="connsiteY75" fmla="*/ 4126132 h 4498950"/>
                <a:gd name="connsiteX76" fmla="*/ 3000278 w 4531905"/>
                <a:gd name="connsiteY76" fmla="*/ 4126782 h 4498950"/>
                <a:gd name="connsiteX77" fmla="*/ 4023265 w 4531905"/>
                <a:gd name="connsiteY77" fmla="*/ 2914670 h 4498950"/>
                <a:gd name="connsiteX78" fmla="*/ 4015142 w 4531905"/>
                <a:gd name="connsiteY78" fmla="*/ 2895140 h 4498950"/>
                <a:gd name="connsiteX79" fmla="*/ 4026127 w 4531905"/>
                <a:gd name="connsiteY79" fmla="*/ 2868729 h 4498950"/>
                <a:gd name="connsiteX80" fmla="*/ 4027158 w 4531905"/>
                <a:gd name="connsiteY80" fmla="*/ 2868300 h 4498950"/>
                <a:gd name="connsiteX81" fmla="*/ 3508299 w 4531905"/>
                <a:gd name="connsiteY81" fmla="*/ 2396016 h 4498950"/>
                <a:gd name="connsiteX82" fmla="*/ 2862847 w 4531905"/>
                <a:gd name="connsiteY82" fmla="*/ 2800623 h 4498950"/>
                <a:gd name="connsiteX83" fmla="*/ 2865454 w 4531905"/>
                <a:gd name="connsiteY83" fmla="*/ 2813568 h 4498950"/>
                <a:gd name="connsiteX84" fmla="*/ 2849238 w 4531905"/>
                <a:gd name="connsiteY84" fmla="*/ 2852862 h 4498950"/>
                <a:gd name="connsiteX85" fmla="*/ 2831961 w 4531905"/>
                <a:gd name="connsiteY85" fmla="*/ 2864584 h 4498950"/>
                <a:gd name="connsiteX86" fmla="*/ 2985872 w 4531905"/>
                <a:gd name="connsiteY86" fmla="*/ 4120810 h 4498950"/>
                <a:gd name="connsiteX87" fmla="*/ 2989455 w 4531905"/>
                <a:gd name="connsiteY87" fmla="*/ 4122295 h 4498950"/>
                <a:gd name="connsiteX88" fmla="*/ 3541005 w 4531905"/>
                <a:gd name="connsiteY88" fmla="*/ 2422672 h 4498950"/>
                <a:gd name="connsiteX89" fmla="*/ 3535003 w 4531905"/>
                <a:gd name="connsiteY89" fmla="*/ 2421461 h 4498950"/>
                <a:gd name="connsiteX90" fmla="*/ 3517398 w 4531905"/>
                <a:gd name="connsiteY90" fmla="*/ 2409571 h 4498950"/>
                <a:gd name="connsiteX91" fmla="*/ 407050 w 4531905"/>
                <a:gd name="connsiteY91" fmla="*/ 2933286 h 4498950"/>
                <a:gd name="connsiteX92" fmla="*/ 399612 w 4531905"/>
                <a:gd name="connsiteY92" fmla="*/ 2936366 h 4498950"/>
                <a:gd name="connsiteX93" fmla="*/ 311087 w 4531905"/>
                <a:gd name="connsiteY93" fmla="*/ 3416343 h 4498950"/>
                <a:gd name="connsiteX94" fmla="*/ 664382 w 4531905"/>
                <a:gd name="connsiteY94" fmla="*/ 3630763 h 4498950"/>
                <a:gd name="connsiteX95" fmla="*/ 665881 w 4531905"/>
                <a:gd name="connsiteY95" fmla="*/ 3627159 h 4498950"/>
                <a:gd name="connsiteX96" fmla="*/ 671213 w 4531905"/>
                <a:gd name="connsiteY96" fmla="*/ 3624941 h 4498950"/>
                <a:gd name="connsiteX97" fmla="*/ 660277 w 4531905"/>
                <a:gd name="connsiteY97" fmla="*/ 3596287 h 4498950"/>
                <a:gd name="connsiteX98" fmla="*/ 427672 w 4531905"/>
                <a:gd name="connsiteY98" fmla="*/ 2911809 h 4498950"/>
                <a:gd name="connsiteX99" fmla="*/ 421205 w 4531905"/>
                <a:gd name="connsiteY99" fmla="*/ 2927422 h 4498950"/>
                <a:gd name="connsiteX100" fmla="*/ 416654 w 4531905"/>
                <a:gd name="connsiteY100" fmla="*/ 2929307 h 4498950"/>
                <a:gd name="connsiteX101" fmla="*/ 680740 w 4531905"/>
                <a:gd name="connsiteY101" fmla="*/ 3620979 h 4498950"/>
                <a:gd name="connsiteX102" fmla="*/ 692291 w 4531905"/>
                <a:gd name="connsiteY102" fmla="*/ 3616174 h 4498950"/>
                <a:gd name="connsiteX103" fmla="*/ 698792 w 4531905"/>
                <a:gd name="connsiteY103" fmla="*/ 3618878 h 4498950"/>
                <a:gd name="connsiteX104" fmla="*/ 1036623 w 4531905"/>
                <a:gd name="connsiteY104" fmla="*/ 3041477 h 4498950"/>
                <a:gd name="connsiteX105" fmla="*/ 1028152 w 4531905"/>
                <a:gd name="connsiteY105" fmla="*/ 3021112 h 4498950"/>
                <a:gd name="connsiteX106" fmla="*/ 1032152 w 4531905"/>
                <a:gd name="connsiteY106" fmla="*/ 3011494 h 4498950"/>
                <a:gd name="connsiteX107" fmla="*/ 1971238 w 4531905"/>
                <a:gd name="connsiteY107" fmla="*/ 2593983 h 4498950"/>
                <a:gd name="connsiteX108" fmla="*/ 1968512 w 4531905"/>
                <a:gd name="connsiteY108" fmla="*/ 2607492 h 4498950"/>
                <a:gd name="connsiteX109" fmla="*/ 1956621 w 4531905"/>
                <a:gd name="connsiteY109" fmla="*/ 2625098 h 4498950"/>
                <a:gd name="connsiteX110" fmla="*/ 1953599 w 4531905"/>
                <a:gd name="connsiteY110" fmla="*/ 2627127 h 4498950"/>
                <a:gd name="connsiteX111" fmla="*/ 2339374 w 4531905"/>
                <a:gd name="connsiteY111" fmla="*/ 3447622 h 4498950"/>
                <a:gd name="connsiteX112" fmla="*/ 2340978 w 4531905"/>
                <a:gd name="connsiteY112" fmla="*/ 3446958 h 4498950"/>
                <a:gd name="connsiteX113" fmla="*/ 2366535 w 4531905"/>
                <a:gd name="connsiteY113" fmla="*/ 3457544 h 4498950"/>
                <a:gd name="connsiteX114" fmla="*/ 2785366 w 4531905"/>
                <a:gd name="connsiteY114" fmla="*/ 2862766 h 4498950"/>
                <a:gd name="connsiteX115" fmla="*/ 2770766 w 4531905"/>
                <a:gd name="connsiteY115" fmla="*/ 2852950 h 4498950"/>
                <a:gd name="connsiteX116" fmla="*/ 2754434 w 4531905"/>
                <a:gd name="connsiteY116" fmla="*/ 2813568 h 4498950"/>
                <a:gd name="connsiteX117" fmla="*/ 2755572 w 4531905"/>
                <a:gd name="connsiteY117" fmla="*/ 2807931 h 4498950"/>
                <a:gd name="connsiteX118" fmla="*/ 1867671 w 4531905"/>
                <a:gd name="connsiteY118" fmla="*/ 2609683 h 4498950"/>
                <a:gd name="connsiteX119" fmla="*/ 1093963 w 4531905"/>
                <a:gd name="connsiteY119" fmla="*/ 2999520 h 4498950"/>
                <a:gd name="connsiteX120" fmla="*/ 1102883 w 4531905"/>
                <a:gd name="connsiteY120" fmla="*/ 3020967 h 4498950"/>
                <a:gd name="connsiteX121" fmla="*/ 2311093 w 4531905"/>
                <a:gd name="connsiteY121" fmla="*/ 3466220 h 4498950"/>
                <a:gd name="connsiteX122" fmla="*/ 2314535 w 4531905"/>
                <a:gd name="connsiteY122" fmla="*/ 3457910 h 4498950"/>
                <a:gd name="connsiteX123" fmla="*/ 2329895 w 4531905"/>
                <a:gd name="connsiteY123" fmla="*/ 3451548 h 4498950"/>
                <a:gd name="connsiteX124" fmla="*/ 1944984 w 4531905"/>
                <a:gd name="connsiteY124" fmla="*/ 2632909 h 4498950"/>
                <a:gd name="connsiteX125" fmla="*/ 1938945 w 4531905"/>
                <a:gd name="connsiteY125" fmla="*/ 2636963 h 4498950"/>
                <a:gd name="connsiteX126" fmla="*/ 1917238 w 4531905"/>
                <a:gd name="connsiteY126" fmla="*/ 2641312 h 4498950"/>
                <a:gd name="connsiteX127" fmla="*/ 1878060 w 4531905"/>
                <a:gd name="connsiteY127" fmla="*/ 2625098 h 4498950"/>
                <a:gd name="connsiteX128" fmla="*/ 764059 w 4531905"/>
                <a:gd name="connsiteY128" fmla="*/ 2108418 h 4498950"/>
                <a:gd name="connsiteX129" fmla="*/ 419069 w 4531905"/>
                <a:gd name="connsiteY129" fmla="*/ 2873652 h 4498950"/>
                <a:gd name="connsiteX130" fmla="*/ 421205 w 4531905"/>
                <a:gd name="connsiteY130" fmla="*/ 2874537 h 4498950"/>
                <a:gd name="connsiteX131" fmla="*/ 432157 w 4531905"/>
                <a:gd name="connsiteY131" fmla="*/ 2900980 h 4498950"/>
                <a:gd name="connsiteX132" fmla="*/ 431738 w 4531905"/>
                <a:gd name="connsiteY132" fmla="*/ 2901993 h 4498950"/>
                <a:gd name="connsiteX133" fmla="*/ 1036192 w 4531905"/>
                <a:gd name="connsiteY133" fmla="*/ 3001782 h 4498950"/>
                <a:gd name="connsiteX134" fmla="*/ 1039137 w 4531905"/>
                <a:gd name="connsiteY134" fmla="*/ 2994701 h 4498950"/>
                <a:gd name="connsiteX135" fmla="*/ 1048712 w 4531905"/>
                <a:gd name="connsiteY135" fmla="*/ 2990719 h 4498950"/>
                <a:gd name="connsiteX136" fmla="*/ 779199 w 4531905"/>
                <a:gd name="connsiteY136" fmla="*/ 2105428 h 4498950"/>
                <a:gd name="connsiteX137" fmla="*/ 768020 w 4531905"/>
                <a:gd name="connsiteY137" fmla="*/ 2110058 h 4498950"/>
                <a:gd name="connsiteX138" fmla="*/ 798737 w 4531905"/>
                <a:gd name="connsiteY138" fmla="*/ 2088789 h 4498950"/>
                <a:gd name="connsiteX139" fmla="*/ 794464 w 4531905"/>
                <a:gd name="connsiteY139" fmla="*/ 2099106 h 4498950"/>
                <a:gd name="connsiteX140" fmla="*/ 788732 w 4531905"/>
                <a:gd name="connsiteY140" fmla="*/ 2101480 h 4498950"/>
                <a:gd name="connsiteX141" fmla="*/ 1058043 w 4531905"/>
                <a:gd name="connsiteY141" fmla="*/ 2986837 h 4498950"/>
                <a:gd name="connsiteX142" fmla="*/ 1065548 w 4531905"/>
                <a:gd name="connsiteY142" fmla="*/ 2983716 h 4498950"/>
                <a:gd name="connsiteX143" fmla="*/ 1086125 w 4531905"/>
                <a:gd name="connsiteY143" fmla="*/ 2992275 h 4498950"/>
                <a:gd name="connsiteX144" fmla="*/ 1864683 w 4531905"/>
                <a:gd name="connsiteY144" fmla="*/ 2599993 h 4498950"/>
                <a:gd name="connsiteX145" fmla="*/ 1861846 w 4531905"/>
                <a:gd name="connsiteY145" fmla="*/ 2585920 h 4498950"/>
                <a:gd name="connsiteX146" fmla="*/ 1866195 w 4531905"/>
                <a:gd name="connsiteY146" fmla="*/ 2564348 h 4498950"/>
                <a:gd name="connsiteX147" fmla="*/ 1870311 w 4531905"/>
                <a:gd name="connsiteY147" fmla="*/ 2558241 h 4498950"/>
                <a:gd name="connsiteX148" fmla="*/ 4116318 w 4531905"/>
                <a:gd name="connsiteY148" fmla="*/ 1373257 h 4498950"/>
                <a:gd name="connsiteX149" fmla="*/ 4058341 w 4531905"/>
                <a:gd name="connsiteY149" fmla="*/ 2860157 h 4498950"/>
                <a:gd name="connsiteX150" fmla="*/ 4065496 w 4531905"/>
                <a:gd name="connsiteY150" fmla="*/ 2863133 h 4498950"/>
                <a:gd name="connsiteX151" fmla="*/ 4515154 w 4531905"/>
                <a:gd name="connsiteY151" fmla="*/ 2289632 h 4498950"/>
                <a:gd name="connsiteX152" fmla="*/ 4203990 w 4531905"/>
                <a:gd name="connsiteY152" fmla="*/ 1687487 h 4498950"/>
                <a:gd name="connsiteX153" fmla="*/ 4120668 w 4531905"/>
                <a:gd name="connsiteY153" fmla="*/ 1372380 h 4498950"/>
                <a:gd name="connsiteX154" fmla="*/ 4093285 w 4531905"/>
                <a:gd name="connsiteY154" fmla="*/ 1373036 h 4498950"/>
                <a:gd name="connsiteX155" fmla="*/ 3588568 w 4531905"/>
                <a:gd name="connsiteY155" fmla="*/ 2325894 h 4498950"/>
                <a:gd name="connsiteX156" fmla="*/ 3595958 w 4531905"/>
                <a:gd name="connsiteY156" fmla="*/ 2330836 h 4498950"/>
                <a:gd name="connsiteX157" fmla="*/ 3612203 w 4531905"/>
                <a:gd name="connsiteY157" fmla="*/ 2370189 h 4498950"/>
                <a:gd name="connsiteX158" fmla="*/ 3608711 w 4531905"/>
                <a:gd name="connsiteY158" fmla="*/ 2387521 h 4498950"/>
                <a:gd name="connsiteX159" fmla="*/ 4037020 w 4531905"/>
                <a:gd name="connsiteY159" fmla="*/ 2864198 h 4498950"/>
                <a:gd name="connsiteX160" fmla="*/ 4048022 w 4531905"/>
                <a:gd name="connsiteY160" fmla="*/ 2859622 h 4498950"/>
                <a:gd name="connsiteX161" fmla="*/ 4106105 w 4531905"/>
                <a:gd name="connsiteY161" fmla="*/ 1375316 h 4498950"/>
                <a:gd name="connsiteX162" fmla="*/ 4105361 w 4531905"/>
                <a:gd name="connsiteY162" fmla="*/ 1375466 h 4498950"/>
                <a:gd name="connsiteX163" fmla="*/ 2769884 w 4531905"/>
                <a:gd name="connsiteY163" fmla="*/ 1624303 h 4498950"/>
                <a:gd name="connsiteX164" fmla="*/ 2755914 w 4531905"/>
                <a:gd name="connsiteY164" fmla="*/ 1633781 h 4498950"/>
                <a:gd name="connsiteX165" fmla="*/ 2747987 w 4531905"/>
                <a:gd name="connsiteY165" fmla="*/ 1635392 h 4498950"/>
                <a:gd name="connsiteX166" fmla="*/ 2822569 w 4531905"/>
                <a:gd name="connsiteY166" fmla="*/ 2760641 h 4498950"/>
                <a:gd name="connsiteX167" fmla="*/ 2831632 w 4531905"/>
                <a:gd name="connsiteY167" fmla="*/ 2762426 h 4498950"/>
                <a:gd name="connsiteX168" fmla="*/ 2849239 w 4531905"/>
                <a:gd name="connsiteY168" fmla="*/ 2774302 h 4498950"/>
                <a:gd name="connsiteX169" fmla="*/ 2859964 w 4531905"/>
                <a:gd name="connsiteY169" fmla="*/ 2790266 h 4498950"/>
                <a:gd name="connsiteX170" fmla="*/ 3504371 w 4531905"/>
                <a:gd name="connsiteY170" fmla="*/ 2386099 h 4498950"/>
                <a:gd name="connsiteX171" fmla="*/ 3501183 w 4531905"/>
                <a:gd name="connsiteY171" fmla="*/ 2370189 h 4498950"/>
                <a:gd name="connsiteX172" fmla="*/ 3517398 w 4531905"/>
                <a:gd name="connsiteY172" fmla="*/ 2331012 h 4498950"/>
                <a:gd name="connsiteX173" fmla="*/ 3530267 w 4531905"/>
                <a:gd name="connsiteY173" fmla="*/ 2322339 h 4498950"/>
                <a:gd name="connsiteX174" fmla="*/ 2710790 w 4531905"/>
                <a:gd name="connsiteY174" fmla="*/ 1632507 h 4498950"/>
                <a:gd name="connsiteX175" fmla="*/ 1955216 w 4531905"/>
                <a:gd name="connsiteY175" fmla="*/ 2545799 h 4498950"/>
                <a:gd name="connsiteX176" fmla="*/ 1956621 w 4531905"/>
                <a:gd name="connsiteY176" fmla="*/ 2546742 h 4498950"/>
                <a:gd name="connsiteX177" fmla="*/ 1968512 w 4531905"/>
                <a:gd name="connsiteY177" fmla="*/ 2564348 h 4498950"/>
                <a:gd name="connsiteX178" fmla="*/ 1972398 w 4531905"/>
                <a:gd name="connsiteY178" fmla="*/ 2583604 h 4498950"/>
                <a:gd name="connsiteX179" fmla="*/ 2757642 w 4531905"/>
                <a:gd name="connsiteY179" fmla="*/ 2797669 h 4498950"/>
                <a:gd name="connsiteX180" fmla="*/ 2758787 w 4531905"/>
                <a:gd name="connsiteY180" fmla="*/ 2791996 h 4498950"/>
                <a:gd name="connsiteX181" fmla="*/ 2810059 w 4531905"/>
                <a:gd name="connsiteY181" fmla="*/ 2758176 h 4498950"/>
                <a:gd name="connsiteX182" fmla="*/ 2812225 w 4531905"/>
                <a:gd name="connsiteY182" fmla="*/ 2758603 h 4498950"/>
                <a:gd name="connsiteX183" fmla="*/ 2737834 w 4531905"/>
                <a:gd name="connsiteY183" fmla="*/ 1637457 h 4498950"/>
                <a:gd name="connsiteX184" fmla="*/ 2734343 w 4531905"/>
                <a:gd name="connsiteY184" fmla="*/ 1638166 h 4498950"/>
                <a:gd name="connsiteX185" fmla="*/ 2712734 w 4531905"/>
                <a:gd name="connsiteY185" fmla="*/ 1633814 h 4498950"/>
                <a:gd name="connsiteX186" fmla="*/ 4157833 w 4531905"/>
                <a:gd name="connsiteY186" fmla="*/ 1334551 h 4498950"/>
                <a:gd name="connsiteX187" fmla="*/ 4156403 w 4531905"/>
                <a:gd name="connsiteY187" fmla="*/ 1341645 h 4498950"/>
                <a:gd name="connsiteX188" fmla="*/ 4144538 w 4531905"/>
                <a:gd name="connsiteY188" fmla="*/ 1359251 h 4498950"/>
                <a:gd name="connsiteX189" fmla="*/ 4130256 w 4531905"/>
                <a:gd name="connsiteY189" fmla="*/ 1368876 h 4498950"/>
                <a:gd name="connsiteX190" fmla="*/ 4213339 w 4531905"/>
                <a:gd name="connsiteY190" fmla="*/ 1683514 h 4498950"/>
                <a:gd name="connsiteX191" fmla="*/ 4510403 w 4531905"/>
                <a:gd name="connsiteY191" fmla="*/ 2258242 h 4498950"/>
                <a:gd name="connsiteX192" fmla="*/ 4353574 w 4531905"/>
                <a:gd name="connsiteY192" fmla="*/ 1356300 h 4498950"/>
                <a:gd name="connsiteX193" fmla="*/ 2789136 w 4531905"/>
                <a:gd name="connsiteY193" fmla="*/ 1585518 h 4498950"/>
                <a:gd name="connsiteX194" fmla="*/ 2785385 w 4531905"/>
                <a:gd name="connsiteY194" fmla="*/ 1604150 h 4498950"/>
                <a:gd name="connsiteX195" fmla="*/ 2776755 w 4531905"/>
                <a:gd name="connsiteY195" fmla="*/ 1617014 h 4498950"/>
                <a:gd name="connsiteX196" fmla="*/ 3540398 w 4531905"/>
                <a:gd name="connsiteY196" fmla="*/ 2318059 h 4498950"/>
                <a:gd name="connsiteX197" fmla="*/ 3556575 w 4531905"/>
                <a:gd name="connsiteY197" fmla="*/ 2314798 h 4498950"/>
                <a:gd name="connsiteX198" fmla="*/ 3578282 w 4531905"/>
                <a:gd name="connsiteY198" fmla="*/ 2319015 h 4498950"/>
                <a:gd name="connsiteX199" fmla="*/ 3579992 w 4531905"/>
                <a:gd name="connsiteY199" fmla="*/ 2320158 h 4498950"/>
                <a:gd name="connsiteX200" fmla="*/ 4082975 w 4531905"/>
                <a:gd name="connsiteY200" fmla="*/ 1370595 h 4498950"/>
                <a:gd name="connsiteX201" fmla="*/ 4066065 w 4531905"/>
                <a:gd name="connsiteY201" fmla="*/ 1359251 h 4498950"/>
                <a:gd name="connsiteX202" fmla="*/ 4054119 w 4531905"/>
                <a:gd name="connsiteY202" fmla="*/ 1341645 h 4498950"/>
                <a:gd name="connsiteX203" fmla="*/ 4054046 w 4531905"/>
                <a:gd name="connsiteY203" fmla="*/ 1341285 h 4498950"/>
                <a:gd name="connsiteX204" fmla="*/ 271054 w 4531905"/>
                <a:gd name="connsiteY204" fmla="*/ 2007881 h 4498950"/>
                <a:gd name="connsiteX205" fmla="*/ 12620 w 4531905"/>
                <a:gd name="connsiteY205" fmla="*/ 2493366 h 4498950"/>
                <a:gd name="connsiteX206" fmla="*/ 377472 w 4531905"/>
                <a:gd name="connsiteY206" fmla="*/ 2870745 h 4498950"/>
                <a:gd name="connsiteX207" fmla="*/ 390884 w 4531905"/>
                <a:gd name="connsiteY207" fmla="*/ 2865190 h 4498950"/>
                <a:gd name="connsiteX208" fmla="*/ 284492 w 4531905"/>
                <a:gd name="connsiteY208" fmla="*/ 2007984 h 4498950"/>
                <a:gd name="connsiteX209" fmla="*/ 277897 w 4531905"/>
                <a:gd name="connsiteY209" fmla="*/ 2010727 h 4498950"/>
                <a:gd name="connsiteX210" fmla="*/ 311924 w 4531905"/>
                <a:gd name="connsiteY210" fmla="*/ 1981431 h 4498950"/>
                <a:gd name="connsiteX211" fmla="*/ 304308 w 4531905"/>
                <a:gd name="connsiteY211" fmla="*/ 1999742 h 4498950"/>
                <a:gd name="connsiteX212" fmla="*/ 294376 w 4531905"/>
                <a:gd name="connsiteY212" fmla="*/ 2003873 h 4498950"/>
                <a:gd name="connsiteX213" fmla="*/ 401373 w 4531905"/>
                <a:gd name="connsiteY213" fmla="*/ 2866322 h 4498950"/>
                <a:gd name="connsiteX214" fmla="*/ 409590 w 4531905"/>
                <a:gd name="connsiteY214" fmla="*/ 2869725 h 4498950"/>
                <a:gd name="connsiteX215" fmla="*/ 754549 w 4531905"/>
                <a:gd name="connsiteY215" fmla="*/ 2104478 h 4498950"/>
                <a:gd name="connsiteX216" fmla="*/ 741577 w 4531905"/>
                <a:gd name="connsiteY216" fmla="*/ 2099106 h 4498950"/>
                <a:gd name="connsiteX217" fmla="*/ 730624 w 4531905"/>
                <a:gd name="connsiteY217" fmla="*/ 2072663 h 4498950"/>
                <a:gd name="connsiteX218" fmla="*/ 732197 w 4531905"/>
                <a:gd name="connsiteY218" fmla="*/ 2068867 h 4498950"/>
                <a:gd name="connsiteX219" fmla="*/ 1589540 w 4531905"/>
                <a:gd name="connsiteY219" fmla="*/ 1565165 h 4498950"/>
                <a:gd name="connsiteX220" fmla="*/ 800964 w 4531905"/>
                <a:gd name="connsiteY220" fmla="*/ 2061913 h 4498950"/>
                <a:gd name="connsiteX221" fmla="*/ 805416 w 4531905"/>
                <a:gd name="connsiteY221" fmla="*/ 2072663 h 4498950"/>
                <a:gd name="connsiteX222" fmla="*/ 802699 w 4531905"/>
                <a:gd name="connsiteY222" fmla="*/ 2079223 h 4498950"/>
                <a:gd name="connsiteX223" fmla="*/ 1876280 w 4531905"/>
                <a:gd name="connsiteY223" fmla="*/ 2549383 h 4498950"/>
                <a:gd name="connsiteX224" fmla="*/ 1878060 w 4531905"/>
                <a:gd name="connsiteY224" fmla="*/ 2546742 h 4498950"/>
                <a:gd name="connsiteX225" fmla="*/ 1895666 w 4531905"/>
                <a:gd name="connsiteY225" fmla="*/ 2534877 h 4498950"/>
                <a:gd name="connsiteX226" fmla="*/ 1906763 w 4531905"/>
                <a:gd name="connsiteY226" fmla="*/ 2532640 h 4498950"/>
                <a:gd name="connsiteX227" fmla="*/ 1647527 w 4531905"/>
                <a:gd name="connsiteY227" fmla="*/ 1582116 h 4498950"/>
                <a:gd name="connsiteX228" fmla="*/ 1631393 w 4531905"/>
                <a:gd name="connsiteY228" fmla="*/ 1585349 h 4498950"/>
                <a:gd name="connsiteX229" fmla="*/ 1592216 w 4531905"/>
                <a:gd name="connsiteY229" fmla="*/ 1569135 h 4498950"/>
                <a:gd name="connsiteX230" fmla="*/ 1685713 w 4531905"/>
                <a:gd name="connsiteY230" fmla="*/ 1536433 h 4498950"/>
                <a:gd name="connsiteX231" fmla="*/ 1682667 w 4531905"/>
                <a:gd name="connsiteY231" fmla="*/ 1551529 h 4498950"/>
                <a:gd name="connsiteX232" fmla="*/ 1670776 w 4531905"/>
                <a:gd name="connsiteY232" fmla="*/ 1569134 h 4498950"/>
                <a:gd name="connsiteX233" fmla="*/ 1657006 w 4531905"/>
                <a:gd name="connsiteY233" fmla="*/ 1578378 h 4498950"/>
                <a:gd name="connsiteX234" fmla="*/ 1916710 w 4531905"/>
                <a:gd name="connsiteY234" fmla="*/ 2530634 h 4498950"/>
                <a:gd name="connsiteX235" fmla="*/ 1917238 w 4531905"/>
                <a:gd name="connsiteY235" fmla="*/ 2530528 h 4498950"/>
                <a:gd name="connsiteX236" fmla="*/ 1938945 w 4531905"/>
                <a:gd name="connsiteY236" fmla="*/ 2534877 h 4498950"/>
                <a:gd name="connsiteX237" fmla="*/ 1946789 w 4531905"/>
                <a:gd name="connsiteY237" fmla="*/ 2540142 h 4498950"/>
                <a:gd name="connsiteX238" fmla="*/ 2702536 w 4531905"/>
                <a:gd name="connsiteY238" fmla="*/ 1626958 h 4498950"/>
                <a:gd name="connsiteX239" fmla="*/ 2695047 w 4531905"/>
                <a:gd name="connsiteY239" fmla="*/ 1621923 h 4498950"/>
                <a:gd name="connsiteX240" fmla="*/ 2683102 w 4531905"/>
                <a:gd name="connsiteY240" fmla="*/ 1604248 h 4498950"/>
                <a:gd name="connsiteX241" fmla="*/ 2680576 w 4531905"/>
                <a:gd name="connsiteY241" fmla="*/ 1591750 h 4498950"/>
                <a:gd name="connsiteX242" fmla="*/ 3194897 w 4531905"/>
                <a:gd name="connsiteY242" fmla="*/ 1030417 h 4498950"/>
                <a:gd name="connsiteX243" fmla="*/ 3193487 w 4531905"/>
                <a:gd name="connsiteY243" fmla="*/ 1032504 h 4498950"/>
                <a:gd name="connsiteX244" fmla="*/ 3154104 w 4531905"/>
                <a:gd name="connsiteY244" fmla="*/ 1048719 h 4498950"/>
                <a:gd name="connsiteX245" fmla="*/ 3136802 w 4531905"/>
                <a:gd name="connsiteY245" fmla="*/ 1045231 h 4498950"/>
                <a:gd name="connsiteX246" fmla="*/ 2776328 w 4531905"/>
                <a:gd name="connsiteY246" fmla="*/ 1547566 h 4498950"/>
                <a:gd name="connsiteX247" fmla="*/ 2785353 w 4531905"/>
                <a:gd name="connsiteY247" fmla="*/ 1560936 h 4498950"/>
                <a:gd name="connsiteX248" fmla="*/ 2788246 w 4531905"/>
                <a:gd name="connsiteY248" fmla="*/ 1575201 h 4498950"/>
                <a:gd name="connsiteX249" fmla="*/ 4052007 w 4531905"/>
                <a:gd name="connsiteY249" fmla="*/ 1331253 h 4498950"/>
                <a:gd name="connsiteX250" fmla="*/ 4049734 w 4531905"/>
                <a:gd name="connsiteY250" fmla="*/ 1320072 h 4498950"/>
                <a:gd name="connsiteX251" fmla="*/ 4051780 w 4531905"/>
                <a:gd name="connsiteY251" fmla="*/ 1309912 h 4498950"/>
                <a:gd name="connsiteX252" fmla="*/ 1367717 w 4531905"/>
                <a:gd name="connsiteY252" fmla="*/ 1124294 h 4498950"/>
                <a:gd name="connsiteX253" fmla="*/ 795510 w 4531905"/>
                <a:gd name="connsiteY253" fmla="*/ 2048745 h 4498950"/>
                <a:gd name="connsiteX254" fmla="*/ 797071 w 4531905"/>
                <a:gd name="connsiteY254" fmla="*/ 2052514 h 4498950"/>
                <a:gd name="connsiteX255" fmla="*/ 1583816 w 4531905"/>
                <a:gd name="connsiteY255" fmla="*/ 1556671 h 4498950"/>
                <a:gd name="connsiteX256" fmla="*/ 1580350 w 4531905"/>
                <a:gd name="connsiteY256" fmla="*/ 1551529 h 4498950"/>
                <a:gd name="connsiteX257" fmla="*/ 1576001 w 4531905"/>
                <a:gd name="connsiteY257" fmla="*/ 1529957 h 4498950"/>
                <a:gd name="connsiteX258" fmla="*/ 1592216 w 4531905"/>
                <a:gd name="connsiteY258" fmla="*/ 1490662 h 4498950"/>
                <a:gd name="connsiteX259" fmla="*/ 1606755 w 4531905"/>
                <a:gd name="connsiteY259" fmla="*/ 1480797 h 4498950"/>
                <a:gd name="connsiteX260" fmla="*/ 1415657 w 4531905"/>
                <a:gd name="connsiteY260" fmla="*/ 1124859 h 4498950"/>
                <a:gd name="connsiteX261" fmla="*/ 1413769 w 4531905"/>
                <a:gd name="connsiteY261" fmla="*/ 1126135 h 4498950"/>
                <a:gd name="connsiteX262" fmla="*/ 1392062 w 4531905"/>
                <a:gd name="connsiteY262" fmla="*/ 1130521 h 4498950"/>
                <a:gd name="connsiteX263" fmla="*/ 1370491 w 4531905"/>
                <a:gd name="connsiteY263" fmla="*/ 1126168 h 4498950"/>
                <a:gd name="connsiteX264" fmla="*/ 1352086 w 4531905"/>
                <a:gd name="connsiteY264" fmla="*/ 1113087 h 4498950"/>
                <a:gd name="connsiteX265" fmla="*/ 308948 w 4531905"/>
                <a:gd name="connsiteY265" fmla="*/ 1957953 h 4498950"/>
                <a:gd name="connsiteX266" fmla="*/ 314586 w 4531905"/>
                <a:gd name="connsiteY266" fmla="*/ 1971617 h 4498950"/>
                <a:gd name="connsiteX267" fmla="*/ 736114 w 4531905"/>
                <a:gd name="connsiteY267" fmla="*/ 2059411 h 4498950"/>
                <a:gd name="connsiteX268" fmla="*/ 741577 w 4531905"/>
                <a:gd name="connsiteY268" fmla="*/ 2046220 h 4498950"/>
                <a:gd name="connsiteX269" fmla="*/ 768020 w 4531905"/>
                <a:gd name="connsiteY269" fmla="*/ 2035267 h 4498950"/>
                <a:gd name="connsiteX270" fmla="*/ 786832 w 4531905"/>
                <a:gd name="connsiteY270" fmla="*/ 2043059 h 4498950"/>
                <a:gd name="connsiteX271" fmla="*/ 1359166 w 4531905"/>
                <a:gd name="connsiteY271" fmla="*/ 1118519 h 4498950"/>
                <a:gd name="connsiteX272" fmla="*/ 1352885 w 4531905"/>
                <a:gd name="connsiteY272" fmla="*/ 1114277 h 4498950"/>
                <a:gd name="connsiteX273" fmla="*/ 3242615 w 4531905"/>
                <a:gd name="connsiteY273" fmla="*/ 546861 h 4498950"/>
                <a:gd name="connsiteX274" fmla="*/ 3242483 w 4531905"/>
                <a:gd name="connsiteY274" fmla="*/ 547182 h 4498950"/>
                <a:gd name="connsiteX275" fmla="*/ 3216040 w 4531905"/>
                <a:gd name="connsiteY275" fmla="*/ 558135 h 4498950"/>
                <a:gd name="connsiteX276" fmla="*/ 3215764 w 4531905"/>
                <a:gd name="connsiteY276" fmla="*/ 558021 h 4498950"/>
                <a:gd name="connsiteX277" fmla="*/ 3168540 w 4531905"/>
                <a:gd name="connsiteY277" fmla="*/ 940617 h 4498950"/>
                <a:gd name="connsiteX278" fmla="*/ 3175812 w 4531905"/>
                <a:gd name="connsiteY278" fmla="*/ 942086 h 4498950"/>
                <a:gd name="connsiteX279" fmla="*/ 3209732 w 4531905"/>
                <a:gd name="connsiteY279" fmla="*/ 993327 h 4498950"/>
                <a:gd name="connsiteX280" fmla="*/ 3205378 w 4531905"/>
                <a:gd name="connsiteY280" fmla="*/ 1014899 h 4498950"/>
                <a:gd name="connsiteX281" fmla="*/ 3200820 w 4531905"/>
                <a:gd name="connsiteY281" fmla="*/ 1021648 h 4498950"/>
                <a:gd name="connsiteX282" fmla="*/ 4053802 w 4531905"/>
                <a:gd name="connsiteY282" fmla="*/ 1299878 h 4498950"/>
                <a:gd name="connsiteX283" fmla="*/ 4054087 w 4531905"/>
                <a:gd name="connsiteY283" fmla="*/ 1298464 h 4498950"/>
                <a:gd name="connsiteX284" fmla="*/ 4062532 w 4531905"/>
                <a:gd name="connsiteY284" fmla="*/ 1285904 h 4498950"/>
                <a:gd name="connsiteX285" fmla="*/ 403424 w 4531905"/>
                <a:gd name="connsiteY285" fmla="*/ 1121370 h 4498950"/>
                <a:gd name="connsiteX286" fmla="*/ 80401 w 4531905"/>
                <a:gd name="connsiteY286" fmla="*/ 1488822 h 4498950"/>
                <a:gd name="connsiteX287" fmla="*/ 275919 w 4531905"/>
                <a:gd name="connsiteY287" fmla="*/ 1936757 h 4498950"/>
                <a:gd name="connsiteX288" fmla="*/ 277897 w 4531905"/>
                <a:gd name="connsiteY288" fmla="*/ 1935935 h 4498950"/>
                <a:gd name="connsiteX289" fmla="*/ 284926 w 4531905"/>
                <a:gd name="connsiteY289" fmla="*/ 1938849 h 4498950"/>
                <a:gd name="connsiteX290" fmla="*/ 326400 w 4531905"/>
                <a:gd name="connsiteY290" fmla="*/ 1671382 h 4498950"/>
                <a:gd name="connsiteX291" fmla="*/ 411129 w 4531905"/>
                <a:gd name="connsiteY291" fmla="*/ 1124575 h 4498950"/>
                <a:gd name="connsiteX292" fmla="*/ 458902 w 4531905"/>
                <a:gd name="connsiteY292" fmla="*/ 1097797 h 4498950"/>
                <a:gd name="connsiteX293" fmla="*/ 450152 w 4531905"/>
                <a:gd name="connsiteY293" fmla="*/ 1118835 h 4498950"/>
                <a:gd name="connsiteX294" fmla="*/ 423741 w 4531905"/>
                <a:gd name="connsiteY294" fmla="*/ 1129820 h 4498950"/>
                <a:gd name="connsiteX295" fmla="*/ 420718 w 4531905"/>
                <a:gd name="connsiteY295" fmla="*/ 1128563 h 4498950"/>
                <a:gd name="connsiteX296" fmla="*/ 343127 w 4531905"/>
                <a:gd name="connsiteY296" fmla="*/ 1629362 h 4498950"/>
                <a:gd name="connsiteX297" fmla="*/ 294589 w 4531905"/>
                <a:gd name="connsiteY297" fmla="*/ 1942854 h 4498950"/>
                <a:gd name="connsiteX298" fmla="*/ 304396 w 4531905"/>
                <a:gd name="connsiteY298" fmla="*/ 1946920 h 4498950"/>
                <a:gd name="connsiteX299" fmla="*/ 304871 w 4531905"/>
                <a:gd name="connsiteY299" fmla="*/ 1948073 h 4498950"/>
                <a:gd name="connsiteX300" fmla="*/ 1346387 w 4531905"/>
                <a:gd name="connsiteY300" fmla="*/ 1104597 h 4498950"/>
                <a:gd name="connsiteX301" fmla="*/ 1341020 w 4531905"/>
                <a:gd name="connsiteY301" fmla="*/ 1096601 h 4498950"/>
                <a:gd name="connsiteX302" fmla="*/ 1337547 w 4531905"/>
                <a:gd name="connsiteY302" fmla="*/ 1079271 h 4498950"/>
                <a:gd name="connsiteX303" fmla="*/ 3253120 w 4531905"/>
                <a:gd name="connsiteY303" fmla="*/ 519977 h 4498950"/>
                <a:gd name="connsiteX304" fmla="*/ 3253436 w 4531905"/>
                <a:gd name="connsiteY304" fmla="*/ 520739 h 4498950"/>
                <a:gd name="connsiteX305" fmla="*/ 3246904 w 4531905"/>
                <a:gd name="connsiteY305" fmla="*/ 536507 h 4498950"/>
                <a:gd name="connsiteX306" fmla="*/ 4069689 w 4531905"/>
                <a:gd name="connsiteY306" fmla="*/ 1278271 h 4498950"/>
                <a:gd name="connsiteX307" fmla="*/ 4083653 w 4531905"/>
                <a:gd name="connsiteY307" fmla="*/ 1268833 h 4498950"/>
                <a:gd name="connsiteX308" fmla="*/ 4084589 w 4531905"/>
                <a:gd name="connsiteY308" fmla="*/ 1268644 h 4498950"/>
                <a:gd name="connsiteX309" fmla="*/ 3769966 w 4531905"/>
                <a:gd name="connsiteY309" fmla="*/ 513726 h 4498950"/>
                <a:gd name="connsiteX310" fmla="*/ 2281453 w 4531905"/>
                <a:gd name="connsiteY310" fmla="*/ 624450 h 4498950"/>
                <a:gd name="connsiteX311" fmla="*/ 1671008 w 4531905"/>
                <a:gd name="connsiteY311" fmla="*/ 1491093 h 4498950"/>
                <a:gd name="connsiteX312" fmla="*/ 1682667 w 4531905"/>
                <a:gd name="connsiteY312" fmla="*/ 1508381 h 4498950"/>
                <a:gd name="connsiteX313" fmla="*/ 1686236 w 4531905"/>
                <a:gd name="connsiteY313" fmla="*/ 1526071 h 4498950"/>
                <a:gd name="connsiteX314" fmla="*/ 2678990 w 4531905"/>
                <a:gd name="connsiteY314" fmla="*/ 1581178 h 4498950"/>
                <a:gd name="connsiteX315" fmla="*/ 2683069 w 4531905"/>
                <a:gd name="connsiteY315" fmla="*/ 1560969 h 4498950"/>
                <a:gd name="connsiteX316" fmla="*/ 2694960 w 4531905"/>
                <a:gd name="connsiteY316" fmla="*/ 1543364 h 4498950"/>
                <a:gd name="connsiteX317" fmla="*/ 2710781 w 4531905"/>
                <a:gd name="connsiteY317" fmla="*/ 1532744 h 4498950"/>
                <a:gd name="connsiteX318" fmla="*/ 2334906 w 4531905"/>
                <a:gd name="connsiteY318" fmla="*/ 617093 h 4498950"/>
                <a:gd name="connsiteX319" fmla="*/ 2324231 w 4531905"/>
                <a:gd name="connsiteY319" fmla="*/ 624336 h 4498950"/>
                <a:gd name="connsiteX320" fmla="*/ 2302660 w 4531905"/>
                <a:gd name="connsiteY320" fmla="*/ 628722 h 4498950"/>
                <a:gd name="connsiteX321" fmla="*/ 2354967 w 4531905"/>
                <a:gd name="connsiteY321" fmla="*/ 588418 h 4498950"/>
                <a:gd name="connsiteX322" fmla="*/ 2353702 w 4531905"/>
                <a:gd name="connsiteY322" fmla="*/ 594703 h 4498950"/>
                <a:gd name="connsiteX323" fmla="*/ 2343210 w 4531905"/>
                <a:gd name="connsiteY323" fmla="*/ 610344 h 4498950"/>
                <a:gd name="connsiteX324" fmla="*/ 2720749 w 4531905"/>
                <a:gd name="connsiteY324" fmla="*/ 1529873 h 4498950"/>
                <a:gd name="connsiteX325" fmla="*/ 2734343 w 4531905"/>
                <a:gd name="connsiteY325" fmla="*/ 1527150 h 4498950"/>
                <a:gd name="connsiteX326" fmla="*/ 2755816 w 4531905"/>
                <a:gd name="connsiteY326" fmla="*/ 1531400 h 4498950"/>
                <a:gd name="connsiteX327" fmla="*/ 2769106 w 4531905"/>
                <a:gd name="connsiteY327" fmla="*/ 1540358 h 4498950"/>
                <a:gd name="connsiteX328" fmla="*/ 3127537 w 4531905"/>
                <a:gd name="connsiteY328" fmla="*/ 1041003 h 4498950"/>
                <a:gd name="connsiteX329" fmla="*/ 3114927 w 4531905"/>
                <a:gd name="connsiteY329" fmla="*/ 1032504 h 4498950"/>
                <a:gd name="connsiteX330" fmla="*/ 3098712 w 4531905"/>
                <a:gd name="connsiteY330" fmla="*/ 993327 h 4498950"/>
                <a:gd name="connsiteX331" fmla="*/ 3099768 w 4531905"/>
                <a:gd name="connsiteY331" fmla="*/ 988083 h 4498950"/>
                <a:gd name="connsiteX332" fmla="*/ 2256752 w 4531905"/>
                <a:gd name="connsiteY332" fmla="*/ 602694 h 4498950"/>
                <a:gd name="connsiteX333" fmla="*/ 1442348 w 4531905"/>
                <a:gd name="connsiteY333" fmla="*/ 1051860 h 4498950"/>
                <a:gd name="connsiteX334" fmla="*/ 1443336 w 4531905"/>
                <a:gd name="connsiteY334" fmla="*/ 1053323 h 4498950"/>
                <a:gd name="connsiteX335" fmla="*/ 1447689 w 4531905"/>
                <a:gd name="connsiteY335" fmla="*/ 1074894 h 4498950"/>
                <a:gd name="connsiteX336" fmla="*/ 1431445 w 4531905"/>
                <a:gd name="connsiteY336" fmla="*/ 1114189 h 4498950"/>
                <a:gd name="connsiteX337" fmla="*/ 1424036 w 4531905"/>
                <a:gd name="connsiteY337" fmla="*/ 1119197 h 4498950"/>
                <a:gd name="connsiteX338" fmla="*/ 1616543 w 4531905"/>
                <a:gd name="connsiteY338" fmla="*/ 1477349 h 4498950"/>
                <a:gd name="connsiteX339" fmla="*/ 1631392 w 4531905"/>
                <a:gd name="connsiteY339" fmla="*/ 1474330 h 4498950"/>
                <a:gd name="connsiteX340" fmla="*/ 1653100 w 4531905"/>
                <a:gd name="connsiteY340" fmla="*/ 1478814 h 4498950"/>
                <a:gd name="connsiteX341" fmla="*/ 1662686 w 4531905"/>
                <a:gd name="connsiteY341" fmla="*/ 1485287 h 4498950"/>
                <a:gd name="connsiteX342" fmla="*/ 2272794 w 4531905"/>
                <a:gd name="connsiteY342" fmla="*/ 618817 h 4498950"/>
                <a:gd name="connsiteX343" fmla="*/ 2263364 w 4531905"/>
                <a:gd name="connsiteY343" fmla="*/ 612478 h 4498950"/>
                <a:gd name="connsiteX344" fmla="*/ 2356650 w 4531905"/>
                <a:gd name="connsiteY344" fmla="*/ 566196 h 4498950"/>
                <a:gd name="connsiteX345" fmla="*/ 2358052 w 4531905"/>
                <a:gd name="connsiteY345" fmla="*/ 573094 h 4498950"/>
                <a:gd name="connsiteX346" fmla="*/ 2357039 w 4531905"/>
                <a:gd name="connsiteY346" fmla="*/ 578127 h 4498950"/>
                <a:gd name="connsiteX347" fmla="*/ 3101836 w 4531905"/>
                <a:gd name="connsiteY347" fmla="*/ 977806 h 4498950"/>
                <a:gd name="connsiteX348" fmla="*/ 3103062 w 4531905"/>
                <a:gd name="connsiteY348" fmla="*/ 971718 h 4498950"/>
                <a:gd name="connsiteX349" fmla="*/ 3154104 w 4531905"/>
                <a:gd name="connsiteY349" fmla="*/ 937700 h 4498950"/>
                <a:gd name="connsiteX350" fmla="*/ 3158415 w 4531905"/>
                <a:gd name="connsiteY350" fmla="*/ 938571 h 4498950"/>
                <a:gd name="connsiteX351" fmla="*/ 3205892 w 4531905"/>
                <a:gd name="connsiteY351" fmla="*/ 553932 h 4498950"/>
                <a:gd name="connsiteX352" fmla="*/ 3189596 w 4531905"/>
                <a:gd name="connsiteY352" fmla="*/ 547183 h 4498950"/>
                <a:gd name="connsiteX353" fmla="*/ 3179411 w 4531905"/>
                <a:gd name="connsiteY353" fmla="*/ 522592 h 4498950"/>
                <a:gd name="connsiteX354" fmla="*/ 933110 w 4531905"/>
                <a:gd name="connsiteY354" fmla="*/ 667004 h 4498950"/>
                <a:gd name="connsiteX355" fmla="*/ 453115 w 4531905"/>
                <a:gd name="connsiteY355" fmla="*/ 1072982 h 4498950"/>
                <a:gd name="connsiteX356" fmla="*/ 459131 w 4531905"/>
                <a:gd name="connsiteY356" fmla="*/ 1087564 h 4498950"/>
                <a:gd name="connsiteX357" fmla="*/ 1337832 w 4531905"/>
                <a:gd name="connsiteY357" fmla="*/ 1069129 h 4498950"/>
                <a:gd name="connsiteX358" fmla="*/ 1341020 w 4531905"/>
                <a:gd name="connsiteY358" fmla="*/ 1053322 h 4498950"/>
                <a:gd name="connsiteX359" fmla="*/ 1350715 w 4531905"/>
                <a:gd name="connsiteY359" fmla="*/ 1038936 h 4498950"/>
                <a:gd name="connsiteX360" fmla="*/ 975062 w 4531905"/>
                <a:gd name="connsiteY360" fmla="*/ 674596 h 4498950"/>
                <a:gd name="connsiteX361" fmla="*/ 960610 w 4531905"/>
                <a:gd name="connsiteY361" fmla="*/ 680607 h 4498950"/>
                <a:gd name="connsiteX362" fmla="*/ 934199 w 4531905"/>
                <a:gd name="connsiteY362" fmla="*/ 669622 h 4498950"/>
                <a:gd name="connsiteX363" fmla="*/ 996394 w 4531905"/>
                <a:gd name="connsiteY363" fmla="*/ 647086 h 4498950"/>
                <a:gd name="connsiteX364" fmla="*/ 987021 w 4531905"/>
                <a:gd name="connsiteY364" fmla="*/ 669622 h 4498950"/>
                <a:gd name="connsiteX365" fmla="*/ 985350 w 4531905"/>
                <a:gd name="connsiteY365" fmla="*/ 670317 h 4498950"/>
                <a:gd name="connsiteX366" fmla="*/ 1358500 w 4531905"/>
                <a:gd name="connsiteY366" fmla="*/ 1031933 h 4498950"/>
                <a:gd name="connsiteX367" fmla="*/ 1370491 w 4531905"/>
                <a:gd name="connsiteY367" fmla="*/ 1023851 h 4498950"/>
                <a:gd name="connsiteX368" fmla="*/ 1392062 w 4531905"/>
                <a:gd name="connsiteY368" fmla="*/ 1019502 h 4498950"/>
                <a:gd name="connsiteX369" fmla="*/ 1431445 w 4531905"/>
                <a:gd name="connsiteY369" fmla="*/ 1035717 h 4498950"/>
                <a:gd name="connsiteX370" fmla="*/ 1436650 w 4531905"/>
                <a:gd name="connsiteY370" fmla="*/ 1043423 h 4498950"/>
                <a:gd name="connsiteX371" fmla="*/ 2251313 w 4531905"/>
                <a:gd name="connsiteY371" fmla="*/ 594281 h 4498950"/>
                <a:gd name="connsiteX372" fmla="*/ 2247032 w 4531905"/>
                <a:gd name="connsiteY372" fmla="*/ 573094 h 4498950"/>
                <a:gd name="connsiteX373" fmla="*/ 2247213 w 4531905"/>
                <a:gd name="connsiteY373" fmla="*/ 572502 h 4498950"/>
                <a:gd name="connsiteX374" fmla="*/ 581038 w 4531905"/>
                <a:gd name="connsiteY374" fmla="*/ 663310 h 4498950"/>
                <a:gd name="connsiteX375" fmla="*/ 438015 w 4531905"/>
                <a:gd name="connsiteY375" fmla="*/ 1060946 h 4498950"/>
                <a:gd name="connsiteX376" fmla="*/ 447008 w 4531905"/>
                <a:gd name="connsiteY376" fmla="*/ 1064674 h 4498950"/>
                <a:gd name="connsiteX377" fmla="*/ 928959 w 4531905"/>
                <a:gd name="connsiteY377" fmla="*/ 657024 h 4498950"/>
                <a:gd name="connsiteX378" fmla="*/ 926293 w 4531905"/>
                <a:gd name="connsiteY378" fmla="*/ 650616 h 4498950"/>
                <a:gd name="connsiteX379" fmla="*/ 2324653 w 4531905"/>
                <a:gd name="connsiteY379" fmla="*/ 169638 h 4498950"/>
                <a:gd name="connsiteX380" fmla="*/ 2322982 w 4531905"/>
                <a:gd name="connsiteY380" fmla="*/ 173656 h 4498950"/>
                <a:gd name="connsiteX381" fmla="*/ 2296572 w 4531905"/>
                <a:gd name="connsiteY381" fmla="*/ 184641 h 4498950"/>
                <a:gd name="connsiteX382" fmla="*/ 2292233 w 4531905"/>
                <a:gd name="connsiteY382" fmla="*/ 182837 h 4498950"/>
                <a:gd name="connsiteX383" fmla="*/ 2319987 w 4531905"/>
                <a:gd name="connsiteY383" fmla="*/ 521213 h 4498950"/>
                <a:gd name="connsiteX384" fmla="*/ 2324132 w 4531905"/>
                <a:gd name="connsiteY384" fmla="*/ 522052 h 4498950"/>
                <a:gd name="connsiteX385" fmla="*/ 2353669 w 4531905"/>
                <a:gd name="connsiteY385" fmla="*/ 551523 h 4498950"/>
                <a:gd name="connsiteX386" fmla="*/ 2354565 w 4531905"/>
                <a:gd name="connsiteY386" fmla="*/ 555935 h 4498950"/>
                <a:gd name="connsiteX387" fmla="*/ 3182233 w 4531905"/>
                <a:gd name="connsiteY387" fmla="*/ 512076 h 4498950"/>
                <a:gd name="connsiteX388" fmla="*/ 3183766 w 4531905"/>
                <a:gd name="connsiteY388" fmla="*/ 508376 h 4498950"/>
                <a:gd name="connsiteX389" fmla="*/ 2264803 w 4531905"/>
                <a:gd name="connsiteY389" fmla="*/ 160775 h 4498950"/>
                <a:gd name="connsiteX390" fmla="*/ 994236 w 4531905"/>
                <a:gd name="connsiteY390" fmla="*/ 634149 h 4498950"/>
                <a:gd name="connsiteX391" fmla="*/ 995355 w 4531905"/>
                <a:gd name="connsiteY391" fmla="*/ 636838 h 4498950"/>
                <a:gd name="connsiteX392" fmla="*/ 2250460 w 4531905"/>
                <a:gd name="connsiteY392" fmla="*/ 561877 h 4498950"/>
                <a:gd name="connsiteX393" fmla="*/ 2256498 w 4531905"/>
                <a:gd name="connsiteY393" fmla="*/ 542114 h 4498950"/>
                <a:gd name="connsiteX394" fmla="*/ 2280952 w 4531905"/>
                <a:gd name="connsiteY394" fmla="*/ 522052 h 4498950"/>
                <a:gd name="connsiteX395" fmla="*/ 2302660 w 4531905"/>
                <a:gd name="connsiteY395" fmla="*/ 517703 h 4498950"/>
                <a:gd name="connsiteX396" fmla="*/ 2309592 w 4531905"/>
                <a:gd name="connsiteY396" fmla="*/ 519107 h 4498950"/>
                <a:gd name="connsiteX397" fmla="*/ 2281682 w 4531905"/>
                <a:gd name="connsiteY397" fmla="*/ 178448 h 4498950"/>
                <a:gd name="connsiteX398" fmla="*/ 2270161 w 4531905"/>
                <a:gd name="connsiteY398" fmla="*/ 173656 h 4498950"/>
                <a:gd name="connsiteX399" fmla="*/ 2333578 w 4531905"/>
                <a:gd name="connsiteY399" fmla="*/ 146308 h 4498950"/>
                <a:gd name="connsiteX400" fmla="*/ 2333968 w 4531905"/>
                <a:gd name="connsiteY400" fmla="*/ 147245 h 4498950"/>
                <a:gd name="connsiteX401" fmla="*/ 2328585 w 4531905"/>
                <a:gd name="connsiteY401" fmla="*/ 160186 h 4498950"/>
                <a:gd name="connsiteX402" fmla="*/ 3187706 w 4531905"/>
                <a:gd name="connsiteY402" fmla="*/ 498861 h 4498950"/>
                <a:gd name="connsiteX403" fmla="*/ 3189597 w 4531905"/>
                <a:gd name="connsiteY403" fmla="*/ 494296 h 4498950"/>
                <a:gd name="connsiteX404" fmla="*/ 3198595 w 4531905"/>
                <a:gd name="connsiteY404" fmla="*/ 490569 h 4498950"/>
                <a:gd name="connsiteX405" fmla="*/ 2995172 w 4531905"/>
                <a:gd name="connsiteY405" fmla="*/ 51889 h 4498950"/>
                <a:gd name="connsiteX406" fmla="*/ 1666919 w 4531905"/>
                <a:gd name="connsiteY406" fmla="*/ 10986 h 4498950"/>
                <a:gd name="connsiteX407" fmla="*/ 987893 w 4531905"/>
                <a:gd name="connsiteY407" fmla="*/ 618897 h 4498950"/>
                <a:gd name="connsiteX408" fmla="*/ 990302 w 4531905"/>
                <a:gd name="connsiteY408" fmla="*/ 624690 h 4498950"/>
                <a:gd name="connsiteX409" fmla="*/ 2260906 w 4531905"/>
                <a:gd name="connsiteY409" fmla="*/ 151406 h 4498950"/>
                <a:gd name="connsiteX410" fmla="*/ 2259375 w 4531905"/>
                <a:gd name="connsiteY410" fmla="*/ 147725 h 4498950"/>
                <a:gd name="connsiteX411" fmla="*/ 1664117 w 4531905"/>
                <a:gd name="connsiteY411" fmla="*/ 0 h 4498950"/>
                <a:gd name="connsiteX412" fmla="*/ 1666686 w 4531905"/>
                <a:gd name="connsiteY412" fmla="*/ 467 h 4498950"/>
                <a:gd name="connsiteX413" fmla="*/ 2263009 w 4531905"/>
                <a:gd name="connsiteY413" fmla="*/ 138030 h 4498950"/>
                <a:gd name="connsiteX414" fmla="*/ 2270161 w 4531905"/>
                <a:gd name="connsiteY414" fmla="*/ 120834 h 4498950"/>
                <a:gd name="connsiteX415" fmla="*/ 2296572 w 4531905"/>
                <a:gd name="connsiteY415" fmla="*/ 109849 h 4498950"/>
                <a:gd name="connsiteX416" fmla="*/ 2322982 w 4531905"/>
                <a:gd name="connsiteY416" fmla="*/ 120834 h 4498950"/>
                <a:gd name="connsiteX417" fmla="*/ 2329514 w 4531905"/>
                <a:gd name="connsiteY417" fmla="*/ 136539 h 4498950"/>
                <a:gd name="connsiteX418" fmla="*/ 3001014 w 4531905"/>
                <a:gd name="connsiteY418" fmla="*/ 40670 h 4498950"/>
                <a:gd name="connsiteX419" fmla="*/ 3208073 w 4531905"/>
                <a:gd name="connsiteY419" fmla="*/ 486644 h 4498950"/>
                <a:gd name="connsiteX420" fmla="*/ 3216040 w 4531905"/>
                <a:gd name="connsiteY420" fmla="*/ 483343 h 4498950"/>
                <a:gd name="connsiteX421" fmla="*/ 3242483 w 4531905"/>
                <a:gd name="connsiteY421" fmla="*/ 494296 h 4498950"/>
                <a:gd name="connsiteX422" fmla="*/ 3249036 w 4531905"/>
                <a:gd name="connsiteY422" fmla="*/ 510118 h 4498950"/>
                <a:gd name="connsiteX423" fmla="*/ 3776510 w 4531905"/>
                <a:gd name="connsiteY423" fmla="*/ 503676 h 4498950"/>
                <a:gd name="connsiteX424" fmla="*/ 3777914 w 4531905"/>
                <a:gd name="connsiteY424" fmla="*/ 506947 h 4498950"/>
                <a:gd name="connsiteX425" fmla="*/ 4094521 w 4531905"/>
                <a:gd name="connsiteY425" fmla="*/ 1266637 h 4498950"/>
                <a:gd name="connsiteX426" fmla="*/ 4105361 w 4531905"/>
                <a:gd name="connsiteY426" fmla="*/ 1264447 h 4498950"/>
                <a:gd name="connsiteX427" fmla="*/ 4160753 w 4531905"/>
                <a:gd name="connsiteY427" fmla="*/ 1320072 h 4498950"/>
                <a:gd name="connsiteX428" fmla="*/ 4159791 w 4531905"/>
                <a:gd name="connsiteY428" fmla="*/ 1324840 h 4498950"/>
                <a:gd name="connsiteX429" fmla="*/ 4362457 w 4531905"/>
                <a:gd name="connsiteY429" fmla="*/ 1347420 h 4498950"/>
                <a:gd name="connsiteX430" fmla="*/ 4363156 w 4531905"/>
                <a:gd name="connsiteY430" fmla="*/ 1351160 h 4498950"/>
                <a:gd name="connsiteX431" fmla="*/ 4524254 w 4531905"/>
                <a:gd name="connsiteY431" fmla="*/ 2278026 h 4498950"/>
                <a:gd name="connsiteX432" fmla="*/ 4530971 w 4531905"/>
                <a:gd name="connsiteY432" fmla="*/ 2269459 h 4498950"/>
                <a:gd name="connsiteX433" fmla="*/ 4526432 w 4531905"/>
                <a:gd name="connsiteY433" fmla="*/ 2290560 h 4498950"/>
                <a:gd name="connsiteX434" fmla="*/ 4531905 w 4531905"/>
                <a:gd name="connsiteY434" fmla="*/ 2322048 h 4498950"/>
                <a:gd name="connsiteX435" fmla="*/ 4523256 w 4531905"/>
                <a:gd name="connsiteY435" fmla="*/ 2305311 h 4498950"/>
                <a:gd name="connsiteX436" fmla="*/ 4336475 w 4531905"/>
                <a:gd name="connsiteY436" fmla="*/ 3172733 h 4498950"/>
                <a:gd name="connsiteX437" fmla="*/ 4337682 w 4531905"/>
                <a:gd name="connsiteY437" fmla="*/ 3173969 h 4498950"/>
                <a:gd name="connsiteX438" fmla="*/ 4335722 w 4531905"/>
                <a:gd name="connsiteY438" fmla="*/ 3176231 h 4498950"/>
                <a:gd name="connsiteX439" fmla="*/ 4333943 w 4531905"/>
                <a:gd name="connsiteY439" fmla="*/ 3184489 h 4498950"/>
                <a:gd name="connsiteX440" fmla="*/ 4331079 w 4531905"/>
                <a:gd name="connsiteY440" fmla="*/ 3181556 h 4498950"/>
                <a:gd name="connsiteX441" fmla="*/ 3491702 w 4531905"/>
                <a:gd name="connsiteY441" fmla="*/ 4142852 h 4498950"/>
                <a:gd name="connsiteX442" fmla="*/ 3490903 w 4531905"/>
                <a:gd name="connsiteY442" fmla="*/ 4144624 h 4498950"/>
                <a:gd name="connsiteX443" fmla="*/ 3490155 w 4531905"/>
                <a:gd name="connsiteY443" fmla="*/ 4144624 h 4498950"/>
                <a:gd name="connsiteX444" fmla="*/ 3468931 w 4531905"/>
                <a:gd name="connsiteY444" fmla="*/ 4168931 h 4498950"/>
                <a:gd name="connsiteX445" fmla="*/ 3479798 w 4531905"/>
                <a:gd name="connsiteY445" fmla="*/ 4144838 h 4498950"/>
                <a:gd name="connsiteX446" fmla="*/ 3015558 w 4531905"/>
                <a:gd name="connsiteY446" fmla="*/ 4157498 h 4498950"/>
                <a:gd name="connsiteX447" fmla="*/ 3005456 w 4531905"/>
                <a:gd name="connsiteY447" fmla="*/ 4181786 h 4498950"/>
                <a:gd name="connsiteX448" fmla="*/ 2979045 w 4531905"/>
                <a:gd name="connsiteY448" fmla="*/ 4192771 h 4498950"/>
                <a:gd name="connsiteX449" fmla="*/ 2952635 w 4531905"/>
                <a:gd name="connsiteY449" fmla="*/ 4181786 h 4498950"/>
                <a:gd name="connsiteX450" fmla="*/ 2951807 w 4531905"/>
                <a:gd name="connsiteY450" fmla="*/ 4179796 h 4498950"/>
                <a:gd name="connsiteX451" fmla="*/ 2440781 w 4531905"/>
                <a:gd name="connsiteY451" fmla="*/ 4498950 h 4498950"/>
                <a:gd name="connsiteX452" fmla="*/ 1934957 w 4531905"/>
                <a:gd name="connsiteY452" fmla="*/ 4246145 h 4498950"/>
                <a:gd name="connsiteX453" fmla="*/ 1923313 w 4531905"/>
                <a:gd name="connsiteY453" fmla="*/ 4250968 h 4498950"/>
                <a:gd name="connsiteX454" fmla="*/ 1900052 w 4531905"/>
                <a:gd name="connsiteY454" fmla="*/ 4241333 h 4498950"/>
                <a:gd name="connsiteX455" fmla="*/ 1623214 w 4531905"/>
                <a:gd name="connsiteY455" fmla="*/ 4432339 h 4498950"/>
                <a:gd name="connsiteX456" fmla="*/ 1620409 w 4531905"/>
                <a:gd name="connsiteY456" fmla="*/ 4427898 h 4498950"/>
                <a:gd name="connsiteX457" fmla="*/ 1343729 w 4531905"/>
                <a:gd name="connsiteY457" fmla="*/ 4009620 h 4498950"/>
                <a:gd name="connsiteX458" fmla="*/ 942139 w 4531905"/>
                <a:gd name="connsiteY458" fmla="*/ 4118449 h 4498950"/>
                <a:gd name="connsiteX459" fmla="*/ 701196 w 4531905"/>
                <a:gd name="connsiteY459" fmla="*/ 3687262 h 4498950"/>
                <a:gd name="connsiteX460" fmla="*/ 692292 w 4531905"/>
                <a:gd name="connsiteY460" fmla="*/ 3690965 h 4498950"/>
                <a:gd name="connsiteX461" fmla="*/ 654896 w 4531905"/>
                <a:gd name="connsiteY461" fmla="*/ 3653570 h 4498950"/>
                <a:gd name="connsiteX462" fmla="*/ 660366 w 4531905"/>
                <a:gd name="connsiteY462" fmla="*/ 3640419 h 4498950"/>
                <a:gd name="connsiteX463" fmla="*/ 299868 w 4531905"/>
                <a:gd name="connsiteY463" fmla="*/ 3421484 h 4498950"/>
                <a:gd name="connsiteX464" fmla="*/ 389271 w 4531905"/>
                <a:gd name="connsiteY464" fmla="*/ 2936101 h 4498950"/>
                <a:gd name="connsiteX465" fmla="*/ 368319 w 4531905"/>
                <a:gd name="connsiteY465" fmla="*/ 2927423 h 4498950"/>
                <a:gd name="connsiteX466" fmla="*/ 357366 w 4531905"/>
                <a:gd name="connsiteY466" fmla="*/ 2900980 h 4498950"/>
                <a:gd name="connsiteX467" fmla="*/ 367897 w 4531905"/>
                <a:gd name="connsiteY467" fmla="*/ 2875556 h 4498950"/>
                <a:gd name="connsiteX468" fmla="*/ 0 w 4531905"/>
                <a:gd name="connsiteY468" fmla="*/ 2495003 h 4498950"/>
                <a:gd name="connsiteX469" fmla="*/ 1870 w 4531905"/>
                <a:gd name="connsiteY469" fmla="*/ 2491730 h 4498950"/>
                <a:gd name="connsiteX470" fmla="*/ 261562 w 4531905"/>
                <a:gd name="connsiteY470" fmla="*/ 2003933 h 4498950"/>
                <a:gd name="connsiteX471" fmla="*/ 251487 w 4531905"/>
                <a:gd name="connsiteY471" fmla="*/ 1999742 h 4498950"/>
                <a:gd name="connsiteX472" fmla="*/ 240501 w 4531905"/>
                <a:gd name="connsiteY472" fmla="*/ 1973331 h 4498950"/>
                <a:gd name="connsiteX473" fmla="*/ 251486 w 4531905"/>
                <a:gd name="connsiteY473" fmla="*/ 1946920 h 4498950"/>
                <a:gd name="connsiteX474" fmla="*/ 266478 w 4531905"/>
                <a:gd name="connsiteY474" fmla="*/ 1940684 h 4498950"/>
                <a:gd name="connsiteX475" fmla="*/ 68247 w 4531905"/>
                <a:gd name="connsiteY475" fmla="*/ 1486953 h 4498950"/>
                <a:gd name="connsiteX476" fmla="*/ 70350 w 4531905"/>
                <a:gd name="connsiteY476" fmla="*/ 1484617 h 4498950"/>
                <a:gd name="connsiteX477" fmla="*/ 395578 w 4531905"/>
                <a:gd name="connsiteY477" fmla="*/ 1114624 h 4498950"/>
                <a:gd name="connsiteX478" fmla="*/ 386345 w 4531905"/>
                <a:gd name="connsiteY478" fmla="*/ 1092424 h 4498950"/>
                <a:gd name="connsiteX479" fmla="*/ 423740 w 4531905"/>
                <a:gd name="connsiteY479" fmla="*/ 1055028 h 4498950"/>
                <a:gd name="connsiteX480" fmla="*/ 428786 w 4531905"/>
                <a:gd name="connsiteY480" fmla="*/ 1057120 h 4498950"/>
                <a:gd name="connsiteX481" fmla="*/ 574028 w 4531905"/>
                <a:gd name="connsiteY481" fmla="*/ 653259 h 4498950"/>
                <a:gd name="connsiteX482" fmla="*/ 924330 w 4531905"/>
                <a:gd name="connsiteY482" fmla="*/ 640526 h 4498950"/>
                <a:gd name="connsiteX483" fmla="*/ 934198 w 4531905"/>
                <a:gd name="connsiteY483" fmla="*/ 616800 h 4498950"/>
                <a:gd name="connsiteX484" fmla="*/ 960609 w 4531905"/>
                <a:gd name="connsiteY484" fmla="*/ 605815 h 4498950"/>
                <a:gd name="connsiteX485" fmla="*/ 978741 w 4531905"/>
                <a:gd name="connsiteY485" fmla="*/ 613357 h 449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4531905" h="4498950">
                  <a:moveTo>
                    <a:pt x="1953871" y="4230079"/>
                  </a:moveTo>
                  <a:lnTo>
                    <a:pt x="1949756" y="4240015"/>
                  </a:lnTo>
                  <a:lnTo>
                    <a:pt x="1947477" y="4240958"/>
                  </a:lnTo>
                  <a:lnTo>
                    <a:pt x="2440312" y="4487263"/>
                  </a:lnTo>
                  <a:lnTo>
                    <a:pt x="2947765" y="4170078"/>
                  </a:lnTo>
                  <a:lnTo>
                    <a:pt x="2943996" y="4161017"/>
                  </a:lnTo>
                  <a:close/>
                  <a:moveTo>
                    <a:pt x="1359105" y="4014441"/>
                  </a:moveTo>
                  <a:lnTo>
                    <a:pt x="1626018" y="4418082"/>
                  </a:lnTo>
                  <a:lnTo>
                    <a:pt x="1893977" y="4233030"/>
                  </a:lnTo>
                  <a:lnTo>
                    <a:pt x="1891011" y="4225870"/>
                  </a:lnTo>
                  <a:close/>
                  <a:moveTo>
                    <a:pt x="2367552" y="3510480"/>
                  </a:moveTo>
                  <a:lnTo>
                    <a:pt x="2367421" y="3510796"/>
                  </a:lnTo>
                  <a:cubicBezTo>
                    <a:pt x="2360654" y="3517563"/>
                    <a:pt x="2351305" y="3521749"/>
                    <a:pt x="2340978" y="3521749"/>
                  </a:cubicBezTo>
                  <a:lnTo>
                    <a:pt x="2338113" y="3520562"/>
                  </a:lnTo>
                  <a:lnTo>
                    <a:pt x="1942471" y="4184112"/>
                  </a:lnTo>
                  <a:lnTo>
                    <a:pt x="1949756" y="4187129"/>
                  </a:lnTo>
                  <a:cubicBezTo>
                    <a:pt x="1956523" y="4193896"/>
                    <a:pt x="1960709" y="4203245"/>
                    <a:pt x="1960709" y="4213572"/>
                  </a:cubicBezTo>
                  <a:lnTo>
                    <a:pt x="1958186" y="4219662"/>
                  </a:lnTo>
                  <a:lnTo>
                    <a:pt x="2943470" y="4150999"/>
                  </a:lnTo>
                  <a:lnTo>
                    <a:pt x="2952635" y="4128965"/>
                  </a:lnTo>
                  <a:lnTo>
                    <a:pt x="2953893" y="4128441"/>
                  </a:lnTo>
                  <a:close/>
                  <a:moveTo>
                    <a:pt x="721049" y="3674339"/>
                  </a:moveTo>
                  <a:lnTo>
                    <a:pt x="718702" y="3679980"/>
                  </a:lnTo>
                  <a:lnTo>
                    <a:pt x="710806" y="3683265"/>
                  </a:lnTo>
                  <a:lnTo>
                    <a:pt x="947282" y="4106293"/>
                  </a:lnTo>
                  <a:lnTo>
                    <a:pt x="1332226" y="4001820"/>
                  </a:lnTo>
                  <a:close/>
                  <a:moveTo>
                    <a:pt x="4040208" y="2927407"/>
                  </a:moveTo>
                  <a:lnTo>
                    <a:pt x="3506560" y="4110502"/>
                  </a:lnTo>
                  <a:lnTo>
                    <a:pt x="4323894" y="3174436"/>
                  </a:lnTo>
                  <a:lnTo>
                    <a:pt x="4077702" y="2922069"/>
                  </a:lnTo>
                  <a:lnTo>
                    <a:pt x="4052537" y="2932535"/>
                  </a:lnTo>
                  <a:close/>
                  <a:moveTo>
                    <a:pt x="4029630" y="2923007"/>
                  </a:moveTo>
                  <a:lnTo>
                    <a:pt x="3007551" y="4133829"/>
                  </a:lnTo>
                  <a:lnTo>
                    <a:pt x="3013065" y="4147194"/>
                  </a:lnTo>
                  <a:lnTo>
                    <a:pt x="3484533" y="4134342"/>
                  </a:lnTo>
                  <a:lnTo>
                    <a:pt x="4030705" y="2923455"/>
                  </a:lnTo>
                  <a:close/>
                  <a:moveTo>
                    <a:pt x="2795539" y="2866268"/>
                  </a:moveTo>
                  <a:lnTo>
                    <a:pt x="2371651" y="3468123"/>
                  </a:lnTo>
                  <a:lnTo>
                    <a:pt x="2378373" y="3484353"/>
                  </a:lnTo>
                  <a:lnTo>
                    <a:pt x="2371800" y="3500225"/>
                  </a:lnTo>
                  <a:lnTo>
                    <a:pt x="2964037" y="4124222"/>
                  </a:lnTo>
                  <a:lnTo>
                    <a:pt x="2975309" y="4119534"/>
                  </a:lnTo>
                  <a:lnTo>
                    <a:pt x="2960349" y="3997314"/>
                  </a:lnTo>
                  <a:lnTo>
                    <a:pt x="2821902" y="2866785"/>
                  </a:lnTo>
                  <a:lnTo>
                    <a:pt x="2810059" y="2869193"/>
                  </a:lnTo>
                  <a:close/>
                  <a:moveTo>
                    <a:pt x="1043573" y="3049367"/>
                  </a:moveTo>
                  <a:lnTo>
                    <a:pt x="708100" y="3622749"/>
                  </a:lnTo>
                  <a:lnTo>
                    <a:pt x="718702" y="3627159"/>
                  </a:lnTo>
                  <a:cubicBezTo>
                    <a:pt x="725480" y="3633937"/>
                    <a:pt x="729687" y="3643286"/>
                    <a:pt x="729687" y="3653570"/>
                  </a:cubicBezTo>
                  <a:lnTo>
                    <a:pt x="724901" y="3665077"/>
                  </a:lnTo>
                  <a:lnTo>
                    <a:pt x="1347294" y="3998745"/>
                  </a:lnTo>
                  <a:lnTo>
                    <a:pt x="1886138" y="4213040"/>
                  </a:lnTo>
                  <a:lnTo>
                    <a:pt x="1888903" y="4206363"/>
                  </a:lnTo>
                  <a:lnTo>
                    <a:pt x="1082540" y="3051440"/>
                  </a:lnTo>
                  <a:lnTo>
                    <a:pt x="1065548" y="3058507"/>
                  </a:lnTo>
                  <a:close/>
                  <a:moveTo>
                    <a:pt x="1098976" y="3030652"/>
                  </a:moveTo>
                  <a:lnTo>
                    <a:pt x="1091974" y="3047486"/>
                  </a:lnTo>
                  <a:lnTo>
                    <a:pt x="1893455" y="4195374"/>
                  </a:lnTo>
                  <a:lnTo>
                    <a:pt x="1896870" y="4187129"/>
                  </a:lnTo>
                  <a:cubicBezTo>
                    <a:pt x="1903637" y="4180362"/>
                    <a:pt x="1912986" y="4176176"/>
                    <a:pt x="1923313" y="4176177"/>
                  </a:cubicBezTo>
                  <a:lnTo>
                    <a:pt x="1932778" y="4180097"/>
                  </a:lnTo>
                  <a:lnTo>
                    <a:pt x="2328368" y="3516526"/>
                  </a:lnTo>
                  <a:lnTo>
                    <a:pt x="2314535" y="3510797"/>
                  </a:lnTo>
                  <a:cubicBezTo>
                    <a:pt x="2307768" y="3504029"/>
                    <a:pt x="2303582" y="3494681"/>
                    <a:pt x="2303582" y="3484354"/>
                  </a:cubicBezTo>
                  <a:lnTo>
                    <a:pt x="2307148" y="3475746"/>
                  </a:lnTo>
                  <a:close/>
                  <a:moveTo>
                    <a:pt x="4511573" y="2310595"/>
                  </a:moveTo>
                  <a:lnTo>
                    <a:pt x="4075258" y="2867193"/>
                  </a:lnTo>
                  <a:lnTo>
                    <a:pt x="4078949" y="2868729"/>
                  </a:lnTo>
                  <a:cubicBezTo>
                    <a:pt x="4085727" y="2875507"/>
                    <a:pt x="4089934" y="2884856"/>
                    <a:pt x="4089934" y="2895139"/>
                  </a:cubicBezTo>
                  <a:lnTo>
                    <a:pt x="4082692" y="2912551"/>
                  </a:lnTo>
                  <a:lnTo>
                    <a:pt x="4327865" y="3163685"/>
                  </a:lnTo>
                  <a:close/>
                  <a:moveTo>
                    <a:pt x="3604025" y="2397485"/>
                  </a:moveTo>
                  <a:lnTo>
                    <a:pt x="3595958" y="2409484"/>
                  </a:lnTo>
                  <a:cubicBezTo>
                    <a:pt x="3585907" y="2419562"/>
                    <a:pt x="3572001" y="2425814"/>
                    <a:pt x="3556575" y="2425814"/>
                  </a:cubicBezTo>
                  <a:lnTo>
                    <a:pt x="3551028" y="2424695"/>
                  </a:lnTo>
                  <a:lnTo>
                    <a:pt x="2998710" y="4126132"/>
                  </a:lnTo>
                  <a:lnTo>
                    <a:pt x="3000278" y="4126782"/>
                  </a:lnTo>
                  <a:lnTo>
                    <a:pt x="4023265" y="2914670"/>
                  </a:lnTo>
                  <a:lnTo>
                    <a:pt x="4015142" y="2895140"/>
                  </a:lnTo>
                  <a:cubicBezTo>
                    <a:pt x="4015142" y="2884856"/>
                    <a:pt x="4019349" y="2875507"/>
                    <a:pt x="4026127" y="2868729"/>
                  </a:cubicBezTo>
                  <a:lnTo>
                    <a:pt x="4027158" y="2868300"/>
                  </a:lnTo>
                  <a:close/>
                  <a:moveTo>
                    <a:pt x="3508299" y="2396016"/>
                  </a:moveTo>
                  <a:lnTo>
                    <a:pt x="2862847" y="2800623"/>
                  </a:lnTo>
                  <a:lnTo>
                    <a:pt x="2865454" y="2813568"/>
                  </a:lnTo>
                  <a:cubicBezTo>
                    <a:pt x="2865454" y="2828877"/>
                    <a:pt x="2859260" y="2842783"/>
                    <a:pt x="2849238" y="2852862"/>
                  </a:cubicBezTo>
                  <a:lnTo>
                    <a:pt x="2831961" y="2864584"/>
                  </a:lnTo>
                  <a:lnTo>
                    <a:pt x="2985872" y="4120810"/>
                  </a:lnTo>
                  <a:lnTo>
                    <a:pt x="2989455" y="4122295"/>
                  </a:lnTo>
                  <a:lnTo>
                    <a:pt x="3541005" y="2422672"/>
                  </a:lnTo>
                  <a:lnTo>
                    <a:pt x="3535003" y="2421461"/>
                  </a:lnTo>
                  <a:cubicBezTo>
                    <a:pt x="3528376" y="2418657"/>
                    <a:pt x="3522409" y="2414596"/>
                    <a:pt x="3517398" y="2409571"/>
                  </a:cubicBezTo>
                  <a:close/>
                  <a:moveTo>
                    <a:pt x="407050" y="2933286"/>
                  </a:moveTo>
                  <a:lnTo>
                    <a:pt x="399612" y="2936366"/>
                  </a:lnTo>
                  <a:lnTo>
                    <a:pt x="311087" y="3416343"/>
                  </a:lnTo>
                  <a:lnTo>
                    <a:pt x="664382" y="3630763"/>
                  </a:lnTo>
                  <a:lnTo>
                    <a:pt x="665881" y="3627159"/>
                  </a:lnTo>
                  <a:lnTo>
                    <a:pt x="671213" y="3624941"/>
                  </a:lnTo>
                  <a:lnTo>
                    <a:pt x="660277" y="3596287"/>
                  </a:lnTo>
                  <a:close/>
                  <a:moveTo>
                    <a:pt x="427672" y="2911809"/>
                  </a:moveTo>
                  <a:lnTo>
                    <a:pt x="421205" y="2927422"/>
                  </a:lnTo>
                  <a:lnTo>
                    <a:pt x="416654" y="2929307"/>
                  </a:lnTo>
                  <a:lnTo>
                    <a:pt x="680740" y="3620979"/>
                  </a:lnTo>
                  <a:lnTo>
                    <a:pt x="692291" y="3616174"/>
                  </a:lnTo>
                  <a:lnTo>
                    <a:pt x="698792" y="3618878"/>
                  </a:lnTo>
                  <a:lnTo>
                    <a:pt x="1036623" y="3041477"/>
                  </a:lnTo>
                  <a:lnTo>
                    <a:pt x="1028152" y="3021112"/>
                  </a:lnTo>
                  <a:lnTo>
                    <a:pt x="1032152" y="3011494"/>
                  </a:lnTo>
                  <a:close/>
                  <a:moveTo>
                    <a:pt x="1971238" y="2593983"/>
                  </a:moveTo>
                  <a:lnTo>
                    <a:pt x="1968512" y="2607492"/>
                  </a:lnTo>
                  <a:cubicBezTo>
                    <a:pt x="1965707" y="2614120"/>
                    <a:pt x="1961646" y="2620088"/>
                    <a:pt x="1956621" y="2625098"/>
                  </a:cubicBezTo>
                  <a:lnTo>
                    <a:pt x="1953599" y="2627127"/>
                  </a:lnTo>
                  <a:lnTo>
                    <a:pt x="2339374" y="3447622"/>
                  </a:lnTo>
                  <a:lnTo>
                    <a:pt x="2340978" y="3446958"/>
                  </a:lnTo>
                  <a:lnTo>
                    <a:pt x="2366535" y="3457544"/>
                  </a:lnTo>
                  <a:lnTo>
                    <a:pt x="2785366" y="2862766"/>
                  </a:lnTo>
                  <a:lnTo>
                    <a:pt x="2770766" y="2852950"/>
                  </a:lnTo>
                  <a:cubicBezTo>
                    <a:pt x="2760686" y="2842900"/>
                    <a:pt x="2754434" y="2828994"/>
                    <a:pt x="2754434" y="2813568"/>
                  </a:cubicBezTo>
                  <a:lnTo>
                    <a:pt x="2755572" y="2807931"/>
                  </a:lnTo>
                  <a:close/>
                  <a:moveTo>
                    <a:pt x="1867671" y="2609683"/>
                  </a:moveTo>
                  <a:lnTo>
                    <a:pt x="1093963" y="2999520"/>
                  </a:lnTo>
                  <a:lnTo>
                    <a:pt x="1102883" y="3020967"/>
                  </a:lnTo>
                  <a:lnTo>
                    <a:pt x="2311093" y="3466220"/>
                  </a:lnTo>
                  <a:lnTo>
                    <a:pt x="2314535" y="3457910"/>
                  </a:lnTo>
                  <a:lnTo>
                    <a:pt x="2329895" y="3451548"/>
                  </a:lnTo>
                  <a:lnTo>
                    <a:pt x="1944984" y="2632909"/>
                  </a:lnTo>
                  <a:lnTo>
                    <a:pt x="1938945" y="2636963"/>
                  </a:lnTo>
                  <a:cubicBezTo>
                    <a:pt x="1932284" y="2639764"/>
                    <a:pt x="1924951" y="2641312"/>
                    <a:pt x="1917238" y="2641312"/>
                  </a:cubicBezTo>
                  <a:cubicBezTo>
                    <a:pt x="1901929" y="2641312"/>
                    <a:pt x="1888081" y="2635119"/>
                    <a:pt x="1878060" y="2625098"/>
                  </a:cubicBezTo>
                  <a:close/>
                  <a:moveTo>
                    <a:pt x="764059" y="2108418"/>
                  </a:moveTo>
                  <a:lnTo>
                    <a:pt x="419069" y="2873652"/>
                  </a:lnTo>
                  <a:lnTo>
                    <a:pt x="421205" y="2874537"/>
                  </a:lnTo>
                  <a:cubicBezTo>
                    <a:pt x="427972" y="2881304"/>
                    <a:pt x="432158" y="2890653"/>
                    <a:pt x="432157" y="2900980"/>
                  </a:cubicBezTo>
                  <a:lnTo>
                    <a:pt x="431738" y="2901993"/>
                  </a:lnTo>
                  <a:lnTo>
                    <a:pt x="1036192" y="3001782"/>
                  </a:lnTo>
                  <a:lnTo>
                    <a:pt x="1039137" y="2994701"/>
                  </a:lnTo>
                  <a:lnTo>
                    <a:pt x="1048712" y="2990719"/>
                  </a:lnTo>
                  <a:lnTo>
                    <a:pt x="779199" y="2105428"/>
                  </a:lnTo>
                  <a:lnTo>
                    <a:pt x="768020" y="2110058"/>
                  </a:lnTo>
                  <a:close/>
                  <a:moveTo>
                    <a:pt x="798737" y="2088789"/>
                  </a:moveTo>
                  <a:lnTo>
                    <a:pt x="794464" y="2099106"/>
                  </a:lnTo>
                  <a:lnTo>
                    <a:pt x="788732" y="2101480"/>
                  </a:lnTo>
                  <a:lnTo>
                    <a:pt x="1058043" y="2986837"/>
                  </a:lnTo>
                  <a:lnTo>
                    <a:pt x="1065548" y="2983716"/>
                  </a:lnTo>
                  <a:lnTo>
                    <a:pt x="1086125" y="2992275"/>
                  </a:lnTo>
                  <a:lnTo>
                    <a:pt x="1864683" y="2599993"/>
                  </a:lnTo>
                  <a:lnTo>
                    <a:pt x="1861846" y="2585920"/>
                  </a:lnTo>
                  <a:cubicBezTo>
                    <a:pt x="1861846" y="2578266"/>
                    <a:pt x="1863394" y="2570976"/>
                    <a:pt x="1866195" y="2564348"/>
                  </a:cubicBezTo>
                  <a:lnTo>
                    <a:pt x="1870311" y="2558241"/>
                  </a:lnTo>
                  <a:close/>
                  <a:moveTo>
                    <a:pt x="4116318" y="1373257"/>
                  </a:moveTo>
                  <a:lnTo>
                    <a:pt x="4058341" y="2860157"/>
                  </a:lnTo>
                  <a:lnTo>
                    <a:pt x="4065496" y="2863133"/>
                  </a:lnTo>
                  <a:lnTo>
                    <a:pt x="4515154" y="2289632"/>
                  </a:lnTo>
                  <a:lnTo>
                    <a:pt x="4203990" y="1687487"/>
                  </a:lnTo>
                  <a:lnTo>
                    <a:pt x="4120668" y="1372380"/>
                  </a:lnTo>
                  <a:close/>
                  <a:moveTo>
                    <a:pt x="4093285" y="1373036"/>
                  </a:moveTo>
                  <a:lnTo>
                    <a:pt x="3588568" y="2325894"/>
                  </a:lnTo>
                  <a:lnTo>
                    <a:pt x="3595958" y="2330836"/>
                  </a:lnTo>
                  <a:cubicBezTo>
                    <a:pt x="3606009" y="2340857"/>
                    <a:pt x="3612203" y="2354764"/>
                    <a:pt x="3612203" y="2370189"/>
                  </a:cubicBezTo>
                  <a:lnTo>
                    <a:pt x="3608711" y="2387521"/>
                  </a:lnTo>
                  <a:lnTo>
                    <a:pt x="4037020" y="2864198"/>
                  </a:lnTo>
                  <a:lnTo>
                    <a:pt x="4048022" y="2859622"/>
                  </a:lnTo>
                  <a:lnTo>
                    <a:pt x="4106105" y="1375316"/>
                  </a:lnTo>
                  <a:lnTo>
                    <a:pt x="4105361" y="1375466"/>
                  </a:lnTo>
                  <a:close/>
                  <a:moveTo>
                    <a:pt x="2769884" y="1624303"/>
                  </a:moveTo>
                  <a:lnTo>
                    <a:pt x="2755914" y="1633781"/>
                  </a:lnTo>
                  <a:lnTo>
                    <a:pt x="2747987" y="1635392"/>
                  </a:lnTo>
                  <a:lnTo>
                    <a:pt x="2822569" y="2760641"/>
                  </a:lnTo>
                  <a:lnTo>
                    <a:pt x="2831632" y="2762426"/>
                  </a:lnTo>
                  <a:cubicBezTo>
                    <a:pt x="2838261" y="2765216"/>
                    <a:pt x="2844228" y="2769277"/>
                    <a:pt x="2849239" y="2774302"/>
                  </a:cubicBezTo>
                  <a:lnTo>
                    <a:pt x="2859964" y="2790266"/>
                  </a:lnTo>
                  <a:lnTo>
                    <a:pt x="3504371" y="2386099"/>
                  </a:lnTo>
                  <a:lnTo>
                    <a:pt x="3501183" y="2370189"/>
                  </a:lnTo>
                  <a:cubicBezTo>
                    <a:pt x="3501183" y="2354880"/>
                    <a:pt x="3507377" y="2341032"/>
                    <a:pt x="3517398" y="2331012"/>
                  </a:cubicBezTo>
                  <a:lnTo>
                    <a:pt x="3530267" y="2322339"/>
                  </a:lnTo>
                  <a:close/>
                  <a:moveTo>
                    <a:pt x="2710790" y="1632507"/>
                  </a:moveTo>
                  <a:lnTo>
                    <a:pt x="1955216" y="2545799"/>
                  </a:lnTo>
                  <a:lnTo>
                    <a:pt x="1956621" y="2546742"/>
                  </a:lnTo>
                  <a:cubicBezTo>
                    <a:pt x="1961646" y="2551753"/>
                    <a:pt x="1965707" y="2557720"/>
                    <a:pt x="1968512" y="2564348"/>
                  </a:cubicBezTo>
                  <a:lnTo>
                    <a:pt x="1972398" y="2583604"/>
                  </a:lnTo>
                  <a:lnTo>
                    <a:pt x="2757642" y="2797669"/>
                  </a:lnTo>
                  <a:lnTo>
                    <a:pt x="2758787" y="2791996"/>
                  </a:lnTo>
                  <a:cubicBezTo>
                    <a:pt x="2767201" y="2772111"/>
                    <a:pt x="2786921" y="2758176"/>
                    <a:pt x="2810059" y="2758176"/>
                  </a:cubicBezTo>
                  <a:lnTo>
                    <a:pt x="2812225" y="2758603"/>
                  </a:lnTo>
                  <a:lnTo>
                    <a:pt x="2737834" y="1637457"/>
                  </a:lnTo>
                  <a:lnTo>
                    <a:pt x="2734343" y="1638166"/>
                  </a:lnTo>
                  <a:cubicBezTo>
                    <a:pt x="2726688" y="1638166"/>
                    <a:pt x="2719384" y="1636618"/>
                    <a:pt x="2712734" y="1633814"/>
                  </a:cubicBezTo>
                  <a:close/>
                  <a:moveTo>
                    <a:pt x="4157833" y="1334551"/>
                  </a:moveTo>
                  <a:lnTo>
                    <a:pt x="4156403" y="1341645"/>
                  </a:lnTo>
                  <a:cubicBezTo>
                    <a:pt x="4153602" y="1348273"/>
                    <a:pt x="4149548" y="1354241"/>
                    <a:pt x="4144538" y="1359251"/>
                  </a:cubicBezTo>
                  <a:lnTo>
                    <a:pt x="4130256" y="1368876"/>
                  </a:lnTo>
                  <a:lnTo>
                    <a:pt x="4213339" y="1683514"/>
                  </a:lnTo>
                  <a:lnTo>
                    <a:pt x="4510403" y="2258242"/>
                  </a:lnTo>
                  <a:lnTo>
                    <a:pt x="4353574" y="1356300"/>
                  </a:lnTo>
                  <a:close/>
                  <a:moveTo>
                    <a:pt x="2789136" y="1585518"/>
                  </a:moveTo>
                  <a:lnTo>
                    <a:pt x="2785385" y="1604150"/>
                  </a:lnTo>
                  <a:lnTo>
                    <a:pt x="2776755" y="1617014"/>
                  </a:lnTo>
                  <a:lnTo>
                    <a:pt x="3540398" y="2318059"/>
                  </a:lnTo>
                  <a:lnTo>
                    <a:pt x="3556575" y="2314798"/>
                  </a:lnTo>
                  <a:cubicBezTo>
                    <a:pt x="3564288" y="2314739"/>
                    <a:pt x="3571620" y="2316243"/>
                    <a:pt x="3578282" y="2319015"/>
                  </a:cubicBezTo>
                  <a:lnTo>
                    <a:pt x="3579992" y="2320158"/>
                  </a:lnTo>
                  <a:lnTo>
                    <a:pt x="4082975" y="1370595"/>
                  </a:lnTo>
                  <a:lnTo>
                    <a:pt x="4066065" y="1359251"/>
                  </a:lnTo>
                  <a:cubicBezTo>
                    <a:pt x="4061025" y="1354240"/>
                    <a:pt x="4056943" y="1348273"/>
                    <a:pt x="4054119" y="1341645"/>
                  </a:cubicBezTo>
                  <a:lnTo>
                    <a:pt x="4054046" y="1341285"/>
                  </a:lnTo>
                  <a:close/>
                  <a:moveTo>
                    <a:pt x="271054" y="2007881"/>
                  </a:moveTo>
                  <a:lnTo>
                    <a:pt x="12620" y="2493366"/>
                  </a:lnTo>
                  <a:lnTo>
                    <a:pt x="377472" y="2870745"/>
                  </a:lnTo>
                  <a:lnTo>
                    <a:pt x="390884" y="2865190"/>
                  </a:lnTo>
                  <a:lnTo>
                    <a:pt x="284492" y="2007984"/>
                  </a:lnTo>
                  <a:lnTo>
                    <a:pt x="277897" y="2010727"/>
                  </a:lnTo>
                  <a:close/>
                  <a:moveTo>
                    <a:pt x="311924" y="1981431"/>
                  </a:moveTo>
                  <a:lnTo>
                    <a:pt x="304308" y="1999742"/>
                  </a:lnTo>
                  <a:lnTo>
                    <a:pt x="294376" y="2003873"/>
                  </a:lnTo>
                  <a:lnTo>
                    <a:pt x="401373" y="2866322"/>
                  </a:lnTo>
                  <a:lnTo>
                    <a:pt x="409590" y="2869725"/>
                  </a:lnTo>
                  <a:lnTo>
                    <a:pt x="754549" y="2104478"/>
                  </a:lnTo>
                  <a:lnTo>
                    <a:pt x="741577" y="2099106"/>
                  </a:lnTo>
                  <a:cubicBezTo>
                    <a:pt x="734810" y="2092339"/>
                    <a:pt x="730625" y="2082990"/>
                    <a:pt x="730624" y="2072663"/>
                  </a:cubicBezTo>
                  <a:lnTo>
                    <a:pt x="732197" y="2068867"/>
                  </a:lnTo>
                  <a:close/>
                  <a:moveTo>
                    <a:pt x="1589540" y="1565165"/>
                  </a:moveTo>
                  <a:lnTo>
                    <a:pt x="800964" y="2061913"/>
                  </a:lnTo>
                  <a:lnTo>
                    <a:pt x="805416" y="2072663"/>
                  </a:lnTo>
                  <a:lnTo>
                    <a:pt x="802699" y="2079223"/>
                  </a:lnTo>
                  <a:lnTo>
                    <a:pt x="1876280" y="2549383"/>
                  </a:lnTo>
                  <a:lnTo>
                    <a:pt x="1878060" y="2546742"/>
                  </a:lnTo>
                  <a:cubicBezTo>
                    <a:pt x="1883070" y="2541732"/>
                    <a:pt x="1889038" y="2537678"/>
                    <a:pt x="1895666" y="2534877"/>
                  </a:cubicBezTo>
                  <a:lnTo>
                    <a:pt x="1906763" y="2532640"/>
                  </a:lnTo>
                  <a:lnTo>
                    <a:pt x="1647527" y="1582116"/>
                  </a:lnTo>
                  <a:lnTo>
                    <a:pt x="1631393" y="1585349"/>
                  </a:lnTo>
                  <a:cubicBezTo>
                    <a:pt x="1616085" y="1585350"/>
                    <a:pt x="1602237" y="1579156"/>
                    <a:pt x="1592216" y="1569135"/>
                  </a:cubicBezTo>
                  <a:close/>
                  <a:moveTo>
                    <a:pt x="1685713" y="1536433"/>
                  </a:moveTo>
                  <a:lnTo>
                    <a:pt x="1682667" y="1551529"/>
                  </a:lnTo>
                  <a:cubicBezTo>
                    <a:pt x="1679862" y="1558157"/>
                    <a:pt x="1675801" y="1564124"/>
                    <a:pt x="1670776" y="1569134"/>
                  </a:cubicBezTo>
                  <a:lnTo>
                    <a:pt x="1657006" y="1578378"/>
                  </a:lnTo>
                  <a:lnTo>
                    <a:pt x="1916710" y="2530634"/>
                  </a:lnTo>
                  <a:lnTo>
                    <a:pt x="1917238" y="2530528"/>
                  </a:lnTo>
                  <a:cubicBezTo>
                    <a:pt x="1924951" y="2530528"/>
                    <a:pt x="1932284" y="2532076"/>
                    <a:pt x="1938945" y="2534877"/>
                  </a:cubicBezTo>
                  <a:lnTo>
                    <a:pt x="1946789" y="2540142"/>
                  </a:lnTo>
                  <a:lnTo>
                    <a:pt x="2702536" y="1626958"/>
                  </a:lnTo>
                  <a:lnTo>
                    <a:pt x="2695047" y="1621923"/>
                  </a:lnTo>
                  <a:cubicBezTo>
                    <a:pt x="2690007" y="1616898"/>
                    <a:pt x="2685924" y="1610909"/>
                    <a:pt x="2683102" y="1604248"/>
                  </a:cubicBezTo>
                  <a:lnTo>
                    <a:pt x="2680576" y="1591750"/>
                  </a:lnTo>
                  <a:close/>
                  <a:moveTo>
                    <a:pt x="3194897" y="1030417"/>
                  </a:moveTo>
                  <a:lnTo>
                    <a:pt x="3193487" y="1032504"/>
                  </a:lnTo>
                  <a:cubicBezTo>
                    <a:pt x="3183437" y="1042525"/>
                    <a:pt x="3169529" y="1048720"/>
                    <a:pt x="3154104" y="1048719"/>
                  </a:cubicBezTo>
                  <a:lnTo>
                    <a:pt x="3136802" y="1045231"/>
                  </a:lnTo>
                  <a:lnTo>
                    <a:pt x="2776328" y="1547566"/>
                  </a:lnTo>
                  <a:lnTo>
                    <a:pt x="2785353" y="1560936"/>
                  </a:lnTo>
                  <a:lnTo>
                    <a:pt x="2788246" y="1575201"/>
                  </a:lnTo>
                  <a:lnTo>
                    <a:pt x="4052007" y="1331253"/>
                  </a:lnTo>
                  <a:lnTo>
                    <a:pt x="4049734" y="1320072"/>
                  </a:lnTo>
                  <a:lnTo>
                    <a:pt x="4051780" y="1309912"/>
                  </a:lnTo>
                  <a:close/>
                  <a:moveTo>
                    <a:pt x="1367717" y="1124294"/>
                  </a:moveTo>
                  <a:lnTo>
                    <a:pt x="795510" y="2048745"/>
                  </a:lnTo>
                  <a:lnTo>
                    <a:pt x="797071" y="2052514"/>
                  </a:lnTo>
                  <a:lnTo>
                    <a:pt x="1583816" y="1556671"/>
                  </a:lnTo>
                  <a:lnTo>
                    <a:pt x="1580350" y="1551529"/>
                  </a:lnTo>
                  <a:cubicBezTo>
                    <a:pt x="1577549" y="1544901"/>
                    <a:pt x="1576001" y="1537611"/>
                    <a:pt x="1576001" y="1529957"/>
                  </a:cubicBezTo>
                  <a:cubicBezTo>
                    <a:pt x="1576001" y="1514648"/>
                    <a:pt x="1582195" y="1500741"/>
                    <a:pt x="1592216" y="1490662"/>
                  </a:cubicBezTo>
                  <a:lnTo>
                    <a:pt x="1606755" y="1480797"/>
                  </a:lnTo>
                  <a:lnTo>
                    <a:pt x="1415657" y="1124859"/>
                  </a:lnTo>
                  <a:lnTo>
                    <a:pt x="1413769" y="1126135"/>
                  </a:lnTo>
                  <a:cubicBezTo>
                    <a:pt x="1407108" y="1128958"/>
                    <a:pt x="1399775" y="1130521"/>
                    <a:pt x="1392062" y="1130521"/>
                  </a:cubicBezTo>
                  <a:cubicBezTo>
                    <a:pt x="1384408" y="1130521"/>
                    <a:pt x="1377119" y="1128973"/>
                    <a:pt x="1370491" y="1126168"/>
                  </a:cubicBezTo>
                  <a:close/>
                  <a:moveTo>
                    <a:pt x="1352086" y="1113087"/>
                  </a:moveTo>
                  <a:lnTo>
                    <a:pt x="308948" y="1957953"/>
                  </a:lnTo>
                  <a:lnTo>
                    <a:pt x="314586" y="1971617"/>
                  </a:lnTo>
                  <a:lnTo>
                    <a:pt x="736114" y="2059411"/>
                  </a:lnTo>
                  <a:lnTo>
                    <a:pt x="741577" y="2046220"/>
                  </a:lnTo>
                  <a:cubicBezTo>
                    <a:pt x="748344" y="2039453"/>
                    <a:pt x="757693" y="2035267"/>
                    <a:pt x="768020" y="2035267"/>
                  </a:cubicBezTo>
                  <a:lnTo>
                    <a:pt x="786832" y="2043059"/>
                  </a:lnTo>
                  <a:lnTo>
                    <a:pt x="1359166" y="1118519"/>
                  </a:lnTo>
                  <a:lnTo>
                    <a:pt x="1352885" y="1114277"/>
                  </a:lnTo>
                  <a:close/>
                  <a:moveTo>
                    <a:pt x="3242615" y="546861"/>
                  </a:moveTo>
                  <a:lnTo>
                    <a:pt x="3242483" y="547182"/>
                  </a:lnTo>
                  <a:cubicBezTo>
                    <a:pt x="3235716" y="553950"/>
                    <a:pt x="3226367" y="558136"/>
                    <a:pt x="3216040" y="558135"/>
                  </a:cubicBezTo>
                  <a:lnTo>
                    <a:pt x="3215764" y="558021"/>
                  </a:lnTo>
                  <a:lnTo>
                    <a:pt x="3168540" y="940617"/>
                  </a:lnTo>
                  <a:lnTo>
                    <a:pt x="3175812" y="942086"/>
                  </a:lnTo>
                  <a:cubicBezTo>
                    <a:pt x="3195795" y="950555"/>
                    <a:pt x="3209732" y="970364"/>
                    <a:pt x="3209732" y="993327"/>
                  </a:cubicBezTo>
                  <a:cubicBezTo>
                    <a:pt x="3209731" y="1000982"/>
                    <a:pt x="3208184" y="1008270"/>
                    <a:pt x="3205378" y="1014899"/>
                  </a:cubicBezTo>
                  <a:lnTo>
                    <a:pt x="3200820" y="1021648"/>
                  </a:lnTo>
                  <a:lnTo>
                    <a:pt x="4053802" y="1299878"/>
                  </a:lnTo>
                  <a:lnTo>
                    <a:pt x="4054087" y="1298464"/>
                  </a:lnTo>
                  <a:lnTo>
                    <a:pt x="4062532" y="1285904"/>
                  </a:lnTo>
                  <a:close/>
                  <a:moveTo>
                    <a:pt x="403424" y="1121370"/>
                  </a:moveTo>
                  <a:lnTo>
                    <a:pt x="80401" y="1488822"/>
                  </a:lnTo>
                  <a:lnTo>
                    <a:pt x="275919" y="1936757"/>
                  </a:lnTo>
                  <a:lnTo>
                    <a:pt x="277897" y="1935935"/>
                  </a:lnTo>
                  <a:lnTo>
                    <a:pt x="284926" y="1938849"/>
                  </a:lnTo>
                  <a:lnTo>
                    <a:pt x="326400" y="1671382"/>
                  </a:lnTo>
                  <a:lnTo>
                    <a:pt x="411129" y="1124575"/>
                  </a:lnTo>
                  <a:close/>
                  <a:moveTo>
                    <a:pt x="458902" y="1097797"/>
                  </a:moveTo>
                  <a:lnTo>
                    <a:pt x="450152" y="1118835"/>
                  </a:lnTo>
                  <a:cubicBezTo>
                    <a:pt x="443374" y="1125613"/>
                    <a:pt x="434025" y="1129820"/>
                    <a:pt x="423741" y="1129820"/>
                  </a:cubicBezTo>
                  <a:lnTo>
                    <a:pt x="420718" y="1128563"/>
                  </a:lnTo>
                  <a:lnTo>
                    <a:pt x="343127" y="1629362"/>
                  </a:lnTo>
                  <a:lnTo>
                    <a:pt x="294589" y="1942854"/>
                  </a:lnTo>
                  <a:lnTo>
                    <a:pt x="304396" y="1946920"/>
                  </a:lnTo>
                  <a:lnTo>
                    <a:pt x="304871" y="1948073"/>
                  </a:lnTo>
                  <a:lnTo>
                    <a:pt x="1346387" y="1104597"/>
                  </a:lnTo>
                  <a:lnTo>
                    <a:pt x="1341020" y="1096601"/>
                  </a:lnTo>
                  <a:lnTo>
                    <a:pt x="1337547" y="1079271"/>
                  </a:lnTo>
                  <a:close/>
                  <a:moveTo>
                    <a:pt x="3253120" y="519977"/>
                  </a:moveTo>
                  <a:lnTo>
                    <a:pt x="3253436" y="520739"/>
                  </a:lnTo>
                  <a:lnTo>
                    <a:pt x="3246904" y="536507"/>
                  </a:lnTo>
                  <a:lnTo>
                    <a:pt x="4069689" y="1278271"/>
                  </a:lnTo>
                  <a:lnTo>
                    <a:pt x="4083653" y="1268833"/>
                  </a:lnTo>
                  <a:lnTo>
                    <a:pt x="4084589" y="1268644"/>
                  </a:lnTo>
                  <a:lnTo>
                    <a:pt x="3769966" y="513726"/>
                  </a:lnTo>
                  <a:close/>
                  <a:moveTo>
                    <a:pt x="2281453" y="624450"/>
                  </a:moveTo>
                  <a:lnTo>
                    <a:pt x="1671008" y="1491093"/>
                  </a:lnTo>
                  <a:lnTo>
                    <a:pt x="1682667" y="1508381"/>
                  </a:lnTo>
                  <a:lnTo>
                    <a:pt x="1686236" y="1526071"/>
                  </a:lnTo>
                  <a:lnTo>
                    <a:pt x="2678990" y="1581178"/>
                  </a:lnTo>
                  <a:lnTo>
                    <a:pt x="2683069" y="1560969"/>
                  </a:lnTo>
                  <a:cubicBezTo>
                    <a:pt x="2685874" y="1554341"/>
                    <a:pt x="2689935" y="1548374"/>
                    <a:pt x="2694960" y="1543364"/>
                  </a:cubicBezTo>
                  <a:lnTo>
                    <a:pt x="2710781" y="1532744"/>
                  </a:lnTo>
                  <a:lnTo>
                    <a:pt x="2334906" y="617093"/>
                  </a:lnTo>
                  <a:lnTo>
                    <a:pt x="2324231" y="624336"/>
                  </a:lnTo>
                  <a:cubicBezTo>
                    <a:pt x="2317603" y="627159"/>
                    <a:pt x="2310314" y="628722"/>
                    <a:pt x="2302660" y="628722"/>
                  </a:cubicBezTo>
                  <a:close/>
                  <a:moveTo>
                    <a:pt x="2354967" y="588418"/>
                  </a:moveTo>
                  <a:lnTo>
                    <a:pt x="2353702" y="594703"/>
                  </a:lnTo>
                  <a:lnTo>
                    <a:pt x="2343210" y="610344"/>
                  </a:lnTo>
                  <a:lnTo>
                    <a:pt x="2720749" y="1529873"/>
                  </a:lnTo>
                  <a:lnTo>
                    <a:pt x="2734343" y="1527150"/>
                  </a:lnTo>
                  <a:cubicBezTo>
                    <a:pt x="2741938" y="1527091"/>
                    <a:pt x="2749198" y="1528610"/>
                    <a:pt x="2755816" y="1531400"/>
                  </a:cubicBezTo>
                  <a:lnTo>
                    <a:pt x="2769106" y="1540358"/>
                  </a:lnTo>
                  <a:lnTo>
                    <a:pt x="3127537" y="1041003"/>
                  </a:lnTo>
                  <a:lnTo>
                    <a:pt x="3114927" y="1032504"/>
                  </a:lnTo>
                  <a:cubicBezTo>
                    <a:pt x="3104906" y="1022483"/>
                    <a:pt x="3098712" y="1008635"/>
                    <a:pt x="3098712" y="993327"/>
                  </a:cubicBezTo>
                  <a:lnTo>
                    <a:pt x="3099768" y="988083"/>
                  </a:lnTo>
                  <a:close/>
                  <a:moveTo>
                    <a:pt x="2256752" y="602694"/>
                  </a:moveTo>
                  <a:lnTo>
                    <a:pt x="1442348" y="1051860"/>
                  </a:lnTo>
                  <a:lnTo>
                    <a:pt x="1443336" y="1053323"/>
                  </a:lnTo>
                  <a:cubicBezTo>
                    <a:pt x="1446141" y="1059951"/>
                    <a:pt x="1447690" y="1067240"/>
                    <a:pt x="1447689" y="1074894"/>
                  </a:cubicBezTo>
                  <a:cubicBezTo>
                    <a:pt x="1447689" y="1090203"/>
                    <a:pt x="1441495" y="1104110"/>
                    <a:pt x="1431445" y="1114189"/>
                  </a:cubicBezTo>
                  <a:lnTo>
                    <a:pt x="1424036" y="1119197"/>
                  </a:lnTo>
                  <a:lnTo>
                    <a:pt x="1616543" y="1477349"/>
                  </a:lnTo>
                  <a:lnTo>
                    <a:pt x="1631392" y="1474330"/>
                  </a:lnTo>
                  <a:cubicBezTo>
                    <a:pt x="1639105" y="1474388"/>
                    <a:pt x="1646439" y="1475980"/>
                    <a:pt x="1653100" y="1478814"/>
                  </a:cubicBezTo>
                  <a:lnTo>
                    <a:pt x="1662686" y="1485287"/>
                  </a:lnTo>
                  <a:lnTo>
                    <a:pt x="2272794" y="618817"/>
                  </a:lnTo>
                  <a:lnTo>
                    <a:pt x="2263364" y="612478"/>
                  </a:lnTo>
                  <a:close/>
                  <a:moveTo>
                    <a:pt x="2356650" y="566196"/>
                  </a:moveTo>
                  <a:lnTo>
                    <a:pt x="2358052" y="573094"/>
                  </a:lnTo>
                  <a:lnTo>
                    <a:pt x="2357039" y="578127"/>
                  </a:lnTo>
                  <a:lnTo>
                    <a:pt x="3101836" y="977806"/>
                  </a:lnTo>
                  <a:lnTo>
                    <a:pt x="3103062" y="971718"/>
                  </a:lnTo>
                  <a:cubicBezTo>
                    <a:pt x="3111464" y="951768"/>
                    <a:pt x="3131141" y="937700"/>
                    <a:pt x="3154104" y="937700"/>
                  </a:cubicBezTo>
                  <a:lnTo>
                    <a:pt x="3158415" y="938571"/>
                  </a:lnTo>
                  <a:lnTo>
                    <a:pt x="3205892" y="553932"/>
                  </a:lnTo>
                  <a:lnTo>
                    <a:pt x="3189596" y="547183"/>
                  </a:lnTo>
                  <a:lnTo>
                    <a:pt x="3179411" y="522592"/>
                  </a:lnTo>
                  <a:close/>
                  <a:moveTo>
                    <a:pt x="933110" y="667004"/>
                  </a:moveTo>
                  <a:lnTo>
                    <a:pt x="453115" y="1072982"/>
                  </a:lnTo>
                  <a:lnTo>
                    <a:pt x="459131" y="1087564"/>
                  </a:lnTo>
                  <a:lnTo>
                    <a:pt x="1337832" y="1069129"/>
                  </a:lnTo>
                  <a:lnTo>
                    <a:pt x="1341020" y="1053322"/>
                  </a:lnTo>
                  <a:lnTo>
                    <a:pt x="1350715" y="1038936"/>
                  </a:lnTo>
                  <a:lnTo>
                    <a:pt x="975062" y="674596"/>
                  </a:lnTo>
                  <a:lnTo>
                    <a:pt x="960610" y="680607"/>
                  </a:lnTo>
                  <a:cubicBezTo>
                    <a:pt x="950326" y="680607"/>
                    <a:pt x="940977" y="676400"/>
                    <a:pt x="934199" y="669622"/>
                  </a:cubicBezTo>
                  <a:close/>
                  <a:moveTo>
                    <a:pt x="996394" y="647086"/>
                  </a:moveTo>
                  <a:lnTo>
                    <a:pt x="987021" y="669622"/>
                  </a:lnTo>
                  <a:lnTo>
                    <a:pt x="985350" y="670317"/>
                  </a:lnTo>
                  <a:lnTo>
                    <a:pt x="1358500" y="1031933"/>
                  </a:lnTo>
                  <a:lnTo>
                    <a:pt x="1370491" y="1023851"/>
                  </a:lnTo>
                  <a:cubicBezTo>
                    <a:pt x="1377119" y="1021051"/>
                    <a:pt x="1384408" y="1019502"/>
                    <a:pt x="1392062" y="1019502"/>
                  </a:cubicBezTo>
                  <a:cubicBezTo>
                    <a:pt x="1407488" y="1019502"/>
                    <a:pt x="1421394" y="1025696"/>
                    <a:pt x="1431445" y="1035717"/>
                  </a:cubicBezTo>
                  <a:lnTo>
                    <a:pt x="1436650" y="1043423"/>
                  </a:lnTo>
                  <a:lnTo>
                    <a:pt x="2251313" y="594281"/>
                  </a:lnTo>
                  <a:lnTo>
                    <a:pt x="2247032" y="573094"/>
                  </a:lnTo>
                  <a:lnTo>
                    <a:pt x="2247213" y="572502"/>
                  </a:lnTo>
                  <a:close/>
                  <a:moveTo>
                    <a:pt x="581038" y="663310"/>
                  </a:moveTo>
                  <a:lnTo>
                    <a:pt x="438015" y="1060946"/>
                  </a:lnTo>
                  <a:lnTo>
                    <a:pt x="447008" y="1064674"/>
                  </a:lnTo>
                  <a:lnTo>
                    <a:pt x="928959" y="657024"/>
                  </a:lnTo>
                  <a:lnTo>
                    <a:pt x="926293" y="650616"/>
                  </a:lnTo>
                  <a:close/>
                  <a:moveTo>
                    <a:pt x="2324653" y="169638"/>
                  </a:moveTo>
                  <a:lnTo>
                    <a:pt x="2322982" y="173656"/>
                  </a:lnTo>
                  <a:cubicBezTo>
                    <a:pt x="2316204" y="180434"/>
                    <a:pt x="2306855" y="184641"/>
                    <a:pt x="2296572" y="184641"/>
                  </a:cubicBezTo>
                  <a:lnTo>
                    <a:pt x="2292233" y="182837"/>
                  </a:lnTo>
                  <a:lnTo>
                    <a:pt x="2319987" y="521213"/>
                  </a:lnTo>
                  <a:lnTo>
                    <a:pt x="2324132" y="522052"/>
                  </a:lnTo>
                  <a:cubicBezTo>
                    <a:pt x="2337367" y="527654"/>
                    <a:pt x="2348031" y="538267"/>
                    <a:pt x="2353669" y="551523"/>
                  </a:cubicBezTo>
                  <a:lnTo>
                    <a:pt x="2354565" y="555935"/>
                  </a:lnTo>
                  <a:lnTo>
                    <a:pt x="3182233" y="512076"/>
                  </a:lnTo>
                  <a:lnTo>
                    <a:pt x="3183766" y="508376"/>
                  </a:lnTo>
                  <a:close/>
                  <a:moveTo>
                    <a:pt x="2264803" y="160775"/>
                  </a:moveTo>
                  <a:lnTo>
                    <a:pt x="994236" y="634149"/>
                  </a:lnTo>
                  <a:lnTo>
                    <a:pt x="995355" y="636838"/>
                  </a:lnTo>
                  <a:lnTo>
                    <a:pt x="2250460" y="561877"/>
                  </a:lnTo>
                  <a:lnTo>
                    <a:pt x="2256498" y="542114"/>
                  </a:lnTo>
                  <a:cubicBezTo>
                    <a:pt x="2262480" y="533274"/>
                    <a:pt x="2270960" y="526254"/>
                    <a:pt x="2280952" y="522052"/>
                  </a:cubicBezTo>
                  <a:cubicBezTo>
                    <a:pt x="2287613" y="519250"/>
                    <a:pt x="2294946" y="517702"/>
                    <a:pt x="2302660" y="517703"/>
                  </a:cubicBezTo>
                  <a:lnTo>
                    <a:pt x="2309592" y="519107"/>
                  </a:lnTo>
                  <a:lnTo>
                    <a:pt x="2281682" y="178448"/>
                  </a:lnTo>
                  <a:lnTo>
                    <a:pt x="2270161" y="173656"/>
                  </a:lnTo>
                  <a:close/>
                  <a:moveTo>
                    <a:pt x="2333578" y="146308"/>
                  </a:moveTo>
                  <a:lnTo>
                    <a:pt x="2333968" y="147245"/>
                  </a:lnTo>
                  <a:lnTo>
                    <a:pt x="2328585" y="160186"/>
                  </a:lnTo>
                  <a:lnTo>
                    <a:pt x="3187706" y="498861"/>
                  </a:lnTo>
                  <a:lnTo>
                    <a:pt x="3189597" y="494296"/>
                  </a:lnTo>
                  <a:lnTo>
                    <a:pt x="3198595" y="490569"/>
                  </a:lnTo>
                  <a:lnTo>
                    <a:pt x="2995172" y="51889"/>
                  </a:lnTo>
                  <a:close/>
                  <a:moveTo>
                    <a:pt x="1666919" y="10986"/>
                  </a:moveTo>
                  <a:lnTo>
                    <a:pt x="987893" y="618897"/>
                  </a:lnTo>
                  <a:lnTo>
                    <a:pt x="990302" y="624690"/>
                  </a:lnTo>
                  <a:lnTo>
                    <a:pt x="2260906" y="151406"/>
                  </a:lnTo>
                  <a:lnTo>
                    <a:pt x="2259375" y="147725"/>
                  </a:lnTo>
                  <a:close/>
                  <a:moveTo>
                    <a:pt x="1664117" y="0"/>
                  </a:moveTo>
                  <a:lnTo>
                    <a:pt x="1666686" y="467"/>
                  </a:lnTo>
                  <a:lnTo>
                    <a:pt x="2263009" y="138030"/>
                  </a:lnTo>
                  <a:lnTo>
                    <a:pt x="2270161" y="120834"/>
                  </a:lnTo>
                  <a:cubicBezTo>
                    <a:pt x="2276939" y="114057"/>
                    <a:pt x="2286288" y="109849"/>
                    <a:pt x="2296572" y="109849"/>
                  </a:cubicBezTo>
                  <a:cubicBezTo>
                    <a:pt x="2306855" y="109850"/>
                    <a:pt x="2316204" y="114057"/>
                    <a:pt x="2322982" y="120834"/>
                  </a:cubicBezTo>
                  <a:lnTo>
                    <a:pt x="2329514" y="136539"/>
                  </a:lnTo>
                  <a:lnTo>
                    <a:pt x="3001014" y="40670"/>
                  </a:lnTo>
                  <a:lnTo>
                    <a:pt x="3208073" y="486644"/>
                  </a:lnTo>
                  <a:lnTo>
                    <a:pt x="3216040" y="483343"/>
                  </a:lnTo>
                  <a:cubicBezTo>
                    <a:pt x="3226367" y="483343"/>
                    <a:pt x="3235716" y="487529"/>
                    <a:pt x="3242483" y="494296"/>
                  </a:cubicBezTo>
                  <a:lnTo>
                    <a:pt x="3249036" y="510118"/>
                  </a:lnTo>
                  <a:lnTo>
                    <a:pt x="3776510" y="503676"/>
                  </a:lnTo>
                  <a:lnTo>
                    <a:pt x="3777914" y="506947"/>
                  </a:lnTo>
                  <a:lnTo>
                    <a:pt x="4094521" y="1266637"/>
                  </a:lnTo>
                  <a:lnTo>
                    <a:pt x="4105361" y="1264447"/>
                  </a:lnTo>
                  <a:cubicBezTo>
                    <a:pt x="4135743" y="1264447"/>
                    <a:pt x="4160753" y="1289220"/>
                    <a:pt x="4160753" y="1320072"/>
                  </a:cubicBezTo>
                  <a:lnTo>
                    <a:pt x="4159791" y="1324840"/>
                  </a:lnTo>
                  <a:lnTo>
                    <a:pt x="4362457" y="1347420"/>
                  </a:lnTo>
                  <a:lnTo>
                    <a:pt x="4363156" y="1351160"/>
                  </a:lnTo>
                  <a:lnTo>
                    <a:pt x="4524254" y="2278026"/>
                  </a:lnTo>
                  <a:lnTo>
                    <a:pt x="4530971" y="2269459"/>
                  </a:lnTo>
                  <a:lnTo>
                    <a:pt x="4526432" y="2290560"/>
                  </a:lnTo>
                  <a:lnTo>
                    <a:pt x="4531905" y="2322048"/>
                  </a:lnTo>
                  <a:lnTo>
                    <a:pt x="4523256" y="2305311"/>
                  </a:lnTo>
                  <a:lnTo>
                    <a:pt x="4336475" y="3172733"/>
                  </a:lnTo>
                  <a:lnTo>
                    <a:pt x="4337682" y="3173969"/>
                  </a:lnTo>
                  <a:lnTo>
                    <a:pt x="4335722" y="3176231"/>
                  </a:lnTo>
                  <a:lnTo>
                    <a:pt x="4333943" y="3184489"/>
                  </a:lnTo>
                  <a:lnTo>
                    <a:pt x="4331079" y="3181556"/>
                  </a:lnTo>
                  <a:lnTo>
                    <a:pt x="3491702" y="4142852"/>
                  </a:lnTo>
                  <a:lnTo>
                    <a:pt x="3490903" y="4144624"/>
                  </a:lnTo>
                  <a:lnTo>
                    <a:pt x="3490155" y="4144624"/>
                  </a:lnTo>
                  <a:lnTo>
                    <a:pt x="3468931" y="4168931"/>
                  </a:lnTo>
                  <a:lnTo>
                    <a:pt x="3479798" y="4144838"/>
                  </a:lnTo>
                  <a:lnTo>
                    <a:pt x="3015558" y="4157498"/>
                  </a:lnTo>
                  <a:lnTo>
                    <a:pt x="3005456" y="4181786"/>
                  </a:lnTo>
                  <a:cubicBezTo>
                    <a:pt x="2998678" y="4188564"/>
                    <a:pt x="2989329" y="4192771"/>
                    <a:pt x="2979045" y="4192771"/>
                  </a:cubicBezTo>
                  <a:cubicBezTo>
                    <a:pt x="2968762" y="4192771"/>
                    <a:pt x="2959413" y="4188564"/>
                    <a:pt x="2952635" y="4181786"/>
                  </a:cubicBezTo>
                  <a:lnTo>
                    <a:pt x="2951807" y="4179796"/>
                  </a:lnTo>
                  <a:lnTo>
                    <a:pt x="2440781" y="4498950"/>
                  </a:lnTo>
                  <a:lnTo>
                    <a:pt x="1934957" y="4246145"/>
                  </a:lnTo>
                  <a:lnTo>
                    <a:pt x="1923313" y="4250968"/>
                  </a:lnTo>
                  <a:lnTo>
                    <a:pt x="1900052" y="4241333"/>
                  </a:lnTo>
                  <a:lnTo>
                    <a:pt x="1623214" y="4432339"/>
                  </a:lnTo>
                  <a:lnTo>
                    <a:pt x="1620409" y="4427898"/>
                  </a:lnTo>
                  <a:lnTo>
                    <a:pt x="1343729" y="4009620"/>
                  </a:lnTo>
                  <a:lnTo>
                    <a:pt x="942139" y="4118449"/>
                  </a:lnTo>
                  <a:lnTo>
                    <a:pt x="701196" y="3687262"/>
                  </a:lnTo>
                  <a:lnTo>
                    <a:pt x="692292" y="3690965"/>
                  </a:lnTo>
                  <a:cubicBezTo>
                    <a:pt x="671724" y="3690966"/>
                    <a:pt x="654896" y="3674138"/>
                    <a:pt x="654896" y="3653570"/>
                  </a:cubicBezTo>
                  <a:lnTo>
                    <a:pt x="660366" y="3640419"/>
                  </a:lnTo>
                  <a:lnTo>
                    <a:pt x="299868" y="3421484"/>
                  </a:lnTo>
                  <a:lnTo>
                    <a:pt x="389271" y="2936101"/>
                  </a:lnTo>
                  <a:lnTo>
                    <a:pt x="368319" y="2927423"/>
                  </a:lnTo>
                  <a:cubicBezTo>
                    <a:pt x="361551" y="2920655"/>
                    <a:pt x="357366" y="2911307"/>
                    <a:pt x="357366" y="2900980"/>
                  </a:cubicBezTo>
                  <a:lnTo>
                    <a:pt x="367897" y="2875556"/>
                  </a:lnTo>
                  <a:lnTo>
                    <a:pt x="0" y="2495003"/>
                  </a:lnTo>
                  <a:lnTo>
                    <a:pt x="1870" y="2491730"/>
                  </a:lnTo>
                  <a:lnTo>
                    <a:pt x="261562" y="2003933"/>
                  </a:lnTo>
                  <a:lnTo>
                    <a:pt x="251487" y="1999742"/>
                  </a:lnTo>
                  <a:cubicBezTo>
                    <a:pt x="244708" y="1992964"/>
                    <a:pt x="240501" y="1983615"/>
                    <a:pt x="240501" y="1973331"/>
                  </a:cubicBezTo>
                  <a:cubicBezTo>
                    <a:pt x="240501" y="1963047"/>
                    <a:pt x="244708" y="1953698"/>
                    <a:pt x="251486" y="1946920"/>
                  </a:cubicBezTo>
                  <a:lnTo>
                    <a:pt x="266478" y="1940684"/>
                  </a:lnTo>
                  <a:lnTo>
                    <a:pt x="68247" y="1486953"/>
                  </a:lnTo>
                  <a:lnTo>
                    <a:pt x="70350" y="1484617"/>
                  </a:lnTo>
                  <a:lnTo>
                    <a:pt x="395578" y="1114624"/>
                  </a:lnTo>
                  <a:lnTo>
                    <a:pt x="386345" y="1092424"/>
                  </a:lnTo>
                  <a:cubicBezTo>
                    <a:pt x="386344" y="1071856"/>
                    <a:pt x="403173" y="1055028"/>
                    <a:pt x="423740" y="1055028"/>
                  </a:cubicBezTo>
                  <a:lnTo>
                    <a:pt x="428786" y="1057120"/>
                  </a:lnTo>
                  <a:lnTo>
                    <a:pt x="574028" y="653259"/>
                  </a:lnTo>
                  <a:lnTo>
                    <a:pt x="924330" y="640526"/>
                  </a:lnTo>
                  <a:lnTo>
                    <a:pt x="934198" y="616800"/>
                  </a:lnTo>
                  <a:cubicBezTo>
                    <a:pt x="940976" y="610022"/>
                    <a:pt x="950326" y="605815"/>
                    <a:pt x="960609" y="605815"/>
                  </a:cubicBezTo>
                  <a:lnTo>
                    <a:pt x="978741" y="613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lt1"/>
                </a:solidFill>
              </a:endParaRPr>
            </a:p>
          </p:txBody>
        </p:sp>
        <p:sp>
          <p:nvSpPr>
            <p:cNvPr id="994" name="Freeform: Shape 156">
              <a:extLst>
                <a:ext uri="{FF2B5EF4-FFF2-40B4-BE49-F238E27FC236}">
                  <a16:creationId xmlns:a16="http://schemas.microsoft.com/office/drawing/2014/main" xmlns="" id="{E0C4FF96-8E94-D849-9501-D8A398653BC2}"/>
                </a:ext>
              </a:extLst>
            </p:cNvPr>
            <p:cNvSpPr/>
            <p:nvPr/>
          </p:nvSpPr>
          <p:spPr>
            <a:xfrm rot="688558">
              <a:off x="5332392" y="1162508"/>
              <a:ext cx="4637313" cy="4583787"/>
            </a:xfrm>
            <a:custGeom>
              <a:avLst/>
              <a:gdLst>
                <a:gd name="connsiteX0" fmla="*/ 2090395 w 4637313"/>
                <a:gd name="connsiteY0" fmla="*/ 4356074 h 4583787"/>
                <a:gd name="connsiteX1" fmla="*/ 1725774 w 4637313"/>
                <a:gd name="connsiteY1" fmla="*/ 4463280 h 4583787"/>
                <a:gd name="connsiteX2" fmla="*/ 1727162 w 4637313"/>
                <a:gd name="connsiteY2" fmla="*/ 4470171 h 4583787"/>
                <a:gd name="connsiteX3" fmla="*/ 2441743 w 4637313"/>
                <a:gd name="connsiteY3" fmla="*/ 4529703 h 4583787"/>
                <a:gd name="connsiteX4" fmla="*/ 2441477 w 4637313"/>
                <a:gd name="connsiteY4" fmla="*/ 4528395 h 4583787"/>
                <a:gd name="connsiteX5" fmla="*/ 2444117 w 4637313"/>
                <a:gd name="connsiteY5" fmla="*/ 4515289 h 4583787"/>
                <a:gd name="connsiteX6" fmla="*/ 2193352 w 4637313"/>
                <a:gd name="connsiteY6" fmla="*/ 4370656 h 4583787"/>
                <a:gd name="connsiteX7" fmla="*/ 2175214 w 4637313"/>
                <a:gd name="connsiteY7" fmla="*/ 4382885 h 4583787"/>
                <a:gd name="connsiteX8" fmla="*/ 2147921 w 4637313"/>
                <a:gd name="connsiteY8" fmla="*/ 4388395 h 4583787"/>
                <a:gd name="connsiteX9" fmla="*/ 2098340 w 4637313"/>
                <a:gd name="connsiteY9" fmla="*/ 4367859 h 4583787"/>
                <a:gd name="connsiteX10" fmla="*/ 2967317 w 4637313"/>
                <a:gd name="connsiteY10" fmla="*/ 4142926 h 4583787"/>
                <a:gd name="connsiteX11" fmla="*/ 2967222 w 4637313"/>
                <a:gd name="connsiteY11" fmla="*/ 4143397 h 4583787"/>
                <a:gd name="connsiteX12" fmla="*/ 2902614 w 4637313"/>
                <a:gd name="connsiteY12" fmla="*/ 4186220 h 4583787"/>
                <a:gd name="connsiteX13" fmla="*/ 2875322 w 4637313"/>
                <a:gd name="connsiteY13" fmla="*/ 4180711 h 4583787"/>
                <a:gd name="connsiteX14" fmla="*/ 2859991 w 4637313"/>
                <a:gd name="connsiteY14" fmla="*/ 4170374 h 4583787"/>
                <a:gd name="connsiteX15" fmla="*/ 2542692 w 4637313"/>
                <a:gd name="connsiteY15" fmla="*/ 4498654 h 4583787"/>
                <a:gd name="connsiteX16" fmla="*/ 2548147 w 4637313"/>
                <a:gd name="connsiteY16" fmla="*/ 4506786 h 4583787"/>
                <a:gd name="connsiteX17" fmla="*/ 2549984 w 4637313"/>
                <a:gd name="connsiteY17" fmla="*/ 4515912 h 4583787"/>
                <a:gd name="connsiteX18" fmla="*/ 3517208 w 4637313"/>
                <a:gd name="connsiteY18" fmla="*/ 4189375 h 4583787"/>
                <a:gd name="connsiteX19" fmla="*/ 3517119 w 4637313"/>
                <a:gd name="connsiteY19" fmla="*/ 4188931 h 4583787"/>
                <a:gd name="connsiteX20" fmla="*/ 2842446 w 4637313"/>
                <a:gd name="connsiteY20" fmla="*/ 4149979 h 4583787"/>
                <a:gd name="connsiteX21" fmla="*/ 2217612 w 4637313"/>
                <a:gd name="connsiteY21" fmla="*/ 4320389 h 4583787"/>
                <a:gd name="connsiteX22" fmla="*/ 2212528 w 4637313"/>
                <a:gd name="connsiteY22" fmla="*/ 4345571 h 4583787"/>
                <a:gd name="connsiteX23" fmla="*/ 2200675 w 4637313"/>
                <a:gd name="connsiteY23" fmla="*/ 4363152 h 4583787"/>
                <a:gd name="connsiteX24" fmla="*/ 2446963 w 4637313"/>
                <a:gd name="connsiteY24" fmla="*/ 4505100 h 4583787"/>
                <a:gd name="connsiteX25" fmla="*/ 2457720 w 4637313"/>
                <a:gd name="connsiteY25" fmla="*/ 4489099 h 4583787"/>
                <a:gd name="connsiteX26" fmla="*/ 2497102 w 4637313"/>
                <a:gd name="connsiteY26" fmla="*/ 4472767 h 4583787"/>
                <a:gd name="connsiteX27" fmla="*/ 2536281 w 4637313"/>
                <a:gd name="connsiteY27" fmla="*/ 4489099 h 4583787"/>
                <a:gd name="connsiteX28" fmla="*/ 2536914 w 4637313"/>
                <a:gd name="connsiteY28" fmla="*/ 4490042 h 4583787"/>
                <a:gd name="connsiteX29" fmla="*/ 2851947 w 4637313"/>
                <a:gd name="connsiteY29" fmla="*/ 4164071 h 4583787"/>
                <a:gd name="connsiteX30" fmla="*/ 1504042 w 4637313"/>
                <a:gd name="connsiteY30" fmla="*/ 4199993 h 4583787"/>
                <a:gd name="connsiteX31" fmla="*/ 1502756 w 4637313"/>
                <a:gd name="connsiteY31" fmla="*/ 4201911 h 4583787"/>
                <a:gd name="connsiteX32" fmla="*/ 1488615 w 4637313"/>
                <a:gd name="connsiteY32" fmla="*/ 4211506 h 4583787"/>
                <a:gd name="connsiteX33" fmla="*/ 1650101 w 4637313"/>
                <a:gd name="connsiteY33" fmla="*/ 4423374 h 4583787"/>
                <a:gd name="connsiteX34" fmla="*/ 1650818 w 4637313"/>
                <a:gd name="connsiteY34" fmla="*/ 4422892 h 4583787"/>
                <a:gd name="connsiteX35" fmla="*/ 1672525 w 4637313"/>
                <a:gd name="connsiteY35" fmla="*/ 4418543 h 4583787"/>
                <a:gd name="connsiteX36" fmla="*/ 1723570 w 4637313"/>
                <a:gd name="connsiteY36" fmla="*/ 4452330 h 4583787"/>
                <a:gd name="connsiteX37" fmla="*/ 1723759 w 4637313"/>
                <a:gd name="connsiteY37" fmla="*/ 4453269 h 4583787"/>
                <a:gd name="connsiteX38" fmla="*/ 2084443 w 4637313"/>
                <a:gd name="connsiteY38" fmla="*/ 4347247 h 4583787"/>
                <a:gd name="connsiteX39" fmla="*/ 2083313 w 4637313"/>
                <a:gd name="connsiteY39" fmla="*/ 4345571 h 4583787"/>
                <a:gd name="connsiteX40" fmla="*/ 2079502 w 4637313"/>
                <a:gd name="connsiteY40" fmla="*/ 4326692 h 4583787"/>
                <a:gd name="connsiteX41" fmla="*/ 1035862 w 4637313"/>
                <a:gd name="connsiteY41" fmla="*/ 4165942 h 4583787"/>
                <a:gd name="connsiteX42" fmla="*/ 1036658 w 4637313"/>
                <a:gd name="connsiteY42" fmla="*/ 4169869 h 4583787"/>
                <a:gd name="connsiteX43" fmla="*/ 1628305 w 4637313"/>
                <a:gd name="connsiteY43" fmla="*/ 4441920 h 4583787"/>
                <a:gd name="connsiteX44" fmla="*/ 1633143 w 4637313"/>
                <a:gd name="connsiteY44" fmla="*/ 4434757 h 4583787"/>
                <a:gd name="connsiteX45" fmla="*/ 1641615 w 4637313"/>
                <a:gd name="connsiteY45" fmla="*/ 4429070 h 4583787"/>
                <a:gd name="connsiteX46" fmla="*/ 1478588 w 4637313"/>
                <a:gd name="connsiteY46" fmla="*/ 4215191 h 4583787"/>
                <a:gd name="connsiteX47" fmla="*/ 1463577 w 4637313"/>
                <a:gd name="connsiteY47" fmla="*/ 4218243 h 4583787"/>
                <a:gd name="connsiteX48" fmla="*/ 1424283 w 4637313"/>
                <a:gd name="connsiteY48" fmla="*/ 4201998 h 4583787"/>
                <a:gd name="connsiteX49" fmla="*/ 1414989 w 4637313"/>
                <a:gd name="connsiteY49" fmla="*/ 4188245 h 4583787"/>
                <a:gd name="connsiteX50" fmla="*/ 3948495 w 4637313"/>
                <a:gd name="connsiteY50" fmla="*/ 3354452 h 4583787"/>
                <a:gd name="connsiteX51" fmla="*/ 2963807 w 4637313"/>
                <a:gd name="connsiteY51" fmla="*/ 4083744 h 4583787"/>
                <a:gd name="connsiteX52" fmla="*/ 2967222 w 4637313"/>
                <a:gd name="connsiteY52" fmla="*/ 4088810 h 4583787"/>
                <a:gd name="connsiteX53" fmla="*/ 2972732 w 4637313"/>
                <a:gd name="connsiteY53" fmla="*/ 4116103 h 4583787"/>
                <a:gd name="connsiteX54" fmla="*/ 2969334 w 4637313"/>
                <a:gd name="connsiteY54" fmla="*/ 4132935 h 4583787"/>
                <a:gd name="connsiteX55" fmla="*/ 3515016 w 4637313"/>
                <a:gd name="connsiteY55" fmla="*/ 4178503 h 4583787"/>
                <a:gd name="connsiteX56" fmla="*/ 3514969 w 4637313"/>
                <a:gd name="connsiteY56" fmla="*/ 4178275 h 4583787"/>
                <a:gd name="connsiteX57" fmla="*/ 3548790 w 4637313"/>
                <a:gd name="connsiteY57" fmla="*/ 4127033 h 4583787"/>
                <a:gd name="connsiteX58" fmla="*/ 3570254 w 4637313"/>
                <a:gd name="connsiteY58" fmla="*/ 4122669 h 4583787"/>
                <a:gd name="connsiteX59" fmla="*/ 3961348 w 4637313"/>
                <a:gd name="connsiteY59" fmla="*/ 3364253 h 4583787"/>
                <a:gd name="connsiteX60" fmla="*/ 3949900 w 4637313"/>
                <a:gd name="connsiteY60" fmla="*/ 3356535 h 4583787"/>
                <a:gd name="connsiteX61" fmla="*/ 4324166 w 4637313"/>
                <a:gd name="connsiteY61" fmla="*/ 3240739 h 4583787"/>
                <a:gd name="connsiteX62" fmla="*/ 4068684 w 4637313"/>
                <a:gd name="connsiteY62" fmla="*/ 3302428 h 4583787"/>
                <a:gd name="connsiteX63" fmla="*/ 4069598 w 4637313"/>
                <a:gd name="connsiteY63" fmla="*/ 3306954 h 4583787"/>
                <a:gd name="connsiteX64" fmla="*/ 3999481 w 4637313"/>
                <a:gd name="connsiteY64" fmla="*/ 3377071 h 4583787"/>
                <a:gd name="connsiteX65" fmla="*/ 3972187 w 4637313"/>
                <a:gd name="connsiteY65" fmla="*/ 3371561 h 4583787"/>
                <a:gd name="connsiteX66" fmla="*/ 3969951 w 4637313"/>
                <a:gd name="connsiteY66" fmla="*/ 3370054 h 4583787"/>
                <a:gd name="connsiteX67" fmla="*/ 3580795 w 4637313"/>
                <a:gd name="connsiteY67" fmla="*/ 4124802 h 4583787"/>
                <a:gd name="connsiteX68" fmla="*/ 3588711 w 4637313"/>
                <a:gd name="connsiteY68" fmla="*/ 4126438 h 4583787"/>
                <a:gd name="connsiteX69" fmla="*/ 4344379 w 4637313"/>
                <a:gd name="connsiteY69" fmla="*/ 3261062 h 4583787"/>
                <a:gd name="connsiteX70" fmla="*/ 4332507 w 4637313"/>
                <a:gd name="connsiteY70" fmla="*/ 3253080 h 4583787"/>
                <a:gd name="connsiteX71" fmla="*/ 1902929 w 4637313"/>
                <a:gd name="connsiteY71" fmla="*/ 3566046 h 4583787"/>
                <a:gd name="connsiteX72" fmla="*/ 1507624 w 4637313"/>
                <a:gd name="connsiteY72" fmla="*/ 4130660 h 4583787"/>
                <a:gd name="connsiteX73" fmla="*/ 1514621 w 4637313"/>
                <a:gd name="connsiteY73" fmla="*/ 4141043 h 4583787"/>
                <a:gd name="connsiteX74" fmla="*/ 1518971 w 4637313"/>
                <a:gd name="connsiteY74" fmla="*/ 4162615 h 4583787"/>
                <a:gd name="connsiteX75" fmla="*/ 1514622 w 4637313"/>
                <a:gd name="connsiteY75" fmla="*/ 4184224 h 4583787"/>
                <a:gd name="connsiteX76" fmla="*/ 1510071 w 4637313"/>
                <a:gd name="connsiteY76" fmla="*/ 4191007 h 4583787"/>
                <a:gd name="connsiteX77" fmla="*/ 2078279 w 4637313"/>
                <a:gd name="connsiteY77" fmla="*/ 4315921 h 4583787"/>
                <a:gd name="connsiteX78" fmla="*/ 2083313 w 4637313"/>
                <a:gd name="connsiteY78" fmla="*/ 4290984 h 4583787"/>
                <a:gd name="connsiteX79" fmla="*/ 2098340 w 4637313"/>
                <a:gd name="connsiteY79" fmla="*/ 4268697 h 4583787"/>
                <a:gd name="connsiteX80" fmla="*/ 2117813 w 4637313"/>
                <a:gd name="connsiteY80" fmla="*/ 4255567 h 4583787"/>
                <a:gd name="connsiteX81" fmla="*/ 1948644 w 4637313"/>
                <a:gd name="connsiteY81" fmla="*/ 3567783 h 4583787"/>
                <a:gd name="connsiteX82" fmla="*/ 1930090 w 4637313"/>
                <a:gd name="connsiteY82" fmla="*/ 3571529 h 4583787"/>
                <a:gd name="connsiteX83" fmla="*/ 853229 w 4637313"/>
                <a:gd name="connsiteY83" fmla="*/ 3697048 h 4583787"/>
                <a:gd name="connsiteX84" fmla="*/ 851954 w 4637313"/>
                <a:gd name="connsiteY84" fmla="*/ 3698939 h 4583787"/>
                <a:gd name="connsiteX85" fmla="*/ 835921 w 4637313"/>
                <a:gd name="connsiteY85" fmla="*/ 3709749 h 4583787"/>
                <a:gd name="connsiteX86" fmla="*/ 989818 w 4637313"/>
                <a:gd name="connsiteY86" fmla="*/ 4116653 h 4583787"/>
                <a:gd name="connsiteX87" fmla="*/ 1002880 w 4637313"/>
                <a:gd name="connsiteY87" fmla="*/ 4119321 h 4583787"/>
                <a:gd name="connsiteX88" fmla="*/ 1032417 w 4637313"/>
                <a:gd name="connsiteY88" fmla="*/ 4148954 h 4583787"/>
                <a:gd name="connsiteX89" fmla="*/ 1033772 w 4637313"/>
                <a:gd name="connsiteY89" fmla="*/ 4155639 h 4583787"/>
                <a:gd name="connsiteX90" fmla="*/ 1411035 w 4637313"/>
                <a:gd name="connsiteY90" fmla="*/ 4177874 h 4583787"/>
                <a:gd name="connsiteX91" fmla="*/ 1407952 w 4637313"/>
                <a:gd name="connsiteY91" fmla="*/ 4162615 h 4583787"/>
                <a:gd name="connsiteX92" fmla="*/ 1410527 w 4637313"/>
                <a:gd name="connsiteY92" fmla="*/ 4149852 h 4583787"/>
                <a:gd name="connsiteX93" fmla="*/ 3621692 w 4637313"/>
                <a:gd name="connsiteY93" fmla="*/ 3119458 h 4583787"/>
                <a:gd name="connsiteX94" fmla="*/ 3610506 w 4637313"/>
                <a:gd name="connsiteY94" fmla="*/ 3136043 h 4583787"/>
                <a:gd name="connsiteX95" fmla="*/ 3540447 w 4637313"/>
                <a:gd name="connsiteY95" fmla="*/ 3165082 h 4583787"/>
                <a:gd name="connsiteX96" fmla="*/ 3501890 w 4637313"/>
                <a:gd name="connsiteY96" fmla="*/ 3157289 h 4583787"/>
                <a:gd name="connsiteX97" fmla="*/ 3497904 w 4637313"/>
                <a:gd name="connsiteY97" fmla="*/ 3154601 h 4583787"/>
                <a:gd name="connsiteX98" fmla="*/ 2941248 w 4637313"/>
                <a:gd name="connsiteY98" fmla="*/ 4059141 h 4583787"/>
                <a:gd name="connsiteX99" fmla="*/ 2952195 w 4637313"/>
                <a:gd name="connsiteY99" fmla="*/ 4066522 h 4583787"/>
                <a:gd name="connsiteX100" fmla="*/ 2958107 w 4637313"/>
                <a:gd name="connsiteY100" fmla="*/ 4075290 h 4583787"/>
                <a:gd name="connsiteX101" fmla="*/ 3942719 w 4637313"/>
                <a:gd name="connsiteY101" fmla="*/ 3345884 h 4583787"/>
                <a:gd name="connsiteX102" fmla="*/ 3934873 w 4637313"/>
                <a:gd name="connsiteY102" fmla="*/ 3334247 h 4583787"/>
                <a:gd name="connsiteX103" fmla="*/ 3929364 w 4637313"/>
                <a:gd name="connsiteY103" fmla="*/ 3306954 h 4583787"/>
                <a:gd name="connsiteX104" fmla="*/ 3932949 w 4637313"/>
                <a:gd name="connsiteY104" fmla="*/ 3289194 h 4583787"/>
                <a:gd name="connsiteX105" fmla="*/ 3764434 w 4637313"/>
                <a:gd name="connsiteY105" fmla="*/ 3197284 h 4583787"/>
                <a:gd name="connsiteX106" fmla="*/ 3475167 w 4637313"/>
                <a:gd name="connsiteY106" fmla="*/ 3139266 h 4583787"/>
                <a:gd name="connsiteX107" fmla="*/ 2207665 w 4637313"/>
                <a:gd name="connsiteY107" fmla="*/ 4283770 h 4583787"/>
                <a:gd name="connsiteX108" fmla="*/ 2212528 w 4637313"/>
                <a:gd name="connsiteY108" fmla="*/ 4290984 h 4583787"/>
                <a:gd name="connsiteX109" fmla="*/ 2216409 w 4637313"/>
                <a:gd name="connsiteY109" fmla="*/ 4310209 h 4583787"/>
                <a:gd name="connsiteX110" fmla="*/ 2837509 w 4637313"/>
                <a:gd name="connsiteY110" fmla="*/ 4140927 h 4583787"/>
                <a:gd name="connsiteX111" fmla="*/ 2832497 w 4637313"/>
                <a:gd name="connsiteY111" fmla="*/ 4116103 h 4583787"/>
                <a:gd name="connsiteX112" fmla="*/ 2902615 w 4637313"/>
                <a:gd name="connsiteY112" fmla="*/ 4045986 h 4583787"/>
                <a:gd name="connsiteX113" fmla="*/ 2929908 w 4637313"/>
                <a:gd name="connsiteY113" fmla="*/ 4051496 h 4583787"/>
                <a:gd name="connsiteX114" fmla="*/ 2932750 w 4637313"/>
                <a:gd name="connsiteY114" fmla="*/ 4053412 h 4583787"/>
                <a:gd name="connsiteX115" fmla="*/ 3243396 w 4637313"/>
                <a:gd name="connsiteY115" fmla="*/ 3548668 h 4583787"/>
                <a:gd name="connsiteX116" fmla="*/ 3489361 w 4637313"/>
                <a:gd name="connsiteY116" fmla="*/ 3148839 h 4583787"/>
                <a:gd name="connsiteX117" fmla="*/ 871884 w 4637313"/>
                <a:gd name="connsiteY117" fmla="*/ 3652362 h 4583787"/>
                <a:gd name="connsiteX118" fmla="*/ 866980 w 4637313"/>
                <a:gd name="connsiteY118" fmla="*/ 3676652 h 4583787"/>
                <a:gd name="connsiteX119" fmla="*/ 858860 w 4637313"/>
                <a:gd name="connsiteY119" fmla="*/ 3688695 h 4583787"/>
                <a:gd name="connsiteX120" fmla="*/ 1413488 w 4637313"/>
                <a:gd name="connsiteY120" fmla="*/ 4139291 h 4583787"/>
                <a:gd name="connsiteX121" fmla="*/ 1424195 w 4637313"/>
                <a:gd name="connsiteY121" fmla="*/ 4123437 h 4583787"/>
                <a:gd name="connsiteX122" fmla="*/ 1463577 w 4637313"/>
                <a:gd name="connsiteY122" fmla="*/ 4107224 h 4583787"/>
                <a:gd name="connsiteX123" fmla="*/ 1485149 w 4637313"/>
                <a:gd name="connsiteY123" fmla="*/ 4111572 h 4583787"/>
                <a:gd name="connsiteX124" fmla="*/ 1500798 w 4637313"/>
                <a:gd name="connsiteY124" fmla="*/ 4122118 h 4583787"/>
                <a:gd name="connsiteX125" fmla="*/ 1894243 w 4637313"/>
                <a:gd name="connsiteY125" fmla="*/ 3560253 h 4583787"/>
                <a:gd name="connsiteX126" fmla="*/ 1880509 w 4637313"/>
                <a:gd name="connsiteY126" fmla="*/ 3550993 h 4583787"/>
                <a:gd name="connsiteX127" fmla="*/ 1865482 w 4637313"/>
                <a:gd name="connsiteY127" fmla="*/ 3528705 h 4583787"/>
                <a:gd name="connsiteX128" fmla="*/ 1863899 w 4637313"/>
                <a:gd name="connsiteY128" fmla="*/ 3520862 h 4583787"/>
                <a:gd name="connsiteX129" fmla="*/ 3448561 w 4637313"/>
                <a:gd name="connsiteY129" fmla="*/ 3101670 h 4583787"/>
                <a:gd name="connsiteX130" fmla="*/ 1998873 w 4637313"/>
                <a:gd name="connsiteY130" fmla="*/ 3494805 h 4583787"/>
                <a:gd name="connsiteX131" fmla="*/ 2000207 w 4637313"/>
                <a:gd name="connsiteY131" fmla="*/ 3501412 h 4583787"/>
                <a:gd name="connsiteX132" fmla="*/ 1979671 w 4637313"/>
                <a:gd name="connsiteY132" fmla="*/ 3550993 h 4583787"/>
                <a:gd name="connsiteX133" fmla="*/ 1958638 w 4637313"/>
                <a:gd name="connsiteY133" fmla="*/ 3565173 h 4583787"/>
                <a:gd name="connsiteX134" fmla="*/ 2127482 w 4637313"/>
                <a:gd name="connsiteY134" fmla="*/ 4252286 h 4583787"/>
                <a:gd name="connsiteX135" fmla="*/ 2147921 w 4637313"/>
                <a:gd name="connsiteY135" fmla="*/ 4248160 h 4583787"/>
                <a:gd name="connsiteX136" fmla="*/ 2197501 w 4637313"/>
                <a:gd name="connsiteY136" fmla="*/ 4268696 h 4583787"/>
                <a:gd name="connsiteX137" fmla="*/ 2201928 w 4637313"/>
                <a:gd name="connsiteY137" fmla="*/ 4275262 h 4583787"/>
                <a:gd name="connsiteX138" fmla="*/ 3467852 w 4637313"/>
                <a:gd name="connsiteY138" fmla="*/ 3132282 h 4583787"/>
                <a:gd name="connsiteX139" fmla="*/ 3449142 w 4637313"/>
                <a:gd name="connsiteY139" fmla="*/ 3104541 h 4583787"/>
                <a:gd name="connsiteX140" fmla="*/ 4341488 w 4637313"/>
                <a:gd name="connsiteY140" fmla="*/ 2781404 h 4583787"/>
                <a:gd name="connsiteX141" fmla="*/ 4039699 w 4637313"/>
                <a:gd name="connsiteY141" fmla="*/ 3251060 h 4583787"/>
                <a:gd name="connsiteX142" fmla="*/ 4049062 w 4637313"/>
                <a:gd name="connsiteY142" fmla="*/ 3257372 h 4583787"/>
                <a:gd name="connsiteX143" fmla="*/ 4064088 w 4637313"/>
                <a:gd name="connsiteY143" fmla="*/ 3279661 h 4583787"/>
                <a:gd name="connsiteX144" fmla="*/ 4066648 w 4637313"/>
                <a:gd name="connsiteY144" fmla="*/ 3292342 h 4583787"/>
                <a:gd name="connsiteX145" fmla="*/ 4319717 w 4637313"/>
                <a:gd name="connsiteY145" fmla="*/ 3231228 h 4583787"/>
                <a:gd name="connsiteX146" fmla="*/ 4316175 w 4637313"/>
                <a:gd name="connsiteY146" fmla="*/ 3213697 h 4583787"/>
                <a:gd name="connsiteX147" fmla="*/ 4371802 w 4637313"/>
                <a:gd name="connsiteY147" fmla="*/ 3158305 h 4583787"/>
                <a:gd name="connsiteX148" fmla="*/ 4377837 w 4637313"/>
                <a:gd name="connsiteY148" fmla="*/ 3159522 h 4583787"/>
                <a:gd name="connsiteX149" fmla="*/ 4356428 w 4637313"/>
                <a:gd name="connsiteY149" fmla="*/ 2785233 h 4583787"/>
                <a:gd name="connsiteX150" fmla="*/ 4343217 w 4637313"/>
                <a:gd name="connsiteY150" fmla="*/ 2782569 h 4583787"/>
                <a:gd name="connsiteX151" fmla="*/ 4321692 w 4637313"/>
                <a:gd name="connsiteY151" fmla="*/ 2764888 h 4583787"/>
                <a:gd name="connsiteX152" fmla="*/ 3955433 w 4637313"/>
                <a:gd name="connsiteY152" fmla="*/ 2911351 h 4583787"/>
                <a:gd name="connsiteX153" fmla="*/ 3634258 w 4637313"/>
                <a:gd name="connsiteY153" fmla="*/ 3039820 h 4583787"/>
                <a:gd name="connsiteX154" fmla="*/ 3639546 w 4637313"/>
                <a:gd name="connsiteY154" fmla="*/ 3065984 h 4583787"/>
                <a:gd name="connsiteX155" fmla="*/ 3631753 w 4637313"/>
                <a:gd name="connsiteY155" fmla="*/ 3104541 h 4583787"/>
                <a:gd name="connsiteX156" fmla="*/ 3627593 w 4637313"/>
                <a:gd name="connsiteY156" fmla="*/ 3110710 h 4583787"/>
                <a:gd name="connsiteX157" fmla="*/ 3935586 w 4637313"/>
                <a:gd name="connsiteY157" fmla="*/ 3278603 h 4583787"/>
                <a:gd name="connsiteX158" fmla="*/ 3949900 w 4637313"/>
                <a:gd name="connsiteY158" fmla="*/ 3257373 h 4583787"/>
                <a:gd name="connsiteX159" fmla="*/ 3999481 w 4637313"/>
                <a:gd name="connsiteY159" fmla="*/ 3236836 h 4583787"/>
                <a:gd name="connsiteX160" fmla="*/ 4026775 w 4637313"/>
                <a:gd name="connsiteY160" fmla="*/ 3242346 h 4583787"/>
                <a:gd name="connsiteX161" fmla="*/ 4031247 w 4637313"/>
                <a:gd name="connsiteY161" fmla="*/ 3245362 h 4583787"/>
                <a:gd name="connsiteX162" fmla="*/ 4333140 w 4637313"/>
                <a:gd name="connsiteY162" fmla="*/ 2775777 h 4583787"/>
                <a:gd name="connsiteX163" fmla="*/ 4325612 w 4637313"/>
                <a:gd name="connsiteY163" fmla="*/ 2770704 h 4583787"/>
                <a:gd name="connsiteX164" fmla="*/ 408270 w 4637313"/>
                <a:gd name="connsiteY164" fmla="*/ 3490546 h 4583787"/>
                <a:gd name="connsiteX165" fmla="*/ 405888 w 4637313"/>
                <a:gd name="connsiteY165" fmla="*/ 3494079 h 4583787"/>
                <a:gd name="connsiteX166" fmla="*/ 399105 w 4637313"/>
                <a:gd name="connsiteY166" fmla="*/ 3498651 h 4583787"/>
                <a:gd name="connsiteX167" fmla="*/ 969381 w 4637313"/>
                <a:gd name="connsiteY167" fmla="*/ 4117365 h 4583787"/>
                <a:gd name="connsiteX168" fmla="*/ 978659 w 4637313"/>
                <a:gd name="connsiteY168" fmla="*/ 4115491 h 4583787"/>
                <a:gd name="connsiteX169" fmla="*/ 827033 w 4637313"/>
                <a:gd name="connsiteY169" fmla="*/ 3714498 h 4583787"/>
                <a:gd name="connsiteX170" fmla="*/ 802373 w 4637313"/>
                <a:gd name="connsiteY170" fmla="*/ 3719476 h 4583787"/>
                <a:gd name="connsiteX171" fmla="*/ 732256 w 4637313"/>
                <a:gd name="connsiteY171" fmla="*/ 3649358 h 4583787"/>
                <a:gd name="connsiteX172" fmla="*/ 736252 w 4637313"/>
                <a:gd name="connsiteY172" fmla="*/ 3629563 h 4583787"/>
                <a:gd name="connsiteX173" fmla="*/ 4557448 w 4637313"/>
                <a:gd name="connsiteY173" fmla="*/ 2383908 h 4583787"/>
                <a:gd name="connsiteX174" fmla="*/ 4395981 w 4637313"/>
                <a:gd name="connsiteY174" fmla="*/ 2686633 h 4583787"/>
                <a:gd name="connsiteX175" fmla="*/ 4404172 w 4637313"/>
                <a:gd name="connsiteY175" fmla="*/ 2692143 h 4583787"/>
                <a:gd name="connsiteX176" fmla="*/ 4420416 w 4637313"/>
                <a:gd name="connsiteY176" fmla="*/ 2731527 h 4583787"/>
                <a:gd name="connsiteX177" fmla="*/ 4386496 w 4637313"/>
                <a:gd name="connsiteY177" fmla="*/ 2782569 h 4583787"/>
                <a:gd name="connsiteX178" fmla="*/ 4366900 w 4637313"/>
                <a:gd name="connsiteY178" fmla="*/ 2786496 h 4583787"/>
                <a:gd name="connsiteX179" fmla="*/ 4388378 w 4637313"/>
                <a:gd name="connsiteY179" fmla="*/ 3161647 h 4583787"/>
                <a:gd name="connsiteX180" fmla="*/ 4393374 w 4637313"/>
                <a:gd name="connsiteY180" fmla="*/ 3162654 h 4583787"/>
                <a:gd name="connsiteX181" fmla="*/ 4393759 w 4637313"/>
                <a:gd name="connsiteY181" fmla="*/ 3162914 h 4583787"/>
                <a:gd name="connsiteX182" fmla="*/ 4561154 w 4637313"/>
                <a:gd name="connsiteY182" fmla="*/ 2385915 h 4583787"/>
                <a:gd name="connsiteX183" fmla="*/ 4560114 w 4637313"/>
                <a:gd name="connsiteY183" fmla="*/ 2385705 h 4583787"/>
                <a:gd name="connsiteX184" fmla="*/ 2378065 w 4637313"/>
                <a:gd name="connsiteY184" fmla="*/ 2503381 h 4583787"/>
                <a:gd name="connsiteX185" fmla="*/ 2365939 w 4637313"/>
                <a:gd name="connsiteY185" fmla="*/ 2521366 h 4583787"/>
                <a:gd name="connsiteX186" fmla="*/ 2295866 w 4637313"/>
                <a:gd name="connsiteY186" fmla="*/ 2550391 h 4583787"/>
                <a:gd name="connsiteX187" fmla="*/ 2281425 w 4637313"/>
                <a:gd name="connsiteY187" fmla="*/ 2547475 h 4583787"/>
                <a:gd name="connsiteX188" fmla="*/ 1966375 w 4637313"/>
                <a:gd name="connsiteY188" fmla="*/ 3442867 h 4583787"/>
                <a:gd name="connsiteX189" fmla="*/ 1979671 w 4637313"/>
                <a:gd name="connsiteY189" fmla="*/ 3451831 h 4583787"/>
                <a:gd name="connsiteX190" fmla="*/ 1994697 w 4637313"/>
                <a:gd name="connsiteY190" fmla="*/ 3474119 h 4583787"/>
                <a:gd name="connsiteX191" fmla="*/ 1996847 w 4637313"/>
                <a:gd name="connsiteY191" fmla="*/ 3484769 h 4583787"/>
                <a:gd name="connsiteX192" fmla="*/ 3446530 w 4637313"/>
                <a:gd name="connsiteY192" fmla="*/ 3091620 h 4583787"/>
                <a:gd name="connsiteX193" fmla="*/ 3441349 w 4637313"/>
                <a:gd name="connsiteY193" fmla="*/ 3065984 h 4583787"/>
                <a:gd name="connsiteX194" fmla="*/ 3448654 w 4637313"/>
                <a:gd name="connsiteY194" fmla="*/ 3029840 h 4583787"/>
                <a:gd name="connsiteX195" fmla="*/ 2959448 w 4637313"/>
                <a:gd name="connsiteY195" fmla="*/ 2789229 h 4583787"/>
                <a:gd name="connsiteX196" fmla="*/ 405607 w 4637313"/>
                <a:gd name="connsiteY196" fmla="*/ 2793510 h 4583787"/>
                <a:gd name="connsiteX197" fmla="*/ 401718 w 4637313"/>
                <a:gd name="connsiteY197" fmla="*/ 2796132 h 4583787"/>
                <a:gd name="connsiteX198" fmla="*/ 391554 w 4637313"/>
                <a:gd name="connsiteY198" fmla="*/ 2798184 h 4583787"/>
                <a:gd name="connsiteX199" fmla="*/ 368671 w 4637313"/>
                <a:gd name="connsiteY199" fmla="*/ 3399674 h 4583787"/>
                <a:gd name="connsiteX200" fmla="*/ 388282 w 4637313"/>
                <a:gd name="connsiteY200" fmla="*/ 3403661 h 4583787"/>
                <a:gd name="connsiteX201" fmla="*/ 422104 w 4637313"/>
                <a:gd name="connsiteY201" fmla="*/ 3454902 h 4583787"/>
                <a:gd name="connsiteX202" fmla="*/ 417754 w 4637313"/>
                <a:gd name="connsiteY202" fmla="*/ 3476473 h 4583787"/>
                <a:gd name="connsiteX203" fmla="*/ 414056 w 4637313"/>
                <a:gd name="connsiteY203" fmla="*/ 3481961 h 4583787"/>
                <a:gd name="connsiteX204" fmla="*/ 739204 w 4637313"/>
                <a:gd name="connsiteY204" fmla="*/ 3619932 h 4583787"/>
                <a:gd name="connsiteX205" fmla="*/ 752792 w 4637313"/>
                <a:gd name="connsiteY205" fmla="*/ 3599778 h 4583787"/>
                <a:gd name="connsiteX206" fmla="*/ 772500 w 4637313"/>
                <a:gd name="connsiteY206" fmla="*/ 3586490 h 4583787"/>
                <a:gd name="connsiteX207" fmla="*/ 967330 w 4637313"/>
                <a:gd name="connsiteY207" fmla="*/ 2503487 h 4583787"/>
                <a:gd name="connsiteX208" fmla="*/ 965687 w 4637313"/>
                <a:gd name="connsiteY208" fmla="*/ 2505922 h 4583787"/>
                <a:gd name="connsiteX209" fmla="*/ 934186 w 4637313"/>
                <a:gd name="connsiteY209" fmla="*/ 2527169 h 4583787"/>
                <a:gd name="connsiteX210" fmla="*/ 902438 w 4637313"/>
                <a:gd name="connsiteY210" fmla="*/ 2533587 h 4583787"/>
                <a:gd name="connsiteX211" fmla="*/ 820778 w 4637313"/>
                <a:gd name="connsiteY211" fmla="*/ 3582957 h 4583787"/>
                <a:gd name="connsiteX212" fmla="*/ 829666 w 4637313"/>
                <a:gd name="connsiteY212" fmla="*/ 3584751 h 4583787"/>
                <a:gd name="connsiteX213" fmla="*/ 866980 w 4637313"/>
                <a:gd name="connsiteY213" fmla="*/ 3622065 h 4583787"/>
                <a:gd name="connsiteX214" fmla="*/ 871047 w 4637313"/>
                <a:gd name="connsiteY214" fmla="*/ 3642212 h 4583787"/>
                <a:gd name="connsiteX215" fmla="*/ 1861897 w 4637313"/>
                <a:gd name="connsiteY215" fmla="*/ 3510944 h 4583787"/>
                <a:gd name="connsiteX216" fmla="*/ 1859973 w 4637313"/>
                <a:gd name="connsiteY216" fmla="*/ 3501412 h 4583787"/>
                <a:gd name="connsiteX217" fmla="*/ 1865482 w 4637313"/>
                <a:gd name="connsiteY217" fmla="*/ 3474118 h 4583787"/>
                <a:gd name="connsiteX218" fmla="*/ 1880157 w 4637313"/>
                <a:gd name="connsiteY218" fmla="*/ 3452353 h 4583787"/>
                <a:gd name="connsiteX219" fmla="*/ 816005 w 4637313"/>
                <a:gd name="connsiteY219" fmla="*/ 2491740 h 4583787"/>
                <a:gd name="connsiteX220" fmla="*/ 493522 w 4637313"/>
                <a:gd name="connsiteY220" fmla="*/ 2686825 h 4583787"/>
                <a:gd name="connsiteX221" fmla="*/ 441836 w 4637313"/>
                <a:gd name="connsiteY221" fmla="*/ 2718120 h 4583787"/>
                <a:gd name="connsiteX222" fmla="*/ 444542 w 4637313"/>
                <a:gd name="connsiteY222" fmla="*/ 2731525 h 4583787"/>
                <a:gd name="connsiteX223" fmla="*/ 424006 w 4637313"/>
                <a:gd name="connsiteY223" fmla="*/ 2781106 h 4583787"/>
                <a:gd name="connsiteX224" fmla="*/ 414097 w 4637313"/>
                <a:gd name="connsiteY224" fmla="*/ 2787786 h 4583787"/>
                <a:gd name="connsiteX225" fmla="*/ 782079 w 4637313"/>
                <a:gd name="connsiteY225" fmla="*/ 3583338 h 4583787"/>
                <a:gd name="connsiteX226" fmla="*/ 802373 w 4637313"/>
                <a:gd name="connsiteY226" fmla="*/ 3579241 h 4583787"/>
                <a:gd name="connsiteX227" fmla="*/ 810609 w 4637313"/>
                <a:gd name="connsiteY227" fmla="*/ 3580904 h 4583787"/>
                <a:gd name="connsiteX228" fmla="*/ 891912 w 4637313"/>
                <a:gd name="connsiteY228" fmla="*/ 2534211 h 4583787"/>
                <a:gd name="connsiteX229" fmla="*/ 857072 w 4637313"/>
                <a:gd name="connsiteY229" fmla="*/ 2527170 h 4583787"/>
                <a:gd name="connsiteX230" fmla="*/ 825570 w 4637313"/>
                <a:gd name="connsiteY230" fmla="*/ 2505922 h 4583787"/>
                <a:gd name="connsiteX231" fmla="*/ 994153 w 4637313"/>
                <a:gd name="connsiteY231" fmla="*/ 2438709 h 4583787"/>
                <a:gd name="connsiteX232" fmla="*/ 986935 w 4637313"/>
                <a:gd name="connsiteY232" fmla="*/ 2474421 h 4583787"/>
                <a:gd name="connsiteX233" fmla="*/ 973087 w 4637313"/>
                <a:gd name="connsiteY233" fmla="*/ 2494951 h 4583787"/>
                <a:gd name="connsiteX234" fmla="*/ 1888484 w 4637313"/>
                <a:gd name="connsiteY234" fmla="*/ 3446454 h 4583787"/>
                <a:gd name="connsiteX235" fmla="*/ 1902797 w 4637313"/>
                <a:gd name="connsiteY235" fmla="*/ 3436804 h 4583787"/>
                <a:gd name="connsiteX236" fmla="*/ 1930090 w 4637313"/>
                <a:gd name="connsiteY236" fmla="*/ 3431295 h 4583787"/>
                <a:gd name="connsiteX237" fmla="*/ 1957383 w 4637313"/>
                <a:gd name="connsiteY237" fmla="*/ 3436804 h 4583787"/>
                <a:gd name="connsiteX238" fmla="*/ 1957460 w 4637313"/>
                <a:gd name="connsiteY238" fmla="*/ 3436856 h 4583787"/>
                <a:gd name="connsiteX239" fmla="*/ 2271088 w 4637313"/>
                <a:gd name="connsiteY239" fmla="*/ 2545389 h 4583787"/>
                <a:gd name="connsiteX240" fmla="*/ 2257292 w 4637313"/>
                <a:gd name="connsiteY240" fmla="*/ 2542603 h 4583787"/>
                <a:gd name="connsiteX241" fmla="*/ 2204554 w 4637313"/>
                <a:gd name="connsiteY241" fmla="*/ 2489866 h 4583787"/>
                <a:gd name="connsiteX242" fmla="*/ 2199539 w 4637313"/>
                <a:gd name="connsiteY242" fmla="*/ 2465021 h 4583787"/>
                <a:gd name="connsiteX243" fmla="*/ 106569 w 4637313"/>
                <a:gd name="connsiteY243" fmla="*/ 2574214 h 4583787"/>
                <a:gd name="connsiteX244" fmla="*/ 94804 w 4637313"/>
                <a:gd name="connsiteY244" fmla="*/ 2591670 h 4583787"/>
                <a:gd name="connsiteX245" fmla="*/ 85837 w 4637313"/>
                <a:gd name="connsiteY245" fmla="*/ 2597714 h 4583787"/>
                <a:gd name="connsiteX246" fmla="*/ 346572 w 4637313"/>
                <a:gd name="connsiteY246" fmla="*/ 3403343 h 4583787"/>
                <a:gd name="connsiteX247" fmla="*/ 358449 w 4637313"/>
                <a:gd name="connsiteY247" fmla="*/ 3400944 h 4583787"/>
                <a:gd name="connsiteX248" fmla="*/ 381063 w 4637313"/>
                <a:gd name="connsiteY248" fmla="*/ 2800302 h 4583787"/>
                <a:gd name="connsiteX249" fmla="*/ 374425 w 4637313"/>
                <a:gd name="connsiteY249" fmla="*/ 2801642 h 4583787"/>
                <a:gd name="connsiteX250" fmla="*/ 304308 w 4637313"/>
                <a:gd name="connsiteY250" fmla="*/ 2731525 h 4583787"/>
                <a:gd name="connsiteX251" fmla="*/ 309817 w 4637313"/>
                <a:gd name="connsiteY251" fmla="*/ 2704232 h 4583787"/>
                <a:gd name="connsiteX252" fmla="*/ 311263 w 4637313"/>
                <a:gd name="connsiteY252" fmla="*/ 2702089 h 4583787"/>
                <a:gd name="connsiteX253" fmla="*/ 3281776 w 4637313"/>
                <a:gd name="connsiteY253" fmla="*/ 1887104 h 4583787"/>
                <a:gd name="connsiteX254" fmla="*/ 2388453 w 4637313"/>
                <a:gd name="connsiteY254" fmla="*/ 2419038 h 4583787"/>
                <a:gd name="connsiteX255" fmla="*/ 2394964 w 4637313"/>
                <a:gd name="connsiteY255" fmla="*/ 2451292 h 4583787"/>
                <a:gd name="connsiteX256" fmla="*/ 2387177 w 4637313"/>
                <a:gd name="connsiteY256" fmla="*/ 2489866 h 4583787"/>
                <a:gd name="connsiteX257" fmla="*/ 2383807 w 4637313"/>
                <a:gd name="connsiteY257" fmla="*/ 2494865 h 4583787"/>
                <a:gd name="connsiteX258" fmla="*/ 3453579 w 4637313"/>
                <a:gd name="connsiteY258" fmla="*/ 3020847 h 4583787"/>
                <a:gd name="connsiteX259" fmla="*/ 3470388 w 4637313"/>
                <a:gd name="connsiteY259" fmla="*/ 2995925 h 4583787"/>
                <a:gd name="connsiteX260" fmla="*/ 3501890 w 4637313"/>
                <a:gd name="connsiteY260" fmla="*/ 2974678 h 4583787"/>
                <a:gd name="connsiteX261" fmla="*/ 3521519 w 4637313"/>
                <a:gd name="connsiteY261" fmla="*/ 2970711 h 4583787"/>
                <a:gd name="connsiteX262" fmla="*/ 3343674 w 4637313"/>
                <a:gd name="connsiteY262" fmla="*/ 1904254 h 4583787"/>
                <a:gd name="connsiteX263" fmla="*/ 3330329 w 4637313"/>
                <a:gd name="connsiteY263" fmla="*/ 1906948 h 4583787"/>
                <a:gd name="connsiteX264" fmla="*/ 3303036 w 4637313"/>
                <a:gd name="connsiteY264" fmla="*/ 1901438 h 4583787"/>
                <a:gd name="connsiteX265" fmla="*/ 4298658 w 4637313"/>
                <a:gd name="connsiteY265" fmla="*/ 1664149 h 4583787"/>
                <a:gd name="connsiteX266" fmla="*/ 4360464 w 4637313"/>
                <a:gd name="connsiteY266" fmla="*/ 2676779 h 4583787"/>
                <a:gd name="connsiteX267" fmla="*/ 4364789 w 4637313"/>
                <a:gd name="connsiteY267" fmla="*/ 2675899 h 4583787"/>
                <a:gd name="connsiteX268" fmla="*/ 4386496 w 4637313"/>
                <a:gd name="connsiteY268" fmla="*/ 2680253 h 4583787"/>
                <a:gd name="connsiteX269" fmla="*/ 4387464 w 4637313"/>
                <a:gd name="connsiteY269" fmla="*/ 2680903 h 4583787"/>
                <a:gd name="connsiteX270" fmla="*/ 4548894 w 4637313"/>
                <a:gd name="connsiteY270" fmla="*/ 2378143 h 4583787"/>
                <a:gd name="connsiteX271" fmla="*/ 4542508 w 4637313"/>
                <a:gd name="connsiteY271" fmla="*/ 2373839 h 4583787"/>
                <a:gd name="connsiteX272" fmla="*/ 4526294 w 4637313"/>
                <a:gd name="connsiteY272" fmla="*/ 2334660 h 4583787"/>
                <a:gd name="connsiteX273" fmla="*/ 4542507 w 4637313"/>
                <a:gd name="connsiteY273" fmla="*/ 2295367 h 4583787"/>
                <a:gd name="connsiteX274" fmla="*/ 4552157 w 4637313"/>
                <a:gd name="connsiteY274" fmla="*/ 2288820 h 4583787"/>
                <a:gd name="connsiteX275" fmla="*/ 4299865 w 4637313"/>
                <a:gd name="connsiteY275" fmla="*/ 1663907 h 4583787"/>
                <a:gd name="connsiteX276" fmla="*/ 4278551 w 4637313"/>
                <a:gd name="connsiteY276" fmla="*/ 1665173 h 4583787"/>
                <a:gd name="connsiteX277" fmla="*/ 3593879 w 4637313"/>
                <a:gd name="connsiteY277" fmla="*/ 2984710 h 4583787"/>
                <a:gd name="connsiteX278" fmla="*/ 3610507 w 4637313"/>
                <a:gd name="connsiteY278" fmla="*/ 2995925 h 4583787"/>
                <a:gd name="connsiteX279" fmla="*/ 3631753 w 4637313"/>
                <a:gd name="connsiteY279" fmla="*/ 3027426 h 4583787"/>
                <a:gd name="connsiteX280" fmla="*/ 3632203 w 4637313"/>
                <a:gd name="connsiteY280" fmla="*/ 3029651 h 4583787"/>
                <a:gd name="connsiteX281" fmla="*/ 4315814 w 4637313"/>
                <a:gd name="connsiteY281" fmla="*/ 2756166 h 4583787"/>
                <a:gd name="connsiteX282" fmla="*/ 4313747 w 4637313"/>
                <a:gd name="connsiteY282" fmla="*/ 2753098 h 4583787"/>
                <a:gd name="connsiteX283" fmla="*/ 4309397 w 4637313"/>
                <a:gd name="connsiteY283" fmla="*/ 2731527 h 4583787"/>
                <a:gd name="connsiteX284" fmla="*/ 4343217 w 4637313"/>
                <a:gd name="connsiteY284" fmla="*/ 2680285 h 4583787"/>
                <a:gd name="connsiteX285" fmla="*/ 4350260 w 4637313"/>
                <a:gd name="connsiteY285" fmla="*/ 2678853 h 4583787"/>
                <a:gd name="connsiteX286" fmla="*/ 4288538 w 4637313"/>
                <a:gd name="connsiteY286" fmla="*/ 1666176 h 4583787"/>
                <a:gd name="connsiteX287" fmla="*/ 4286025 w 4637313"/>
                <a:gd name="connsiteY287" fmla="*/ 1666680 h 4583787"/>
                <a:gd name="connsiteX288" fmla="*/ 4243458 w 4637313"/>
                <a:gd name="connsiteY288" fmla="*/ 1645436 h 4583787"/>
                <a:gd name="connsiteX289" fmla="*/ 3400184 w 4637313"/>
                <a:gd name="connsiteY289" fmla="*/ 1838131 h 4583787"/>
                <a:gd name="connsiteX290" fmla="*/ 3394936 w 4637313"/>
                <a:gd name="connsiteY290" fmla="*/ 1864123 h 4583787"/>
                <a:gd name="connsiteX291" fmla="*/ 3357622 w 4637313"/>
                <a:gd name="connsiteY291" fmla="*/ 1901438 h 4583787"/>
                <a:gd name="connsiteX292" fmla="*/ 3353949 w 4637313"/>
                <a:gd name="connsiteY292" fmla="*/ 1902180 h 4583787"/>
                <a:gd name="connsiteX293" fmla="*/ 3402901 w 4637313"/>
                <a:gd name="connsiteY293" fmla="*/ 2196178 h 4583787"/>
                <a:gd name="connsiteX294" fmla="*/ 3531696 w 4637313"/>
                <a:gd name="connsiteY294" fmla="*/ 2968654 h 4583787"/>
                <a:gd name="connsiteX295" fmla="*/ 3540447 w 4637313"/>
                <a:gd name="connsiteY295" fmla="*/ 2966885 h 4583787"/>
                <a:gd name="connsiteX296" fmla="*/ 3579005 w 4637313"/>
                <a:gd name="connsiteY296" fmla="*/ 2974678 h 4583787"/>
                <a:gd name="connsiteX297" fmla="*/ 3585225 w 4637313"/>
                <a:gd name="connsiteY297" fmla="*/ 2978873 h 4583787"/>
                <a:gd name="connsiteX298" fmla="*/ 4268028 w 4637313"/>
                <a:gd name="connsiteY298" fmla="*/ 1663051 h 4583787"/>
                <a:gd name="connsiteX299" fmla="*/ 4264454 w 4637313"/>
                <a:gd name="connsiteY299" fmla="*/ 1662330 h 4583787"/>
                <a:gd name="connsiteX300" fmla="*/ 4246848 w 4637313"/>
                <a:gd name="connsiteY300" fmla="*/ 1650465 h 4583787"/>
                <a:gd name="connsiteX301" fmla="*/ 4380779 w 4637313"/>
                <a:gd name="connsiteY301" fmla="*/ 1471232 h 4583787"/>
                <a:gd name="connsiteX302" fmla="*/ 4326553 w 4637313"/>
                <a:gd name="connsiteY302" fmla="*/ 1573695 h 4583787"/>
                <a:gd name="connsiteX303" fmla="*/ 4337299 w 4637313"/>
                <a:gd name="connsiteY303" fmla="*/ 1589679 h 4583787"/>
                <a:gd name="connsiteX304" fmla="*/ 4341653 w 4637313"/>
                <a:gd name="connsiteY304" fmla="*/ 1611288 h 4583787"/>
                <a:gd name="connsiteX305" fmla="*/ 4325408 w 4637313"/>
                <a:gd name="connsiteY305" fmla="*/ 1650465 h 4583787"/>
                <a:gd name="connsiteX306" fmla="*/ 4309721 w 4637313"/>
                <a:gd name="connsiteY306" fmla="*/ 1660995 h 4583787"/>
                <a:gd name="connsiteX307" fmla="*/ 4560956 w 4637313"/>
                <a:gd name="connsiteY307" fmla="*/ 2283250 h 4583787"/>
                <a:gd name="connsiteX308" fmla="*/ 4562460 w 4637313"/>
                <a:gd name="connsiteY308" fmla="*/ 2282944 h 4583787"/>
                <a:gd name="connsiteX309" fmla="*/ 4422350 w 4637313"/>
                <a:gd name="connsiteY309" fmla="*/ 1477099 h 4583787"/>
                <a:gd name="connsiteX310" fmla="*/ 4411771 w 4637313"/>
                <a:gd name="connsiteY310" fmla="*/ 1479235 h 4583787"/>
                <a:gd name="connsiteX311" fmla="*/ 4384477 w 4637313"/>
                <a:gd name="connsiteY311" fmla="*/ 1473725 h 4583787"/>
                <a:gd name="connsiteX312" fmla="*/ 294825 w 4637313"/>
                <a:gd name="connsiteY312" fmla="*/ 1828519 h 4583787"/>
                <a:gd name="connsiteX313" fmla="*/ 287315 w 4637313"/>
                <a:gd name="connsiteY313" fmla="*/ 1833614 h 4583787"/>
                <a:gd name="connsiteX314" fmla="*/ 265750 w 4637313"/>
                <a:gd name="connsiteY314" fmla="*/ 1837999 h 4583787"/>
                <a:gd name="connsiteX315" fmla="*/ 381901 w 4637313"/>
                <a:gd name="connsiteY315" fmla="*/ 2662917 h 4583787"/>
                <a:gd name="connsiteX316" fmla="*/ 401719 w 4637313"/>
                <a:gd name="connsiteY316" fmla="*/ 2666918 h 4583787"/>
                <a:gd name="connsiteX317" fmla="*/ 439033 w 4637313"/>
                <a:gd name="connsiteY317" fmla="*/ 2704232 h 4583787"/>
                <a:gd name="connsiteX318" fmla="*/ 439639 w 4637313"/>
                <a:gd name="connsiteY318" fmla="*/ 2707239 h 4583787"/>
                <a:gd name="connsiteX319" fmla="*/ 810094 w 4637313"/>
                <a:gd name="connsiteY319" fmla="*/ 2482976 h 4583787"/>
                <a:gd name="connsiteX320" fmla="*/ 804323 w 4637313"/>
                <a:gd name="connsiteY320" fmla="*/ 2474421 h 4583787"/>
                <a:gd name="connsiteX321" fmla="*/ 796530 w 4637313"/>
                <a:gd name="connsiteY321" fmla="*/ 2435864 h 4583787"/>
                <a:gd name="connsiteX322" fmla="*/ 825570 w 4637313"/>
                <a:gd name="connsiteY322" fmla="*/ 2365805 h 4583787"/>
                <a:gd name="connsiteX323" fmla="*/ 829477 w 4637313"/>
                <a:gd name="connsiteY323" fmla="*/ 2363170 h 4583787"/>
                <a:gd name="connsiteX324" fmla="*/ 2099538 w 4637313"/>
                <a:gd name="connsiteY324" fmla="*/ 1459860 h 4583787"/>
                <a:gd name="connsiteX325" fmla="*/ 975553 w 4637313"/>
                <a:gd name="connsiteY325" fmla="*/ 2380432 h 4583787"/>
                <a:gd name="connsiteX326" fmla="*/ 986935 w 4637313"/>
                <a:gd name="connsiteY326" fmla="*/ 2397307 h 4583787"/>
                <a:gd name="connsiteX327" fmla="*/ 993213 w 4637313"/>
                <a:gd name="connsiteY327" fmla="*/ 2428370 h 4583787"/>
                <a:gd name="connsiteX328" fmla="*/ 2197447 w 4637313"/>
                <a:gd name="connsiteY328" fmla="*/ 2454659 h 4583787"/>
                <a:gd name="connsiteX329" fmla="*/ 2196767 w 4637313"/>
                <a:gd name="connsiteY329" fmla="*/ 2451292 h 4583787"/>
                <a:gd name="connsiteX330" fmla="*/ 2257293 w 4637313"/>
                <a:gd name="connsiteY330" fmla="*/ 2359981 h 4583787"/>
                <a:gd name="connsiteX331" fmla="*/ 2288361 w 4637313"/>
                <a:gd name="connsiteY331" fmla="*/ 2353708 h 4583787"/>
                <a:gd name="connsiteX332" fmla="*/ 2244484 w 4637313"/>
                <a:gd name="connsiteY332" fmla="*/ 1967151 h 4583787"/>
                <a:gd name="connsiteX333" fmla="*/ 2189083 w 4637313"/>
                <a:gd name="connsiteY333" fmla="*/ 1479688 h 4583787"/>
                <a:gd name="connsiteX334" fmla="*/ 2163580 w 4637313"/>
                <a:gd name="connsiteY334" fmla="*/ 1484843 h 4583787"/>
                <a:gd name="connsiteX335" fmla="*/ 2125024 w 4637313"/>
                <a:gd name="connsiteY335" fmla="*/ 1477050 h 4583787"/>
                <a:gd name="connsiteX336" fmla="*/ 243953 w 4637313"/>
                <a:gd name="connsiteY336" fmla="*/ 1833524 h 4583787"/>
                <a:gd name="connsiteX337" fmla="*/ 76957 w 4637313"/>
                <a:gd name="connsiteY337" fmla="*/ 2501301 h 4583787"/>
                <a:gd name="connsiteX338" fmla="*/ 77198 w 4637313"/>
                <a:gd name="connsiteY338" fmla="*/ 2501351 h 4583787"/>
                <a:gd name="connsiteX339" fmla="*/ 111019 w 4637313"/>
                <a:gd name="connsiteY339" fmla="*/ 2552491 h 4583787"/>
                <a:gd name="connsiteX340" fmla="*/ 108776 w 4637313"/>
                <a:gd name="connsiteY340" fmla="*/ 2563615 h 4583787"/>
                <a:gd name="connsiteX341" fmla="*/ 316934 w 4637313"/>
                <a:gd name="connsiteY341" fmla="*/ 2693678 h 4583787"/>
                <a:gd name="connsiteX342" fmla="*/ 324844 w 4637313"/>
                <a:gd name="connsiteY342" fmla="*/ 2681945 h 4583787"/>
                <a:gd name="connsiteX343" fmla="*/ 347132 w 4637313"/>
                <a:gd name="connsiteY343" fmla="*/ 2666917 h 4583787"/>
                <a:gd name="connsiteX344" fmla="*/ 371671 w 4637313"/>
                <a:gd name="connsiteY344" fmla="*/ 2661963 h 4583787"/>
                <a:gd name="connsiteX345" fmla="*/ 255222 w 4637313"/>
                <a:gd name="connsiteY345" fmla="*/ 1835880 h 4583787"/>
                <a:gd name="connsiteX346" fmla="*/ 244135 w 4637313"/>
                <a:gd name="connsiteY346" fmla="*/ 1833647 h 4583787"/>
                <a:gd name="connsiteX347" fmla="*/ 2255948 w 4637313"/>
                <a:gd name="connsiteY347" fmla="*/ 1419042 h 4583787"/>
                <a:gd name="connsiteX348" fmla="*/ 2254886 w 4637313"/>
                <a:gd name="connsiteY348" fmla="*/ 1424302 h 4583787"/>
                <a:gd name="connsiteX349" fmla="*/ 2202137 w 4637313"/>
                <a:gd name="connsiteY349" fmla="*/ 1477050 h 4583787"/>
                <a:gd name="connsiteX350" fmla="*/ 2199223 w 4637313"/>
                <a:gd name="connsiteY350" fmla="*/ 1477639 h 4583787"/>
                <a:gd name="connsiteX351" fmla="*/ 2298664 w 4637313"/>
                <a:gd name="connsiteY351" fmla="*/ 2352758 h 4583787"/>
                <a:gd name="connsiteX352" fmla="*/ 2334440 w 4637313"/>
                <a:gd name="connsiteY352" fmla="*/ 2359981 h 4583787"/>
                <a:gd name="connsiteX353" fmla="*/ 2365940 w 4637313"/>
                <a:gd name="connsiteY353" fmla="*/ 2381218 h 4583787"/>
                <a:gd name="connsiteX354" fmla="*/ 2384761 w 4637313"/>
                <a:gd name="connsiteY354" fmla="*/ 2409135 h 4583787"/>
                <a:gd name="connsiteX355" fmla="*/ 2819555 w 4637313"/>
                <a:gd name="connsiteY355" fmla="*/ 2150310 h 4583787"/>
                <a:gd name="connsiteX356" fmla="*/ 3275601 w 4637313"/>
                <a:gd name="connsiteY356" fmla="*/ 1878778 h 4583787"/>
                <a:gd name="connsiteX357" fmla="*/ 3265721 w 4637313"/>
                <a:gd name="connsiteY357" fmla="*/ 1864123 h 4583787"/>
                <a:gd name="connsiteX358" fmla="*/ 3260212 w 4637313"/>
                <a:gd name="connsiteY358" fmla="*/ 1836831 h 4583787"/>
                <a:gd name="connsiteX359" fmla="*/ 3263224 w 4637313"/>
                <a:gd name="connsiteY359" fmla="*/ 1821912 h 4583787"/>
                <a:gd name="connsiteX360" fmla="*/ 3866338 w 4637313"/>
                <a:gd name="connsiteY360" fmla="*/ 1007332 h 4583787"/>
                <a:gd name="connsiteX361" fmla="*/ 3855485 w 4637313"/>
                <a:gd name="connsiteY361" fmla="*/ 1014669 h 4583787"/>
                <a:gd name="connsiteX362" fmla="*/ 3828160 w 4637313"/>
                <a:gd name="connsiteY362" fmla="*/ 1020202 h 4583787"/>
                <a:gd name="connsiteX363" fmla="*/ 3817021 w 4637313"/>
                <a:gd name="connsiteY363" fmla="*/ 1017952 h 4583787"/>
                <a:gd name="connsiteX364" fmla="*/ 3379292 w 4637313"/>
                <a:gd name="connsiteY364" fmla="*/ 1786833 h 4583787"/>
                <a:gd name="connsiteX365" fmla="*/ 3379910 w 4637313"/>
                <a:gd name="connsiteY365" fmla="*/ 1787250 h 4583787"/>
                <a:gd name="connsiteX366" fmla="*/ 3394937 w 4637313"/>
                <a:gd name="connsiteY366" fmla="*/ 1809537 h 4583787"/>
                <a:gd name="connsiteX367" fmla="*/ 3398650 w 4637313"/>
                <a:gd name="connsiteY367" fmla="*/ 1827933 h 4583787"/>
                <a:gd name="connsiteX368" fmla="*/ 4237257 w 4637313"/>
                <a:gd name="connsiteY368" fmla="*/ 1636233 h 4583787"/>
                <a:gd name="connsiteX369" fmla="*/ 4234983 w 4637313"/>
                <a:gd name="connsiteY369" fmla="*/ 1632859 h 4583787"/>
                <a:gd name="connsiteX370" fmla="*/ 4230633 w 4637313"/>
                <a:gd name="connsiteY370" fmla="*/ 1611288 h 4583787"/>
                <a:gd name="connsiteX371" fmla="*/ 4234983 w 4637313"/>
                <a:gd name="connsiteY371" fmla="*/ 1589679 h 4583787"/>
                <a:gd name="connsiteX372" fmla="*/ 4246800 w 4637313"/>
                <a:gd name="connsiteY372" fmla="*/ 1572065 h 4583787"/>
                <a:gd name="connsiteX373" fmla="*/ 3879290 w 4637313"/>
                <a:gd name="connsiteY373" fmla="*/ 997345 h 4583787"/>
                <a:gd name="connsiteX374" fmla="*/ 3877769 w 4637313"/>
                <a:gd name="connsiteY374" fmla="*/ 999604 h 4583787"/>
                <a:gd name="connsiteX375" fmla="*/ 3874831 w 4637313"/>
                <a:gd name="connsiteY375" fmla="*/ 1001590 h 4583787"/>
                <a:gd name="connsiteX376" fmla="*/ 4255204 w 4637313"/>
                <a:gd name="connsiteY376" fmla="*/ 1566323 h 4583787"/>
                <a:gd name="connsiteX377" fmla="*/ 4264453 w 4637313"/>
                <a:gd name="connsiteY377" fmla="*/ 1560047 h 4583787"/>
                <a:gd name="connsiteX378" fmla="*/ 4286025 w 4637313"/>
                <a:gd name="connsiteY378" fmla="*/ 1555660 h 4583787"/>
                <a:gd name="connsiteX379" fmla="*/ 4307733 w 4637313"/>
                <a:gd name="connsiteY379" fmla="*/ 1560046 h 4583787"/>
                <a:gd name="connsiteX380" fmla="*/ 4318487 w 4637313"/>
                <a:gd name="connsiteY380" fmla="*/ 1567314 h 4583787"/>
                <a:gd name="connsiteX381" fmla="*/ 4372305 w 4637313"/>
                <a:gd name="connsiteY381" fmla="*/ 1465519 h 4583787"/>
                <a:gd name="connsiteX382" fmla="*/ 4362190 w 4637313"/>
                <a:gd name="connsiteY382" fmla="*/ 1458699 h 4583787"/>
                <a:gd name="connsiteX383" fmla="*/ 4341653 w 4637313"/>
                <a:gd name="connsiteY383" fmla="*/ 1409118 h 4583787"/>
                <a:gd name="connsiteX384" fmla="*/ 4347163 w 4637313"/>
                <a:gd name="connsiteY384" fmla="*/ 1381824 h 4583787"/>
                <a:gd name="connsiteX385" fmla="*/ 4359638 w 4637313"/>
                <a:gd name="connsiteY385" fmla="*/ 1363322 h 4583787"/>
                <a:gd name="connsiteX386" fmla="*/ 131300 w 4637313"/>
                <a:gd name="connsiteY386" fmla="*/ 1588417 h 4583787"/>
                <a:gd name="connsiteX387" fmla="*/ 70816 w 4637313"/>
                <a:gd name="connsiteY387" fmla="*/ 2483545 h 4583787"/>
                <a:gd name="connsiteX388" fmla="*/ 234804 w 4637313"/>
                <a:gd name="connsiteY388" fmla="*/ 1827374 h 4583787"/>
                <a:gd name="connsiteX389" fmla="*/ 226448 w 4637313"/>
                <a:gd name="connsiteY389" fmla="*/ 1821756 h 4583787"/>
                <a:gd name="connsiteX390" fmla="*/ 210116 w 4637313"/>
                <a:gd name="connsiteY390" fmla="*/ 1782373 h 4583787"/>
                <a:gd name="connsiteX391" fmla="*/ 226361 w 4637313"/>
                <a:gd name="connsiteY391" fmla="*/ 1743195 h 4583787"/>
                <a:gd name="connsiteX392" fmla="*/ 228142 w 4637313"/>
                <a:gd name="connsiteY392" fmla="*/ 1741999 h 4583787"/>
                <a:gd name="connsiteX393" fmla="*/ 149908 w 4637313"/>
                <a:gd name="connsiteY393" fmla="*/ 1585533 h 4583787"/>
                <a:gd name="connsiteX394" fmla="*/ 133453 w 4637313"/>
                <a:gd name="connsiteY394" fmla="*/ 1588851 h 4583787"/>
                <a:gd name="connsiteX395" fmla="*/ 819073 w 4637313"/>
                <a:gd name="connsiteY395" fmla="*/ 1390904 h 4583787"/>
                <a:gd name="connsiteX396" fmla="*/ 307337 w 4637313"/>
                <a:gd name="connsiteY396" fmla="*/ 1746893 h 4583787"/>
                <a:gd name="connsiteX397" fmla="*/ 316753 w 4637313"/>
                <a:gd name="connsiteY397" fmla="*/ 1760801 h 4583787"/>
                <a:gd name="connsiteX398" fmla="*/ 321136 w 4637313"/>
                <a:gd name="connsiteY398" fmla="*/ 1782373 h 4583787"/>
                <a:gd name="connsiteX399" fmla="*/ 304921 w 4637313"/>
                <a:gd name="connsiteY399" fmla="*/ 1821669 h 4583787"/>
                <a:gd name="connsiteX400" fmla="*/ 303459 w 4637313"/>
                <a:gd name="connsiteY400" fmla="*/ 1822661 h 4583787"/>
                <a:gd name="connsiteX401" fmla="*/ 838131 w 4637313"/>
                <a:gd name="connsiteY401" fmla="*/ 2357333 h 4583787"/>
                <a:gd name="connsiteX402" fmla="*/ 857071 w 4637313"/>
                <a:gd name="connsiteY402" fmla="*/ 2344559 h 4583787"/>
                <a:gd name="connsiteX403" fmla="*/ 895629 w 4637313"/>
                <a:gd name="connsiteY403" fmla="*/ 2336766 h 4583787"/>
                <a:gd name="connsiteX404" fmla="*/ 897789 w 4637313"/>
                <a:gd name="connsiteY404" fmla="*/ 2337202 h 4583787"/>
                <a:gd name="connsiteX405" fmla="*/ 874768 w 4637313"/>
                <a:gd name="connsiteY405" fmla="*/ 1416321 h 4583787"/>
                <a:gd name="connsiteX406" fmla="*/ 872254 w 4637313"/>
                <a:gd name="connsiteY406" fmla="*/ 1416830 h 4583787"/>
                <a:gd name="connsiteX407" fmla="*/ 822735 w 4637313"/>
                <a:gd name="connsiteY407" fmla="*/ 1396321 h 4583787"/>
                <a:gd name="connsiteX408" fmla="*/ 941572 w 4637313"/>
                <a:gd name="connsiteY408" fmla="*/ 1350675 h 4583787"/>
                <a:gd name="connsiteX409" fmla="*/ 936873 w 4637313"/>
                <a:gd name="connsiteY409" fmla="*/ 1373937 h 4583787"/>
                <a:gd name="connsiteX410" fmla="*/ 899579 w 4637313"/>
                <a:gd name="connsiteY410" fmla="*/ 1411297 h 4583787"/>
                <a:gd name="connsiteX411" fmla="*/ 884776 w 4637313"/>
                <a:gd name="connsiteY411" fmla="*/ 1414294 h 4583787"/>
                <a:gd name="connsiteX412" fmla="*/ 907955 w 4637313"/>
                <a:gd name="connsiteY412" fmla="*/ 2339257 h 4583787"/>
                <a:gd name="connsiteX413" fmla="*/ 934186 w 4637313"/>
                <a:gd name="connsiteY413" fmla="*/ 2344559 h 4583787"/>
                <a:gd name="connsiteX414" fmla="*/ 965687 w 4637313"/>
                <a:gd name="connsiteY414" fmla="*/ 2365805 h 4583787"/>
                <a:gd name="connsiteX415" fmla="*/ 969880 w 4637313"/>
                <a:gd name="connsiteY415" fmla="*/ 2372021 h 4583787"/>
                <a:gd name="connsiteX416" fmla="*/ 2091632 w 4637313"/>
                <a:gd name="connsiteY416" fmla="*/ 1453000 h 4583787"/>
                <a:gd name="connsiteX417" fmla="*/ 2072275 w 4637313"/>
                <a:gd name="connsiteY417" fmla="*/ 1424301 h 4583787"/>
                <a:gd name="connsiteX418" fmla="*/ 2064501 w 4637313"/>
                <a:gd name="connsiteY418" fmla="*/ 1385839 h 4583787"/>
                <a:gd name="connsiteX419" fmla="*/ 3852074 w 4637313"/>
                <a:gd name="connsiteY419" fmla="*/ 597200 h 4583787"/>
                <a:gd name="connsiteX420" fmla="*/ 3840985 w 4637313"/>
                <a:gd name="connsiteY420" fmla="*/ 604694 h 4583787"/>
                <a:gd name="connsiteX421" fmla="*/ 3835816 w 4637313"/>
                <a:gd name="connsiteY421" fmla="*/ 605738 h 4583787"/>
                <a:gd name="connsiteX422" fmla="*/ 3845010 w 4637313"/>
                <a:gd name="connsiteY422" fmla="*/ 883378 h 4583787"/>
                <a:gd name="connsiteX423" fmla="*/ 3855485 w 4637313"/>
                <a:gd name="connsiteY423" fmla="*/ 885500 h 4583787"/>
                <a:gd name="connsiteX424" fmla="*/ 3898278 w 4637313"/>
                <a:gd name="connsiteY424" fmla="*/ 950084 h 4583787"/>
                <a:gd name="connsiteX425" fmla="*/ 3892778 w 4637313"/>
                <a:gd name="connsiteY425" fmla="*/ 977309 h 4583787"/>
                <a:gd name="connsiteX426" fmla="*/ 3884988 w 4637313"/>
                <a:gd name="connsiteY426" fmla="*/ 988881 h 4583787"/>
                <a:gd name="connsiteX427" fmla="*/ 4367143 w 4637313"/>
                <a:gd name="connsiteY427" fmla="*/ 1356197 h 4583787"/>
                <a:gd name="connsiteX428" fmla="*/ 4374875 w 4637313"/>
                <a:gd name="connsiteY428" fmla="*/ 1350985 h 4583787"/>
                <a:gd name="connsiteX429" fmla="*/ 1449623 w 4637313"/>
                <a:gd name="connsiteY429" fmla="*/ 1018333 h 4583787"/>
                <a:gd name="connsiteX430" fmla="*/ 934907 w 4637313"/>
                <a:gd name="connsiteY430" fmla="*/ 1316607 h 4583787"/>
                <a:gd name="connsiteX431" fmla="*/ 936872 w 4637313"/>
                <a:gd name="connsiteY431" fmla="*/ 1319520 h 4583787"/>
                <a:gd name="connsiteX432" fmla="*/ 941146 w 4637313"/>
                <a:gd name="connsiteY432" fmla="*/ 1340652 h 4583787"/>
                <a:gd name="connsiteX433" fmla="*/ 2066466 w 4637313"/>
                <a:gd name="connsiteY433" fmla="*/ 1375924 h 4583787"/>
                <a:gd name="connsiteX434" fmla="*/ 2072275 w 4637313"/>
                <a:gd name="connsiteY434" fmla="*/ 1347187 h 4583787"/>
                <a:gd name="connsiteX435" fmla="*/ 2082836 w 4637313"/>
                <a:gd name="connsiteY435" fmla="*/ 1331529 h 4583787"/>
                <a:gd name="connsiteX436" fmla="*/ 1553609 w 4637313"/>
                <a:gd name="connsiteY436" fmla="*/ 1020593 h 4583787"/>
                <a:gd name="connsiteX437" fmla="*/ 1551959 w 4637313"/>
                <a:gd name="connsiteY437" fmla="*/ 1023040 h 4583787"/>
                <a:gd name="connsiteX438" fmla="*/ 1502377 w 4637313"/>
                <a:gd name="connsiteY438" fmla="*/ 1043577 h 4583787"/>
                <a:gd name="connsiteX439" fmla="*/ 1452797 w 4637313"/>
                <a:gd name="connsiteY439" fmla="*/ 1023041 h 4583787"/>
                <a:gd name="connsiteX440" fmla="*/ 2957839 w 4637313"/>
                <a:gd name="connsiteY440" fmla="*/ 705622 h 4583787"/>
                <a:gd name="connsiteX441" fmla="*/ 2801631 w 4637313"/>
                <a:gd name="connsiteY441" fmla="*/ 843909 h 4583787"/>
                <a:gd name="connsiteX442" fmla="*/ 2246779 w 4637313"/>
                <a:gd name="connsiteY442" fmla="*/ 1335167 h 4583787"/>
                <a:gd name="connsiteX443" fmla="*/ 2254886 w 4637313"/>
                <a:gd name="connsiteY443" fmla="*/ 1347187 h 4583787"/>
                <a:gd name="connsiteX444" fmla="*/ 2262679 w 4637313"/>
                <a:gd name="connsiteY444" fmla="*/ 1385744 h 4583787"/>
                <a:gd name="connsiteX445" fmla="*/ 2258037 w 4637313"/>
                <a:gd name="connsiteY445" fmla="*/ 1408710 h 4583787"/>
                <a:gd name="connsiteX446" fmla="*/ 3265295 w 4637313"/>
                <a:gd name="connsiteY446" fmla="*/ 1811655 h 4583787"/>
                <a:gd name="connsiteX447" fmla="*/ 3265722 w 4637313"/>
                <a:gd name="connsiteY447" fmla="*/ 1809537 h 4583787"/>
                <a:gd name="connsiteX448" fmla="*/ 3303036 w 4637313"/>
                <a:gd name="connsiteY448" fmla="*/ 1772223 h 4583787"/>
                <a:gd name="connsiteX449" fmla="*/ 3313168 w 4637313"/>
                <a:gd name="connsiteY449" fmla="*/ 1770178 h 4583787"/>
                <a:gd name="connsiteX450" fmla="*/ 3029056 w 4637313"/>
                <a:gd name="connsiteY450" fmla="*/ 728719 h 4583787"/>
                <a:gd name="connsiteX451" fmla="*/ 3011531 w 4637313"/>
                <a:gd name="connsiteY451" fmla="*/ 732257 h 4583787"/>
                <a:gd name="connsiteX452" fmla="*/ 2961951 w 4637313"/>
                <a:gd name="connsiteY452" fmla="*/ 711720 h 4583787"/>
                <a:gd name="connsiteX453" fmla="*/ 3078019 w 4637313"/>
                <a:gd name="connsiteY453" fmla="*/ 680115 h 4583787"/>
                <a:gd name="connsiteX454" fmla="*/ 3076138 w 4637313"/>
                <a:gd name="connsiteY454" fmla="*/ 689433 h 4583787"/>
                <a:gd name="connsiteX455" fmla="*/ 3061112 w 4637313"/>
                <a:gd name="connsiteY455" fmla="*/ 711720 h 4583787"/>
                <a:gd name="connsiteX456" fmla="*/ 3039006 w 4637313"/>
                <a:gd name="connsiteY456" fmla="*/ 726625 h 4583787"/>
                <a:gd name="connsiteX457" fmla="*/ 3323153 w 4637313"/>
                <a:gd name="connsiteY457" fmla="*/ 1768162 h 4583787"/>
                <a:gd name="connsiteX458" fmla="*/ 3330329 w 4637313"/>
                <a:gd name="connsiteY458" fmla="*/ 1766713 h 4583787"/>
                <a:gd name="connsiteX459" fmla="*/ 3357623 w 4637313"/>
                <a:gd name="connsiteY459" fmla="*/ 1772223 h 4583787"/>
                <a:gd name="connsiteX460" fmla="*/ 3370926 w 4637313"/>
                <a:gd name="connsiteY460" fmla="*/ 1781192 h 4583787"/>
                <a:gd name="connsiteX461" fmla="*/ 3806500 w 4637313"/>
                <a:gd name="connsiteY461" fmla="*/ 1015826 h 4583787"/>
                <a:gd name="connsiteX462" fmla="*/ 3800935 w 4637313"/>
                <a:gd name="connsiteY462" fmla="*/ 1014702 h 4583787"/>
                <a:gd name="connsiteX463" fmla="*/ 3758043 w 4637313"/>
                <a:gd name="connsiteY463" fmla="*/ 950084 h 4583787"/>
                <a:gd name="connsiteX464" fmla="*/ 3760591 w 4637313"/>
                <a:gd name="connsiteY464" fmla="*/ 937426 h 4583787"/>
                <a:gd name="connsiteX465" fmla="*/ 610662 w 4637313"/>
                <a:gd name="connsiteY465" fmla="*/ 1124023 h 4583787"/>
                <a:gd name="connsiteX466" fmla="*/ 284041 w 4637313"/>
                <a:gd name="connsiteY466" fmla="*/ 1730687 h 4583787"/>
                <a:gd name="connsiteX467" fmla="*/ 287217 w 4637313"/>
                <a:gd name="connsiteY467" fmla="*/ 1731330 h 4583787"/>
                <a:gd name="connsiteX468" fmla="*/ 299664 w 4637313"/>
                <a:gd name="connsiteY468" fmla="*/ 1739713 h 4583787"/>
                <a:gd name="connsiteX469" fmla="*/ 813270 w 4637313"/>
                <a:gd name="connsiteY469" fmla="*/ 1382320 h 4583787"/>
                <a:gd name="connsiteX470" fmla="*/ 807670 w 4637313"/>
                <a:gd name="connsiteY470" fmla="*/ 1374037 h 4583787"/>
                <a:gd name="connsiteX471" fmla="*/ 802137 w 4637313"/>
                <a:gd name="connsiteY471" fmla="*/ 1346712 h 4583787"/>
                <a:gd name="connsiteX472" fmla="*/ 822647 w 4637313"/>
                <a:gd name="connsiteY472" fmla="*/ 1297192 h 4583787"/>
                <a:gd name="connsiteX473" fmla="*/ 826694 w 4637313"/>
                <a:gd name="connsiteY473" fmla="*/ 1294457 h 4583787"/>
                <a:gd name="connsiteX474" fmla="*/ 676713 w 4637313"/>
                <a:gd name="connsiteY474" fmla="*/ 1127849 h 4583787"/>
                <a:gd name="connsiteX475" fmla="*/ 668186 w 4637313"/>
                <a:gd name="connsiteY475" fmla="*/ 1133611 h 4583787"/>
                <a:gd name="connsiteX476" fmla="*/ 646479 w 4637313"/>
                <a:gd name="connsiteY476" fmla="*/ 1137997 h 4583787"/>
                <a:gd name="connsiteX477" fmla="*/ 624907 w 4637313"/>
                <a:gd name="connsiteY477" fmla="*/ 1133644 h 4583787"/>
                <a:gd name="connsiteX478" fmla="*/ 599241 w 4637313"/>
                <a:gd name="connsiteY478" fmla="*/ 1109746 h 4583787"/>
                <a:gd name="connsiteX479" fmla="*/ 175690 w 4637313"/>
                <a:gd name="connsiteY479" fmla="*/ 1498902 h 4583787"/>
                <a:gd name="connsiteX480" fmla="*/ 184465 w 4637313"/>
                <a:gd name="connsiteY480" fmla="*/ 1511883 h 4583787"/>
                <a:gd name="connsiteX481" fmla="*/ 188848 w 4637313"/>
                <a:gd name="connsiteY481" fmla="*/ 1533459 h 4583787"/>
                <a:gd name="connsiteX482" fmla="*/ 172632 w 4637313"/>
                <a:gd name="connsiteY482" fmla="*/ 1572636 h 4583787"/>
                <a:gd name="connsiteX483" fmla="*/ 159466 w 4637313"/>
                <a:gd name="connsiteY483" fmla="*/ 1581509 h 4583787"/>
                <a:gd name="connsiteX484" fmla="*/ 236804 w 4637313"/>
                <a:gd name="connsiteY484" fmla="*/ 1736185 h 4583787"/>
                <a:gd name="connsiteX485" fmla="*/ 244037 w 4637313"/>
                <a:gd name="connsiteY485" fmla="*/ 1731330 h 4583787"/>
                <a:gd name="connsiteX486" fmla="*/ 265744 w 4637313"/>
                <a:gd name="connsiteY486" fmla="*/ 1726981 h 4583787"/>
                <a:gd name="connsiteX487" fmla="*/ 273588 w 4637313"/>
                <a:gd name="connsiteY487" fmla="*/ 1728570 h 4583787"/>
                <a:gd name="connsiteX488" fmla="*/ 603438 w 4637313"/>
                <a:gd name="connsiteY488" fmla="*/ 1115998 h 4583787"/>
                <a:gd name="connsiteX489" fmla="*/ 699607 w 4637313"/>
                <a:gd name="connsiteY489" fmla="*/ 1069966 h 4583787"/>
                <a:gd name="connsiteX490" fmla="*/ 702107 w 4637313"/>
                <a:gd name="connsiteY490" fmla="*/ 1082372 h 4583787"/>
                <a:gd name="connsiteX491" fmla="*/ 685862 w 4637313"/>
                <a:gd name="connsiteY491" fmla="*/ 1121666 h 4583787"/>
                <a:gd name="connsiteX492" fmla="*/ 685226 w 4637313"/>
                <a:gd name="connsiteY492" fmla="*/ 1122096 h 4583787"/>
                <a:gd name="connsiteX493" fmla="*/ 835228 w 4637313"/>
                <a:gd name="connsiteY493" fmla="*/ 1288687 h 4583787"/>
                <a:gd name="connsiteX494" fmla="*/ 844931 w 4637313"/>
                <a:gd name="connsiteY494" fmla="*/ 1282127 h 4583787"/>
                <a:gd name="connsiteX495" fmla="*/ 872255 w 4637313"/>
                <a:gd name="connsiteY495" fmla="*/ 1276595 h 4583787"/>
                <a:gd name="connsiteX496" fmla="*/ 921863 w 4637313"/>
                <a:gd name="connsiteY496" fmla="*/ 1297279 h 4583787"/>
                <a:gd name="connsiteX497" fmla="*/ 929100 w 4637313"/>
                <a:gd name="connsiteY497" fmla="*/ 1308002 h 4583787"/>
                <a:gd name="connsiteX498" fmla="*/ 1443842 w 4637313"/>
                <a:gd name="connsiteY498" fmla="*/ 1009759 h 4583787"/>
                <a:gd name="connsiteX499" fmla="*/ 1437770 w 4637313"/>
                <a:gd name="connsiteY499" fmla="*/ 1000753 h 4583787"/>
                <a:gd name="connsiteX500" fmla="*/ 1436594 w 4637313"/>
                <a:gd name="connsiteY500" fmla="*/ 994926 h 4583787"/>
                <a:gd name="connsiteX501" fmla="*/ 3215006 w 4637313"/>
                <a:gd name="connsiteY501" fmla="*/ 342306 h 4583787"/>
                <a:gd name="connsiteX502" fmla="*/ 3214051 w 4637313"/>
                <a:gd name="connsiteY502" fmla="*/ 343720 h 4583787"/>
                <a:gd name="connsiteX503" fmla="*/ 3174668 w 4637313"/>
                <a:gd name="connsiteY503" fmla="*/ 359934 h 4583787"/>
                <a:gd name="connsiteX504" fmla="*/ 3154546 w 4637313"/>
                <a:gd name="connsiteY504" fmla="*/ 355877 h 4583787"/>
                <a:gd name="connsiteX505" fmla="*/ 3041920 w 4637313"/>
                <a:gd name="connsiteY505" fmla="*/ 599618 h 4583787"/>
                <a:gd name="connsiteX506" fmla="*/ 3061112 w 4637313"/>
                <a:gd name="connsiteY506" fmla="*/ 612558 h 4583787"/>
                <a:gd name="connsiteX507" fmla="*/ 3081648 w 4637313"/>
                <a:gd name="connsiteY507" fmla="*/ 662139 h 4583787"/>
                <a:gd name="connsiteX508" fmla="*/ 3080091 w 4637313"/>
                <a:gd name="connsiteY508" fmla="*/ 669850 h 4583787"/>
                <a:gd name="connsiteX509" fmla="*/ 3762664 w 4637313"/>
                <a:gd name="connsiteY509" fmla="*/ 927131 h 4583787"/>
                <a:gd name="connsiteX510" fmla="*/ 3763543 w 4637313"/>
                <a:gd name="connsiteY510" fmla="*/ 922761 h 4583787"/>
                <a:gd name="connsiteX511" fmla="*/ 3776389 w 4637313"/>
                <a:gd name="connsiteY511" fmla="*/ 903689 h 4583787"/>
                <a:gd name="connsiteX512" fmla="*/ 2122817 w 4637313"/>
                <a:gd name="connsiteY512" fmla="*/ 561882 h 4583787"/>
                <a:gd name="connsiteX513" fmla="*/ 1565822 w 4637313"/>
                <a:gd name="connsiteY513" fmla="*/ 944441 h 4583787"/>
                <a:gd name="connsiteX514" fmla="*/ 1566985 w 4637313"/>
                <a:gd name="connsiteY514" fmla="*/ 946166 h 4583787"/>
                <a:gd name="connsiteX515" fmla="*/ 1572495 w 4637313"/>
                <a:gd name="connsiteY515" fmla="*/ 973460 h 4583787"/>
                <a:gd name="connsiteX516" fmla="*/ 1566985 w 4637313"/>
                <a:gd name="connsiteY516" fmla="*/ 1000753 h 4583787"/>
                <a:gd name="connsiteX517" fmla="*/ 1559422 w 4637313"/>
                <a:gd name="connsiteY517" fmla="*/ 1011970 h 4583787"/>
                <a:gd name="connsiteX518" fmla="*/ 2088686 w 4637313"/>
                <a:gd name="connsiteY518" fmla="*/ 1322856 h 4583787"/>
                <a:gd name="connsiteX519" fmla="*/ 2093522 w 4637313"/>
                <a:gd name="connsiteY519" fmla="*/ 1315686 h 4583787"/>
                <a:gd name="connsiteX520" fmla="*/ 2163580 w 4637313"/>
                <a:gd name="connsiteY520" fmla="*/ 1286645 h 4583787"/>
                <a:gd name="connsiteX521" fmla="*/ 2178302 w 4637313"/>
                <a:gd name="connsiteY521" fmla="*/ 1289621 h 4583787"/>
                <a:gd name="connsiteX522" fmla="*/ 2178302 w 4637313"/>
                <a:gd name="connsiteY522" fmla="*/ 592112 h 4583787"/>
                <a:gd name="connsiteX523" fmla="*/ 2151780 w 4637313"/>
                <a:gd name="connsiteY523" fmla="*/ 586755 h 4583787"/>
                <a:gd name="connsiteX524" fmla="*/ 2129485 w 4637313"/>
                <a:gd name="connsiteY524" fmla="*/ 571745 h 4583787"/>
                <a:gd name="connsiteX525" fmla="*/ 2247591 w 4637313"/>
                <a:gd name="connsiteY525" fmla="*/ 529718 h 4583787"/>
                <a:gd name="connsiteX526" fmla="*/ 2243622 w 4637313"/>
                <a:gd name="connsiteY526" fmla="*/ 549362 h 4583787"/>
                <a:gd name="connsiteX527" fmla="*/ 2206328 w 4637313"/>
                <a:gd name="connsiteY527" fmla="*/ 586722 h 4583787"/>
                <a:gd name="connsiteX528" fmla="*/ 2188589 w 4637313"/>
                <a:gd name="connsiteY528" fmla="*/ 590314 h 4583787"/>
                <a:gd name="connsiteX529" fmla="*/ 2188588 w 4637313"/>
                <a:gd name="connsiteY529" fmla="*/ 1291700 h 4583787"/>
                <a:gd name="connsiteX530" fmla="*/ 2202138 w 4637313"/>
                <a:gd name="connsiteY530" fmla="*/ 1294439 h 4583787"/>
                <a:gd name="connsiteX531" fmla="*/ 2233639 w 4637313"/>
                <a:gd name="connsiteY531" fmla="*/ 1315686 h 4583787"/>
                <a:gd name="connsiteX532" fmla="*/ 2241057 w 4637313"/>
                <a:gd name="connsiteY532" fmla="*/ 1326685 h 4583787"/>
                <a:gd name="connsiteX533" fmla="*/ 2952221 w 4637313"/>
                <a:gd name="connsiteY533" fmla="*/ 697290 h 4583787"/>
                <a:gd name="connsiteX534" fmla="*/ 2946924 w 4637313"/>
                <a:gd name="connsiteY534" fmla="*/ 689432 h 4583787"/>
                <a:gd name="connsiteX535" fmla="*/ 2941414 w 4637313"/>
                <a:gd name="connsiteY535" fmla="*/ 662139 h 4583787"/>
                <a:gd name="connsiteX536" fmla="*/ 2945038 w 4637313"/>
                <a:gd name="connsiteY536" fmla="*/ 644187 h 4583787"/>
                <a:gd name="connsiteX537" fmla="*/ 3226769 w 4637313"/>
                <a:gd name="connsiteY537" fmla="*/ 322017 h 4583787"/>
                <a:gd name="connsiteX538" fmla="*/ 3225942 w 4637313"/>
                <a:gd name="connsiteY538" fmla="*/ 326114 h 4583787"/>
                <a:gd name="connsiteX539" fmla="*/ 3220664 w 4637313"/>
                <a:gd name="connsiteY539" fmla="*/ 333927 h 4583787"/>
                <a:gd name="connsiteX540" fmla="*/ 3783845 w 4637313"/>
                <a:gd name="connsiteY540" fmla="*/ 896912 h 4583787"/>
                <a:gd name="connsiteX541" fmla="*/ 3800837 w 4637313"/>
                <a:gd name="connsiteY541" fmla="*/ 885467 h 4583787"/>
                <a:gd name="connsiteX542" fmla="*/ 3828161 w 4637313"/>
                <a:gd name="connsiteY542" fmla="*/ 879967 h 4583787"/>
                <a:gd name="connsiteX543" fmla="*/ 3834765 w 4637313"/>
                <a:gd name="connsiteY543" fmla="*/ 881304 h 4583787"/>
                <a:gd name="connsiteX544" fmla="*/ 3825598 w 4637313"/>
                <a:gd name="connsiteY544" fmla="*/ 607803 h 4583787"/>
                <a:gd name="connsiteX545" fmla="*/ 3819277 w 4637313"/>
                <a:gd name="connsiteY545" fmla="*/ 609080 h 4583787"/>
                <a:gd name="connsiteX546" fmla="*/ 3763886 w 4637313"/>
                <a:gd name="connsiteY546" fmla="*/ 553456 h 4583787"/>
                <a:gd name="connsiteX547" fmla="*/ 3767414 w 4637313"/>
                <a:gd name="connsiteY547" fmla="*/ 535957 h 4583787"/>
                <a:gd name="connsiteX548" fmla="*/ 603327 w 4637313"/>
                <a:gd name="connsiteY548" fmla="*/ 763378 h 4583787"/>
                <a:gd name="connsiteX549" fmla="*/ 163688 w 4637313"/>
                <a:gd name="connsiteY549" fmla="*/ 1488250 h 4583787"/>
                <a:gd name="connsiteX550" fmla="*/ 168642 w 4637313"/>
                <a:gd name="connsiteY550" fmla="*/ 1491606 h 4583787"/>
                <a:gd name="connsiteX551" fmla="*/ 594654 w 4637313"/>
                <a:gd name="connsiteY551" fmla="*/ 1100173 h 4583787"/>
                <a:gd name="connsiteX552" fmla="*/ 591087 w 4637313"/>
                <a:gd name="connsiteY552" fmla="*/ 1082371 h 4583787"/>
                <a:gd name="connsiteX553" fmla="*/ 624907 w 4637313"/>
                <a:gd name="connsiteY553" fmla="*/ 1031329 h 4583787"/>
                <a:gd name="connsiteX554" fmla="*/ 628014 w 4637313"/>
                <a:gd name="connsiteY554" fmla="*/ 1030702 h 4583787"/>
                <a:gd name="connsiteX555" fmla="*/ 628014 w 4637313"/>
                <a:gd name="connsiteY555" fmla="*/ 771330 h 4583787"/>
                <a:gd name="connsiteX556" fmla="*/ 609680 w 4637313"/>
                <a:gd name="connsiteY556" fmla="*/ 767640 h 4583787"/>
                <a:gd name="connsiteX557" fmla="*/ 1447940 w 4637313"/>
                <a:gd name="connsiteY557" fmla="*/ 496067 h 4583787"/>
                <a:gd name="connsiteX558" fmla="*/ 683742 w 4637313"/>
                <a:gd name="connsiteY558" fmla="*/ 1041680 h 4583787"/>
                <a:gd name="connsiteX559" fmla="*/ 685863 w 4637313"/>
                <a:gd name="connsiteY559" fmla="*/ 1043105 h 4583787"/>
                <a:gd name="connsiteX560" fmla="*/ 697212 w 4637313"/>
                <a:gd name="connsiteY560" fmla="*/ 1059963 h 4583787"/>
                <a:gd name="connsiteX561" fmla="*/ 1434541 w 4637313"/>
                <a:gd name="connsiteY561" fmla="*/ 984757 h 4583787"/>
                <a:gd name="connsiteX562" fmla="*/ 1432260 w 4637313"/>
                <a:gd name="connsiteY562" fmla="*/ 973459 h 4583787"/>
                <a:gd name="connsiteX563" fmla="*/ 1475084 w 4637313"/>
                <a:gd name="connsiteY563" fmla="*/ 908852 h 4583787"/>
                <a:gd name="connsiteX564" fmla="*/ 1493481 w 4637313"/>
                <a:gd name="connsiteY564" fmla="*/ 905138 h 4583787"/>
                <a:gd name="connsiteX565" fmla="*/ 1486084 w 4637313"/>
                <a:gd name="connsiteY565" fmla="*/ 521574 h 4583787"/>
                <a:gd name="connsiteX566" fmla="*/ 1473055 w 4637313"/>
                <a:gd name="connsiteY566" fmla="*/ 518950 h 4583787"/>
                <a:gd name="connsiteX567" fmla="*/ 1455369 w 4637313"/>
                <a:gd name="connsiteY567" fmla="*/ 507058 h 4583787"/>
                <a:gd name="connsiteX568" fmla="*/ 1549648 w 4637313"/>
                <a:gd name="connsiteY568" fmla="*/ 469703 h 4583787"/>
                <a:gd name="connsiteX569" fmla="*/ 1545706 w 4637313"/>
                <a:gd name="connsiteY569" fmla="*/ 489284 h 4583787"/>
                <a:gd name="connsiteX570" fmla="*/ 1516235 w 4637313"/>
                <a:gd name="connsiteY570" fmla="*/ 518917 h 4583787"/>
                <a:gd name="connsiteX571" fmla="*/ 1496093 w 4637313"/>
                <a:gd name="connsiteY571" fmla="*/ 523013 h 4583787"/>
                <a:gd name="connsiteX572" fmla="*/ 1503532 w 4637313"/>
                <a:gd name="connsiteY572" fmla="*/ 903576 h 4583787"/>
                <a:gd name="connsiteX573" fmla="*/ 1529671 w 4637313"/>
                <a:gd name="connsiteY573" fmla="*/ 908852 h 4583787"/>
                <a:gd name="connsiteX574" fmla="*/ 1551959 w 4637313"/>
                <a:gd name="connsiteY574" fmla="*/ 923878 h 4583787"/>
                <a:gd name="connsiteX575" fmla="*/ 1560077 w 4637313"/>
                <a:gd name="connsiteY575" fmla="*/ 935919 h 4583787"/>
                <a:gd name="connsiteX576" fmla="*/ 2117116 w 4637313"/>
                <a:gd name="connsiteY576" fmla="*/ 553448 h 4583787"/>
                <a:gd name="connsiteX577" fmla="*/ 2114420 w 4637313"/>
                <a:gd name="connsiteY577" fmla="*/ 549461 h 4583787"/>
                <a:gd name="connsiteX578" fmla="*/ 2108888 w 4637313"/>
                <a:gd name="connsiteY578" fmla="*/ 522137 h 4583787"/>
                <a:gd name="connsiteX579" fmla="*/ 2110600 w 4637313"/>
                <a:gd name="connsiteY579" fmla="*/ 513660 h 4583787"/>
                <a:gd name="connsiteX580" fmla="*/ 1441261 w 4637313"/>
                <a:gd name="connsiteY580" fmla="*/ 478685 h 4583787"/>
                <a:gd name="connsiteX581" fmla="*/ 682481 w 4637313"/>
                <a:gd name="connsiteY581" fmla="*/ 695762 h 4583787"/>
                <a:gd name="connsiteX582" fmla="*/ 686680 w 4637313"/>
                <a:gd name="connsiteY582" fmla="*/ 716595 h 4583787"/>
                <a:gd name="connsiteX583" fmla="*/ 652860 w 4637313"/>
                <a:gd name="connsiteY583" fmla="*/ 767640 h 4583787"/>
                <a:gd name="connsiteX584" fmla="*/ 638298 w 4637313"/>
                <a:gd name="connsiteY584" fmla="*/ 770576 h 4583787"/>
                <a:gd name="connsiteX585" fmla="*/ 638298 w 4637313"/>
                <a:gd name="connsiteY585" fmla="*/ 1028629 h 4583787"/>
                <a:gd name="connsiteX586" fmla="*/ 646479 w 4637313"/>
                <a:gd name="connsiteY586" fmla="*/ 1026979 h 4583787"/>
                <a:gd name="connsiteX587" fmla="*/ 668187 w 4637313"/>
                <a:gd name="connsiteY587" fmla="*/ 1031229 h 4583787"/>
                <a:gd name="connsiteX588" fmla="*/ 674701 w 4637313"/>
                <a:gd name="connsiteY588" fmla="*/ 1035606 h 4583787"/>
                <a:gd name="connsiteX589" fmla="*/ 1442917 w 4637313"/>
                <a:gd name="connsiteY589" fmla="*/ 486881 h 4583787"/>
                <a:gd name="connsiteX590" fmla="*/ 2349359 w 4637313"/>
                <a:gd name="connsiteY590" fmla="*/ 285838 h 4583787"/>
                <a:gd name="connsiteX591" fmla="*/ 2341794 w 4637313"/>
                <a:gd name="connsiteY591" fmla="*/ 297090 h 4583787"/>
                <a:gd name="connsiteX592" fmla="*/ 2302411 w 4637313"/>
                <a:gd name="connsiteY592" fmla="*/ 313421 h 4583787"/>
                <a:gd name="connsiteX593" fmla="*/ 2285814 w 4637313"/>
                <a:gd name="connsiteY593" fmla="*/ 310071 h 4583787"/>
                <a:gd name="connsiteX594" fmla="*/ 2213533 w 4637313"/>
                <a:gd name="connsiteY594" fmla="*/ 462518 h 4583787"/>
                <a:gd name="connsiteX595" fmla="*/ 2228613 w 4637313"/>
                <a:gd name="connsiteY595" fmla="*/ 472704 h 4583787"/>
                <a:gd name="connsiteX596" fmla="*/ 2243622 w 4637313"/>
                <a:gd name="connsiteY596" fmla="*/ 494945 h 4583787"/>
                <a:gd name="connsiteX597" fmla="*/ 2248616 w 4637313"/>
                <a:gd name="connsiteY597" fmla="*/ 519632 h 4583787"/>
                <a:gd name="connsiteX598" fmla="*/ 2947424 w 4637313"/>
                <a:gd name="connsiteY598" fmla="*/ 634104 h 4583787"/>
                <a:gd name="connsiteX599" fmla="*/ 2954633 w 4637313"/>
                <a:gd name="connsiteY599" fmla="*/ 623412 h 4583787"/>
                <a:gd name="connsiteX600" fmla="*/ 3092257 w 4637313"/>
                <a:gd name="connsiteY600" fmla="*/ 121550 h 4583787"/>
                <a:gd name="connsiteX601" fmla="*/ 3081337 w 4637313"/>
                <a:gd name="connsiteY601" fmla="*/ 128930 h 4583787"/>
                <a:gd name="connsiteX602" fmla="*/ 3155760 w 4637313"/>
                <a:gd name="connsiteY602" fmla="*/ 252760 h 4583787"/>
                <a:gd name="connsiteX603" fmla="*/ 3174668 w 4637313"/>
                <a:gd name="connsiteY603" fmla="*/ 248914 h 4583787"/>
                <a:gd name="connsiteX604" fmla="*/ 3230296 w 4637313"/>
                <a:gd name="connsiteY604" fmla="*/ 304542 h 4583787"/>
                <a:gd name="connsiteX605" fmla="*/ 3228816 w 4637313"/>
                <a:gd name="connsiteY605" fmla="*/ 311876 h 4583787"/>
                <a:gd name="connsiteX606" fmla="*/ 3771691 w 4637313"/>
                <a:gd name="connsiteY606" fmla="*/ 526755 h 4583787"/>
                <a:gd name="connsiteX607" fmla="*/ 3771705 w 4637313"/>
                <a:gd name="connsiteY607" fmla="*/ 526735 h 4583787"/>
                <a:gd name="connsiteX608" fmla="*/ 2356956 w 4637313"/>
                <a:gd name="connsiteY608" fmla="*/ 263168 h 4583787"/>
                <a:gd name="connsiteX609" fmla="*/ 2354202 w 4637313"/>
                <a:gd name="connsiteY609" fmla="*/ 276839 h 4583787"/>
                <a:gd name="connsiteX610" fmla="*/ 2960343 w 4637313"/>
                <a:gd name="connsiteY610" fmla="*/ 614944 h 4583787"/>
                <a:gd name="connsiteX611" fmla="*/ 2961951 w 4637313"/>
                <a:gd name="connsiteY611" fmla="*/ 612558 h 4583787"/>
                <a:gd name="connsiteX612" fmla="*/ 3011531 w 4637313"/>
                <a:gd name="connsiteY612" fmla="*/ 592022 h 4583787"/>
                <a:gd name="connsiteX613" fmla="*/ 3032194 w 4637313"/>
                <a:gd name="connsiteY613" fmla="*/ 596193 h 4583787"/>
                <a:gd name="connsiteX614" fmla="*/ 3145611 w 4637313"/>
                <a:gd name="connsiteY614" fmla="*/ 350540 h 4583787"/>
                <a:gd name="connsiteX615" fmla="*/ 3135491 w 4637313"/>
                <a:gd name="connsiteY615" fmla="*/ 343719 h 4583787"/>
                <a:gd name="connsiteX616" fmla="*/ 3119276 w 4637313"/>
                <a:gd name="connsiteY616" fmla="*/ 304542 h 4583787"/>
                <a:gd name="connsiteX617" fmla="*/ 3120388 w 4637313"/>
                <a:gd name="connsiteY617" fmla="*/ 299017 h 4583787"/>
                <a:gd name="connsiteX618" fmla="*/ 2250463 w 4637313"/>
                <a:gd name="connsiteY618" fmla="*/ 274985 h 4583787"/>
                <a:gd name="connsiteX619" fmla="*/ 1546669 w 4637313"/>
                <a:gd name="connsiteY619" fmla="*/ 450880 h 4583787"/>
                <a:gd name="connsiteX620" fmla="*/ 1548360 w 4637313"/>
                <a:gd name="connsiteY620" fmla="*/ 459263 h 4583787"/>
                <a:gd name="connsiteX621" fmla="*/ 2112652 w 4637313"/>
                <a:gd name="connsiteY621" fmla="*/ 503503 h 4583787"/>
                <a:gd name="connsiteX622" fmla="*/ 2114387 w 4637313"/>
                <a:gd name="connsiteY622" fmla="*/ 494912 h 4583787"/>
                <a:gd name="connsiteX623" fmla="*/ 2179005 w 4637313"/>
                <a:gd name="connsiteY623" fmla="*/ 452019 h 4583787"/>
                <a:gd name="connsiteX624" fmla="*/ 2204822 w 4637313"/>
                <a:gd name="connsiteY624" fmla="*/ 457340 h 4583787"/>
                <a:gd name="connsiteX625" fmla="*/ 2276526 w 4637313"/>
                <a:gd name="connsiteY625" fmla="*/ 306155 h 4583787"/>
                <a:gd name="connsiteX626" fmla="*/ 2263233 w 4637313"/>
                <a:gd name="connsiteY626" fmla="*/ 297177 h 4583787"/>
                <a:gd name="connsiteX627" fmla="*/ 2251368 w 4637313"/>
                <a:gd name="connsiteY627" fmla="*/ 279502 h 4583787"/>
                <a:gd name="connsiteX628" fmla="*/ 3011314 w 4637313"/>
                <a:gd name="connsiteY628" fmla="*/ 106902 h 4583787"/>
                <a:gd name="connsiteX629" fmla="*/ 2356454 w 4637313"/>
                <a:gd name="connsiteY629" fmla="*/ 249930 h 4583787"/>
                <a:gd name="connsiteX630" fmla="*/ 2357075 w 4637313"/>
                <a:gd name="connsiteY630" fmla="*/ 253015 h 4583787"/>
                <a:gd name="connsiteX631" fmla="*/ 3122443 w 4637313"/>
                <a:gd name="connsiteY631" fmla="*/ 288808 h 4583787"/>
                <a:gd name="connsiteX632" fmla="*/ 3123626 w 4637313"/>
                <a:gd name="connsiteY632" fmla="*/ 282933 h 4583787"/>
                <a:gd name="connsiteX633" fmla="*/ 3135490 w 4637313"/>
                <a:gd name="connsiteY633" fmla="*/ 265247 h 4583787"/>
                <a:gd name="connsiteX634" fmla="*/ 3146790 w 4637313"/>
                <a:gd name="connsiteY634" fmla="*/ 257579 h 4583787"/>
                <a:gd name="connsiteX635" fmla="*/ 3071322 w 4637313"/>
                <a:gd name="connsiteY635" fmla="*/ 131707 h 4583787"/>
                <a:gd name="connsiteX636" fmla="*/ 3058039 w 4637313"/>
                <a:gd name="connsiteY636" fmla="*/ 134391 h 4583787"/>
                <a:gd name="connsiteX637" fmla="*/ 3018861 w 4637313"/>
                <a:gd name="connsiteY637" fmla="*/ 118147 h 4583787"/>
                <a:gd name="connsiteX638" fmla="*/ 1764526 w 4637313"/>
                <a:gd name="connsiteY638" fmla="*/ 72300 h 4583787"/>
                <a:gd name="connsiteX639" fmla="*/ 1763538 w 4637313"/>
                <a:gd name="connsiteY639" fmla="*/ 77198 h 4583787"/>
                <a:gd name="connsiteX640" fmla="*/ 1712493 w 4637313"/>
                <a:gd name="connsiteY640" fmla="*/ 111019 h 4583787"/>
                <a:gd name="connsiteX641" fmla="*/ 1695366 w 4637313"/>
                <a:gd name="connsiteY641" fmla="*/ 107571 h 4583787"/>
                <a:gd name="connsiteX642" fmla="*/ 1519023 w 4637313"/>
                <a:gd name="connsiteY642" fmla="*/ 418512 h 4583787"/>
                <a:gd name="connsiteX643" fmla="*/ 1533841 w 4637313"/>
                <a:gd name="connsiteY643" fmla="*/ 428499 h 4583787"/>
                <a:gd name="connsiteX644" fmla="*/ 1542573 w 4637313"/>
                <a:gd name="connsiteY644" fmla="*/ 441455 h 4583787"/>
                <a:gd name="connsiteX645" fmla="*/ 2248478 w 4637313"/>
                <a:gd name="connsiteY645" fmla="*/ 265076 h 4583787"/>
                <a:gd name="connsiteX646" fmla="*/ 2247019 w 4637313"/>
                <a:gd name="connsiteY646" fmla="*/ 257795 h 4583787"/>
                <a:gd name="connsiteX647" fmla="*/ 2250240 w 4637313"/>
                <a:gd name="connsiteY647" fmla="*/ 241821 h 4583787"/>
                <a:gd name="connsiteX648" fmla="*/ 1669192 w 4637313"/>
                <a:gd name="connsiteY648" fmla="*/ 88898 h 4583787"/>
                <a:gd name="connsiteX649" fmla="*/ 675596 w 4637313"/>
                <a:gd name="connsiteY649" fmla="*/ 685012 h 4583787"/>
                <a:gd name="connsiteX650" fmla="*/ 676781 w 4637313"/>
                <a:gd name="connsiteY650" fmla="*/ 686773 h 4583787"/>
                <a:gd name="connsiteX651" fmla="*/ 1439305 w 4637313"/>
                <a:gd name="connsiteY651" fmla="*/ 469001 h 4583787"/>
                <a:gd name="connsiteX652" fmla="*/ 1439037 w 4637313"/>
                <a:gd name="connsiteY652" fmla="*/ 467676 h 4583787"/>
                <a:gd name="connsiteX653" fmla="*/ 1494664 w 4637313"/>
                <a:gd name="connsiteY653" fmla="*/ 412284 h 4583787"/>
                <a:gd name="connsiteX654" fmla="*/ 1509312 w 4637313"/>
                <a:gd name="connsiteY654" fmla="*/ 415237 h 4583787"/>
                <a:gd name="connsiteX655" fmla="*/ 1686008 w 4637313"/>
                <a:gd name="connsiteY655" fmla="*/ 103398 h 4583787"/>
                <a:gd name="connsiteX656" fmla="*/ 1673199 w 4637313"/>
                <a:gd name="connsiteY656" fmla="*/ 94804 h 4583787"/>
                <a:gd name="connsiteX657" fmla="*/ 1767335 w 4637313"/>
                <a:gd name="connsiteY657" fmla="*/ 58368 h 4583787"/>
                <a:gd name="connsiteX658" fmla="*/ 1766541 w 4637313"/>
                <a:gd name="connsiteY658" fmla="*/ 62303 h 4583787"/>
                <a:gd name="connsiteX659" fmla="*/ 2253979 w 4637313"/>
                <a:gd name="connsiteY659" fmla="*/ 232350 h 4583787"/>
                <a:gd name="connsiteX660" fmla="*/ 2263233 w 4637313"/>
                <a:gd name="connsiteY660" fmla="*/ 218617 h 4583787"/>
                <a:gd name="connsiteX661" fmla="*/ 2302411 w 4637313"/>
                <a:gd name="connsiteY661" fmla="*/ 202403 h 4583787"/>
                <a:gd name="connsiteX662" fmla="*/ 2353685 w 4637313"/>
                <a:gd name="connsiteY662" fmla="*/ 236190 h 4583787"/>
                <a:gd name="connsiteX663" fmla="*/ 2354455 w 4637313"/>
                <a:gd name="connsiteY663" fmla="*/ 240013 h 4583787"/>
                <a:gd name="connsiteX664" fmla="*/ 3006459 w 4637313"/>
                <a:gd name="connsiteY664" fmla="*/ 97787 h 4583787"/>
                <a:gd name="connsiteX665" fmla="*/ 3006169 w 4637313"/>
                <a:gd name="connsiteY665" fmla="*/ 96342 h 4583787"/>
                <a:gd name="connsiteX666" fmla="*/ 1690786 w 4637313"/>
                <a:gd name="connsiteY666" fmla="*/ 4386 h 4583787"/>
                <a:gd name="connsiteX667" fmla="*/ 1712493 w 4637313"/>
                <a:gd name="connsiteY667" fmla="*/ 0 h 4583787"/>
                <a:gd name="connsiteX668" fmla="*/ 1763538 w 4637313"/>
                <a:gd name="connsiteY668" fmla="*/ 33919 h 4583787"/>
                <a:gd name="connsiteX669" fmla="*/ 1766353 w 4637313"/>
                <a:gd name="connsiteY669" fmla="*/ 47971 h 4583787"/>
                <a:gd name="connsiteX670" fmla="*/ 3004056 w 4637313"/>
                <a:gd name="connsiteY670" fmla="*/ 85795 h 4583787"/>
                <a:gd name="connsiteX671" fmla="*/ 3002647 w 4637313"/>
                <a:gd name="connsiteY671" fmla="*/ 78764 h 4583787"/>
                <a:gd name="connsiteX672" fmla="*/ 3058039 w 4637313"/>
                <a:gd name="connsiteY672" fmla="*/ 23372 h 4583787"/>
                <a:gd name="connsiteX673" fmla="*/ 3113667 w 4637313"/>
                <a:gd name="connsiteY673" fmla="*/ 78764 h 4583787"/>
                <a:gd name="connsiteX674" fmla="*/ 3109313 w 4637313"/>
                <a:gd name="connsiteY674" fmla="*/ 100373 h 4583787"/>
                <a:gd name="connsiteX675" fmla="*/ 3100080 w 4637313"/>
                <a:gd name="connsiteY675" fmla="*/ 114107 h 4583787"/>
                <a:gd name="connsiteX676" fmla="*/ 3777449 w 4637313"/>
                <a:gd name="connsiteY676" fmla="*/ 518211 h 4583787"/>
                <a:gd name="connsiteX677" fmla="*/ 3780100 w 4637313"/>
                <a:gd name="connsiteY677" fmla="*/ 514277 h 4583787"/>
                <a:gd name="connsiteX678" fmla="*/ 3819278 w 4637313"/>
                <a:gd name="connsiteY678" fmla="*/ 498063 h 4583787"/>
                <a:gd name="connsiteX679" fmla="*/ 3874905 w 4637313"/>
                <a:gd name="connsiteY679" fmla="*/ 553456 h 4583787"/>
                <a:gd name="connsiteX680" fmla="*/ 3870552 w 4637313"/>
                <a:gd name="connsiteY680" fmla="*/ 575064 h 4583787"/>
                <a:gd name="connsiteX681" fmla="*/ 3859958 w 4637313"/>
                <a:gd name="connsiteY681" fmla="*/ 590821 h 4583787"/>
                <a:gd name="connsiteX682" fmla="*/ 4383295 w 4637313"/>
                <a:gd name="connsiteY682" fmla="*/ 1345307 h 4583787"/>
                <a:gd name="connsiteX683" fmla="*/ 4384477 w 4637313"/>
                <a:gd name="connsiteY683" fmla="*/ 1344510 h 4583787"/>
                <a:gd name="connsiteX684" fmla="*/ 4411771 w 4637313"/>
                <a:gd name="connsiteY684" fmla="*/ 1339000 h 4583787"/>
                <a:gd name="connsiteX685" fmla="*/ 4481888 w 4637313"/>
                <a:gd name="connsiteY685" fmla="*/ 1409118 h 4583787"/>
                <a:gd name="connsiteX686" fmla="*/ 4439064 w 4637313"/>
                <a:gd name="connsiteY686" fmla="*/ 1473725 h 4583787"/>
                <a:gd name="connsiteX687" fmla="*/ 4432311 w 4637313"/>
                <a:gd name="connsiteY687" fmla="*/ 1475089 h 4583787"/>
                <a:gd name="connsiteX688" fmla="*/ 4572391 w 4637313"/>
                <a:gd name="connsiteY688" fmla="*/ 2280925 h 4583787"/>
                <a:gd name="connsiteX689" fmla="*/ 4581685 w 4637313"/>
                <a:gd name="connsiteY689" fmla="*/ 2279035 h 4583787"/>
                <a:gd name="connsiteX690" fmla="*/ 4637313 w 4637313"/>
                <a:gd name="connsiteY690" fmla="*/ 2334660 h 4583787"/>
                <a:gd name="connsiteX691" fmla="*/ 4581685 w 4637313"/>
                <a:gd name="connsiteY691" fmla="*/ 2390055 h 4583787"/>
                <a:gd name="connsiteX692" fmla="*/ 4570941 w 4637313"/>
                <a:gd name="connsiteY692" fmla="*/ 2387888 h 4583787"/>
                <a:gd name="connsiteX693" fmla="*/ 4402736 w 4637313"/>
                <a:gd name="connsiteY693" fmla="*/ 3168964 h 4583787"/>
                <a:gd name="connsiteX694" fmla="*/ 4410979 w 4637313"/>
                <a:gd name="connsiteY694" fmla="*/ 3174519 h 4583787"/>
                <a:gd name="connsiteX695" fmla="*/ 4427194 w 4637313"/>
                <a:gd name="connsiteY695" fmla="*/ 3213697 h 4583787"/>
                <a:gd name="connsiteX696" fmla="*/ 4371802 w 4637313"/>
                <a:gd name="connsiteY696" fmla="*/ 3269325 h 4583787"/>
                <a:gd name="connsiteX697" fmla="*/ 4353772 w 4637313"/>
                <a:gd name="connsiteY697" fmla="*/ 3265692 h 4583787"/>
                <a:gd name="connsiteX698" fmla="*/ 3597975 w 4637313"/>
                <a:gd name="connsiteY698" fmla="*/ 4131120 h 4583787"/>
                <a:gd name="connsiteX699" fmla="*/ 3609744 w 4637313"/>
                <a:gd name="connsiteY699" fmla="*/ 4139066 h 4583787"/>
                <a:gd name="connsiteX700" fmla="*/ 3625989 w 4637313"/>
                <a:gd name="connsiteY700" fmla="*/ 4178275 h 4583787"/>
                <a:gd name="connsiteX701" fmla="*/ 3570361 w 4637313"/>
                <a:gd name="connsiteY701" fmla="*/ 4233667 h 4583787"/>
                <a:gd name="connsiteX702" fmla="*/ 3531184 w 4637313"/>
                <a:gd name="connsiteY702" fmla="*/ 4217451 h 4583787"/>
                <a:gd name="connsiteX703" fmla="*/ 3527436 w 4637313"/>
                <a:gd name="connsiteY703" fmla="*/ 4211890 h 4583787"/>
                <a:gd name="connsiteX704" fmla="*/ 3519644 w 4637313"/>
                <a:gd name="connsiteY704" fmla="*/ 4220812 h 4583787"/>
                <a:gd name="connsiteX705" fmla="*/ 3525628 w 4637313"/>
                <a:gd name="connsiteY705" fmla="*/ 4209208 h 4583787"/>
                <a:gd name="connsiteX706" fmla="*/ 3519319 w 4637313"/>
                <a:gd name="connsiteY706" fmla="*/ 4199846 h 4583787"/>
                <a:gd name="connsiteX707" fmla="*/ 3519248 w 4637313"/>
                <a:gd name="connsiteY707" fmla="*/ 4199497 h 4583787"/>
                <a:gd name="connsiteX708" fmla="*/ 2552025 w 4637313"/>
                <a:gd name="connsiteY708" fmla="*/ 4526052 h 4583787"/>
                <a:gd name="connsiteX709" fmla="*/ 2552497 w 4637313"/>
                <a:gd name="connsiteY709" fmla="*/ 4528395 h 4583787"/>
                <a:gd name="connsiteX710" fmla="*/ 2497102 w 4637313"/>
                <a:gd name="connsiteY710" fmla="*/ 4583787 h 4583787"/>
                <a:gd name="connsiteX711" fmla="*/ 2445864 w 4637313"/>
                <a:gd name="connsiteY711" fmla="*/ 4549966 h 4583787"/>
                <a:gd name="connsiteX712" fmla="*/ 2443869 w 4637313"/>
                <a:gd name="connsiteY712" fmla="*/ 4540158 h 4583787"/>
                <a:gd name="connsiteX713" fmla="*/ 1726631 w 4637313"/>
                <a:gd name="connsiteY713" fmla="*/ 4480338 h 4583787"/>
                <a:gd name="connsiteX714" fmla="*/ 1723570 w 4637313"/>
                <a:gd name="connsiteY714" fmla="*/ 4495544 h 4583787"/>
                <a:gd name="connsiteX715" fmla="*/ 1672525 w 4637313"/>
                <a:gd name="connsiteY715" fmla="*/ 4529561 h 4583787"/>
                <a:gd name="connsiteX716" fmla="*/ 1616900 w 4637313"/>
                <a:gd name="connsiteY716" fmla="*/ 4473935 h 4583787"/>
                <a:gd name="connsiteX717" fmla="*/ 1621253 w 4637313"/>
                <a:gd name="connsiteY717" fmla="*/ 4452363 h 4583787"/>
                <a:gd name="connsiteX718" fmla="*/ 1622509 w 4637313"/>
                <a:gd name="connsiteY718" fmla="*/ 4450503 h 4583787"/>
                <a:gd name="connsiteX719" fmla="*/ 1034851 w 4637313"/>
                <a:gd name="connsiteY719" fmla="*/ 4180226 h 4583787"/>
                <a:gd name="connsiteX720" fmla="*/ 1032450 w 4637313"/>
                <a:gd name="connsiteY720" fmla="*/ 4192134 h 4583787"/>
                <a:gd name="connsiteX721" fmla="*/ 981407 w 4637313"/>
                <a:gd name="connsiteY721" fmla="*/ 4225955 h 4583787"/>
                <a:gd name="connsiteX722" fmla="*/ 925780 w 4637313"/>
                <a:gd name="connsiteY722" fmla="*/ 4170563 h 4583787"/>
                <a:gd name="connsiteX723" fmla="*/ 942023 w 4637313"/>
                <a:gd name="connsiteY723" fmla="*/ 4131267 h 4583787"/>
                <a:gd name="connsiteX724" fmla="*/ 958057 w 4637313"/>
                <a:gd name="connsiteY724" fmla="*/ 4120431 h 4583787"/>
                <a:gd name="connsiteX725" fmla="*/ 390540 w 4637313"/>
                <a:gd name="connsiteY725" fmla="*/ 3504423 h 4583787"/>
                <a:gd name="connsiteX726" fmla="*/ 388282 w 4637313"/>
                <a:gd name="connsiteY726" fmla="*/ 3505944 h 4583787"/>
                <a:gd name="connsiteX727" fmla="*/ 366709 w 4637313"/>
                <a:gd name="connsiteY727" fmla="*/ 3510294 h 4583787"/>
                <a:gd name="connsiteX728" fmla="*/ 311084 w 4637313"/>
                <a:gd name="connsiteY728" fmla="*/ 3454902 h 4583787"/>
                <a:gd name="connsiteX729" fmla="*/ 327327 w 4637313"/>
                <a:gd name="connsiteY729" fmla="*/ 3415607 h 4583787"/>
                <a:gd name="connsiteX730" fmla="*/ 337455 w 4637313"/>
                <a:gd name="connsiteY730" fmla="*/ 3408761 h 4583787"/>
                <a:gd name="connsiteX731" fmla="*/ 77049 w 4637313"/>
                <a:gd name="connsiteY731" fmla="*/ 2603566 h 4583787"/>
                <a:gd name="connsiteX732" fmla="*/ 55627 w 4637313"/>
                <a:gd name="connsiteY732" fmla="*/ 2607886 h 4583787"/>
                <a:gd name="connsiteX733" fmla="*/ 0 w 4637313"/>
                <a:gd name="connsiteY733" fmla="*/ 2552491 h 4583787"/>
                <a:gd name="connsiteX734" fmla="*/ 55627 w 4637313"/>
                <a:gd name="connsiteY734" fmla="*/ 2496866 h 4583787"/>
                <a:gd name="connsiteX735" fmla="*/ 59664 w 4637313"/>
                <a:gd name="connsiteY735" fmla="*/ 2497706 h 4583787"/>
                <a:gd name="connsiteX736" fmla="*/ 121372 w 4637313"/>
                <a:gd name="connsiteY736" fmla="*/ 1586415 h 4583787"/>
                <a:gd name="connsiteX737" fmla="*/ 111883 w 4637313"/>
                <a:gd name="connsiteY737" fmla="*/ 1584501 h 4583787"/>
                <a:gd name="connsiteX738" fmla="*/ 78062 w 4637313"/>
                <a:gd name="connsiteY738" fmla="*/ 1533459 h 4583787"/>
                <a:gd name="connsiteX739" fmla="*/ 133454 w 4637313"/>
                <a:gd name="connsiteY739" fmla="*/ 1477831 h 4583787"/>
                <a:gd name="connsiteX740" fmla="*/ 154928 w 4637313"/>
                <a:gd name="connsiteY740" fmla="*/ 1482316 h 4583787"/>
                <a:gd name="connsiteX741" fmla="*/ 155238 w 4637313"/>
                <a:gd name="connsiteY741" fmla="*/ 1482526 h 4583787"/>
                <a:gd name="connsiteX742" fmla="*/ 594912 w 4637313"/>
                <a:gd name="connsiteY742" fmla="*/ 757732 h 4583787"/>
                <a:gd name="connsiteX743" fmla="*/ 591993 w 4637313"/>
                <a:gd name="connsiteY743" fmla="*/ 755774 h 4583787"/>
                <a:gd name="connsiteX744" fmla="*/ 575661 w 4637313"/>
                <a:gd name="connsiteY744" fmla="*/ 716595 h 4583787"/>
                <a:gd name="connsiteX745" fmla="*/ 631289 w 4637313"/>
                <a:gd name="connsiteY745" fmla="*/ 660970 h 4583787"/>
                <a:gd name="connsiteX746" fmla="*/ 652860 w 4637313"/>
                <a:gd name="connsiteY746" fmla="*/ 665455 h 4583787"/>
                <a:gd name="connsiteX747" fmla="*/ 669581 w 4637313"/>
                <a:gd name="connsiteY747" fmla="*/ 676789 h 4583787"/>
                <a:gd name="connsiteX748" fmla="*/ 1663446 w 4637313"/>
                <a:gd name="connsiteY748" fmla="*/ 80430 h 4583787"/>
                <a:gd name="connsiteX749" fmla="*/ 1661254 w 4637313"/>
                <a:gd name="connsiteY749" fmla="*/ 77198 h 4583787"/>
                <a:gd name="connsiteX750" fmla="*/ 1656868 w 4637313"/>
                <a:gd name="connsiteY750" fmla="*/ 55628 h 4583787"/>
                <a:gd name="connsiteX751" fmla="*/ 1690786 w 4637313"/>
                <a:gd name="connsiteY751" fmla="*/ 4386 h 4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</a:cxnLst>
              <a:rect l="l" t="t" r="r" b="b"/>
              <a:pathLst>
                <a:path w="4637313" h="4583787">
                  <a:moveTo>
                    <a:pt x="2090395" y="4356074"/>
                  </a:moveTo>
                  <a:lnTo>
                    <a:pt x="1725774" y="4463280"/>
                  </a:lnTo>
                  <a:lnTo>
                    <a:pt x="1727162" y="4470171"/>
                  </a:lnTo>
                  <a:lnTo>
                    <a:pt x="2441743" y="4529703"/>
                  </a:lnTo>
                  <a:lnTo>
                    <a:pt x="2441477" y="4528395"/>
                  </a:lnTo>
                  <a:lnTo>
                    <a:pt x="2444117" y="4515289"/>
                  </a:lnTo>
                  <a:lnTo>
                    <a:pt x="2193352" y="4370656"/>
                  </a:lnTo>
                  <a:lnTo>
                    <a:pt x="2175214" y="4382885"/>
                  </a:lnTo>
                  <a:cubicBezTo>
                    <a:pt x="2166825" y="4386433"/>
                    <a:pt x="2157602" y="4388395"/>
                    <a:pt x="2147921" y="4388395"/>
                  </a:cubicBezTo>
                  <a:cubicBezTo>
                    <a:pt x="2128558" y="4388395"/>
                    <a:pt x="2111029" y="4380547"/>
                    <a:pt x="2098340" y="4367859"/>
                  </a:cubicBezTo>
                  <a:close/>
                  <a:moveTo>
                    <a:pt x="2967317" y="4142926"/>
                  </a:moveTo>
                  <a:lnTo>
                    <a:pt x="2967222" y="4143397"/>
                  </a:lnTo>
                  <a:cubicBezTo>
                    <a:pt x="2956578" y="4168563"/>
                    <a:pt x="2931659" y="4186221"/>
                    <a:pt x="2902614" y="4186220"/>
                  </a:cubicBezTo>
                  <a:cubicBezTo>
                    <a:pt x="2892933" y="4186221"/>
                    <a:pt x="2883710" y="4184259"/>
                    <a:pt x="2875322" y="4180711"/>
                  </a:cubicBezTo>
                  <a:lnTo>
                    <a:pt x="2859991" y="4170374"/>
                  </a:lnTo>
                  <a:lnTo>
                    <a:pt x="2542692" y="4498654"/>
                  </a:lnTo>
                  <a:lnTo>
                    <a:pt x="2548147" y="4506786"/>
                  </a:lnTo>
                  <a:lnTo>
                    <a:pt x="2549984" y="4515912"/>
                  </a:lnTo>
                  <a:lnTo>
                    <a:pt x="3517208" y="4189375"/>
                  </a:lnTo>
                  <a:lnTo>
                    <a:pt x="3517119" y="4188931"/>
                  </a:lnTo>
                  <a:close/>
                  <a:moveTo>
                    <a:pt x="2842446" y="4149979"/>
                  </a:moveTo>
                  <a:lnTo>
                    <a:pt x="2217612" y="4320389"/>
                  </a:lnTo>
                  <a:lnTo>
                    <a:pt x="2212528" y="4345571"/>
                  </a:lnTo>
                  <a:lnTo>
                    <a:pt x="2200675" y="4363152"/>
                  </a:lnTo>
                  <a:lnTo>
                    <a:pt x="2446963" y="4505100"/>
                  </a:lnTo>
                  <a:lnTo>
                    <a:pt x="2457720" y="4489099"/>
                  </a:lnTo>
                  <a:cubicBezTo>
                    <a:pt x="2467770" y="4479020"/>
                    <a:pt x="2481676" y="4472767"/>
                    <a:pt x="2497102" y="4472767"/>
                  </a:cubicBezTo>
                  <a:cubicBezTo>
                    <a:pt x="2512412" y="4472767"/>
                    <a:pt x="2526260" y="4479019"/>
                    <a:pt x="2536281" y="4489099"/>
                  </a:cubicBezTo>
                  <a:lnTo>
                    <a:pt x="2536914" y="4490042"/>
                  </a:lnTo>
                  <a:lnTo>
                    <a:pt x="2851947" y="4164071"/>
                  </a:lnTo>
                  <a:close/>
                  <a:moveTo>
                    <a:pt x="1504042" y="4199993"/>
                  </a:moveTo>
                  <a:lnTo>
                    <a:pt x="1502756" y="4201911"/>
                  </a:lnTo>
                  <a:lnTo>
                    <a:pt x="1488615" y="4211506"/>
                  </a:lnTo>
                  <a:lnTo>
                    <a:pt x="1650101" y="4423374"/>
                  </a:lnTo>
                  <a:lnTo>
                    <a:pt x="1650818" y="4422892"/>
                  </a:lnTo>
                  <a:cubicBezTo>
                    <a:pt x="1657479" y="4420091"/>
                    <a:pt x="1664813" y="4418543"/>
                    <a:pt x="1672525" y="4418543"/>
                  </a:cubicBezTo>
                  <a:cubicBezTo>
                    <a:pt x="1695489" y="4418366"/>
                    <a:pt x="1715167" y="4432390"/>
                    <a:pt x="1723570" y="4452330"/>
                  </a:cubicBezTo>
                  <a:lnTo>
                    <a:pt x="1723759" y="4453269"/>
                  </a:lnTo>
                  <a:lnTo>
                    <a:pt x="2084443" y="4347247"/>
                  </a:lnTo>
                  <a:lnTo>
                    <a:pt x="2083313" y="4345571"/>
                  </a:lnTo>
                  <a:lnTo>
                    <a:pt x="2079502" y="4326692"/>
                  </a:lnTo>
                  <a:close/>
                  <a:moveTo>
                    <a:pt x="1035862" y="4165942"/>
                  </a:moveTo>
                  <a:lnTo>
                    <a:pt x="1036658" y="4169869"/>
                  </a:lnTo>
                  <a:lnTo>
                    <a:pt x="1628305" y="4441920"/>
                  </a:lnTo>
                  <a:lnTo>
                    <a:pt x="1633143" y="4434757"/>
                  </a:lnTo>
                  <a:lnTo>
                    <a:pt x="1641615" y="4429070"/>
                  </a:lnTo>
                  <a:lnTo>
                    <a:pt x="1478588" y="4215191"/>
                  </a:lnTo>
                  <a:lnTo>
                    <a:pt x="1463577" y="4218243"/>
                  </a:lnTo>
                  <a:cubicBezTo>
                    <a:pt x="1448269" y="4218243"/>
                    <a:pt x="1434363" y="4212049"/>
                    <a:pt x="1424283" y="4201998"/>
                  </a:cubicBezTo>
                  <a:lnTo>
                    <a:pt x="1414989" y="4188245"/>
                  </a:lnTo>
                  <a:close/>
                  <a:moveTo>
                    <a:pt x="3948495" y="3354452"/>
                  </a:moveTo>
                  <a:lnTo>
                    <a:pt x="2963807" y="4083744"/>
                  </a:lnTo>
                  <a:lnTo>
                    <a:pt x="2967222" y="4088810"/>
                  </a:lnTo>
                  <a:cubicBezTo>
                    <a:pt x="2970770" y="4097199"/>
                    <a:pt x="2972732" y="4106422"/>
                    <a:pt x="2972732" y="4116103"/>
                  </a:cubicBezTo>
                  <a:lnTo>
                    <a:pt x="2969334" y="4132935"/>
                  </a:lnTo>
                  <a:lnTo>
                    <a:pt x="3515016" y="4178503"/>
                  </a:lnTo>
                  <a:lnTo>
                    <a:pt x="3514969" y="4178275"/>
                  </a:lnTo>
                  <a:cubicBezTo>
                    <a:pt x="3514970" y="4155311"/>
                    <a:pt x="3528905" y="4135502"/>
                    <a:pt x="3548790" y="4127033"/>
                  </a:cubicBezTo>
                  <a:lnTo>
                    <a:pt x="3570254" y="4122669"/>
                  </a:lnTo>
                  <a:lnTo>
                    <a:pt x="3961348" y="3364253"/>
                  </a:lnTo>
                  <a:lnTo>
                    <a:pt x="3949900" y="3356535"/>
                  </a:lnTo>
                  <a:close/>
                  <a:moveTo>
                    <a:pt x="4324166" y="3240739"/>
                  </a:moveTo>
                  <a:lnTo>
                    <a:pt x="4068684" y="3302428"/>
                  </a:lnTo>
                  <a:lnTo>
                    <a:pt x="4069598" y="3306954"/>
                  </a:lnTo>
                  <a:cubicBezTo>
                    <a:pt x="4069598" y="3345680"/>
                    <a:pt x="4038207" y="3377071"/>
                    <a:pt x="3999481" y="3377071"/>
                  </a:cubicBezTo>
                  <a:cubicBezTo>
                    <a:pt x="3989799" y="3377071"/>
                    <a:pt x="3980576" y="3375109"/>
                    <a:pt x="3972187" y="3371561"/>
                  </a:cubicBezTo>
                  <a:lnTo>
                    <a:pt x="3969951" y="3370054"/>
                  </a:lnTo>
                  <a:lnTo>
                    <a:pt x="3580795" y="4124802"/>
                  </a:lnTo>
                  <a:lnTo>
                    <a:pt x="3588711" y="4126438"/>
                  </a:lnTo>
                  <a:lnTo>
                    <a:pt x="4344379" y="3261062"/>
                  </a:lnTo>
                  <a:lnTo>
                    <a:pt x="4332507" y="3253080"/>
                  </a:lnTo>
                  <a:close/>
                  <a:moveTo>
                    <a:pt x="1902929" y="3566046"/>
                  </a:moveTo>
                  <a:lnTo>
                    <a:pt x="1507624" y="4130660"/>
                  </a:lnTo>
                  <a:lnTo>
                    <a:pt x="1514621" y="4141043"/>
                  </a:lnTo>
                  <a:cubicBezTo>
                    <a:pt x="1517423" y="4147671"/>
                    <a:pt x="1518971" y="4154961"/>
                    <a:pt x="1518971" y="4162615"/>
                  </a:cubicBezTo>
                  <a:cubicBezTo>
                    <a:pt x="1518971" y="4170270"/>
                    <a:pt x="1517423" y="4177574"/>
                    <a:pt x="1514622" y="4184224"/>
                  </a:cubicBezTo>
                  <a:lnTo>
                    <a:pt x="1510071" y="4191007"/>
                  </a:lnTo>
                  <a:lnTo>
                    <a:pt x="2078279" y="4315921"/>
                  </a:lnTo>
                  <a:lnTo>
                    <a:pt x="2083313" y="4290984"/>
                  </a:lnTo>
                  <a:cubicBezTo>
                    <a:pt x="2086861" y="4282595"/>
                    <a:pt x="2091995" y="4275041"/>
                    <a:pt x="2098340" y="4268697"/>
                  </a:cubicBezTo>
                  <a:lnTo>
                    <a:pt x="2117813" y="4255567"/>
                  </a:lnTo>
                  <a:lnTo>
                    <a:pt x="1948644" y="3567783"/>
                  </a:lnTo>
                  <a:lnTo>
                    <a:pt x="1930090" y="3571529"/>
                  </a:lnTo>
                  <a:close/>
                  <a:moveTo>
                    <a:pt x="853229" y="3697048"/>
                  </a:moveTo>
                  <a:lnTo>
                    <a:pt x="851954" y="3698939"/>
                  </a:lnTo>
                  <a:lnTo>
                    <a:pt x="835921" y="3709749"/>
                  </a:lnTo>
                  <a:lnTo>
                    <a:pt x="989818" y="4116653"/>
                  </a:lnTo>
                  <a:lnTo>
                    <a:pt x="1002880" y="4119321"/>
                  </a:lnTo>
                  <a:cubicBezTo>
                    <a:pt x="1016115" y="4124967"/>
                    <a:pt x="1026778" y="4135653"/>
                    <a:pt x="1032417" y="4148954"/>
                  </a:cubicBezTo>
                  <a:lnTo>
                    <a:pt x="1033772" y="4155639"/>
                  </a:lnTo>
                  <a:lnTo>
                    <a:pt x="1411035" y="4177874"/>
                  </a:lnTo>
                  <a:lnTo>
                    <a:pt x="1407952" y="4162615"/>
                  </a:lnTo>
                  <a:lnTo>
                    <a:pt x="1410527" y="4149852"/>
                  </a:lnTo>
                  <a:close/>
                  <a:moveTo>
                    <a:pt x="3621692" y="3119458"/>
                  </a:moveTo>
                  <a:lnTo>
                    <a:pt x="3610506" y="3136043"/>
                  </a:lnTo>
                  <a:cubicBezTo>
                    <a:pt x="3592568" y="3153981"/>
                    <a:pt x="3567794" y="3165083"/>
                    <a:pt x="3540447" y="3165082"/>
                  </a:cubicBezTo>
                  <a:cubicBezTo>
                    <a:pt x="3526774" y="3165082"/>
                    <a:pt x="3513744" y="3162307"/>
                    <a:pt x="3501890" y="3157289"/>
                  </a:cubicBezTo>
                  <a:lnTo>
                    <a:pt x="3497904" y="3154601"/>
                  </a:lnTo>
                  <a:lnTo>
                    <a:pt x="2941248" y="4059141"/>
                  </a:lnTo>
                  <a:lnTo>
                    <a:pt x="2952195" y="4066522"/>
                  </a:lnTo>
                  <a:lnTo>
                    <a:pt x="2958107" y="4075290"/>
                  </a:lnTo>
                  <a:lnTo>
                    <a:pt x="3942719" y="3345884"/>
                  </a:lnTo>
                  <a:lnTo>
                    <a:pt x="3934873" y="3334247"/>
                  </a:lnTo>
                  <a:cubicBezTo>
                    <a:pt x="3931325" y="3325858"/>
                    <a:pt x="3929364" y="3316635"/>
                    <a:pt x="3929364" y="3306954"/>
                  </a:cubicBezTo>
                  <a:lnTo>
                    <a:pt x="3932949" y="3289194"/>
                  </a:lnTo>
                  <a:lnTo>
                    <a:pt x="3764434" y="3197284"/>
                  </a:lnTo>
                  <a:close/>
                  <a:moveTo>
                    <a:pt x="3475167" y="3139266"/>
                  </a:moveTo>
                  <a:lnTo>
                    <a:pt x="2207665" y="4283770"/>
                  </a:lnTo>
                  <a:lnTo>
                    <a:pt x="2212528" y="4290984"/>
                  </a:lnTo>
                  <a:lnTo>
                    <a:pt x="2216409" y="4310209"/>
                  </a:lnTo>
                  <a:lnTo>
                    <a:pt x="2837509" y="4140927"/>
                  </a:lnTo>
                  <a:lnTo>
                    <a:pt x="2832497" y="4116103"/>
                  </a:lnTo>
                  <a:cubicBezTo>
                    <a:pt x="2832497" y="4077377"/>
                    <a:pt x="2863891" y="4045986"/>
                    <a:pt x="2902615" y="4045986"/>
                  </a:cubicBezTo>
                  <a:cubicBezTo>
                    <a:pt x="2912296" y="4045986"/>
                    <a:pt x="2921519" y="4047948"/>
                    <a:pt x="2929908" y="4051496"/>
                  </a:cubicBezTo>
                  <a:lnTo>
                    <a:pt x="2932750" y="4053412"/>
                  </a:lnTo>
                  <a:lnTo>
                    <a:pt x="3243396" y="3548668"/>
                  </a:lnTo>
                  <a:lnTo>
                    <a:pt x="3489361" y="3148839"/>
                  </a:lnTo>
                  <a:close/>
                  <a:moveTo>
                    <a:pt x="871884" y="3652362"/>
                  </a:moveTo>
                  <a:lnTo>
                    <a:pt x="866980" y="3676652"/>
                  </a:lnTo>
                  <a:lnTo>
                    <a:pt x="858860" y="3688695"/>
                  </a:lnTo>
                  <a:lnTo>
                    <a:pt x="1413488" y="4139291"/>
                  </a:lnTo>
                  <a:lnTo>
                    <a:pt x="1424195" y="4123437"/>
                  </a:lnTo>
                  <a:cubicBezTo>
                    <a:pt x="1434245" y="4113417"/>
                    <a:pt x="1448151" y="4107224"/>
                    <a:pt x="1463577" y="4107224"/>
                  </a:cubicBezTo>
                  <a:cubicBezTo>
                    <a:pt x="1471231" y="4107224"/>
                    <a:pt x="1478521" y="4108772"/>
                    <a:pt x="1485149" y="4111572"/>
                  </a:cubicBezTo>
                  <a:lnTo>
                    <a:pt x="1500798" y="4122118"/>
                  </a:lnTo>
                  <a:lnTo>
                    <a:pt x="1894243" y="3560253"/>
                  </a:lnTo>
                  <a:lnTo>
                    <a:pt x="1880509" y="3550993"/>
                  </a:lnTo>
                  <a:cubicBezTo>
                    <a:pt x="1874165" y="3544648"/>
                    <a:pt x="1869030" y="3537094"/>
                    <a:pt x="1865482" y="3528705"/>
                  </a:cubicBezTo>
                  <a:lnTo>
                    <a:pt x="1863899" y="3520862"/>
                  </a:lnTo>
                  <a:close/>
                  <a:moveTo>
                    <a:pt x="3448561" y="3101670"/>
                  </a:moveTo>
                  <a:lnTo>
                    <a:pt x="1998873" y="3494805"/>
                  </a:lnTo>
                  <a:lnTo>
                    <a:pt x="2000207" y="3501412"/>
                  </a:lnTo>
                  <a:cubicBezTo>
                    <a:pt x="2000208" y="3520775"/>
                    <a:pt x="1992360" y="3538304"/>
                    <a:pt x="1979671" y="3550993"/>
                  </a:cubicBezTo>
                  <a:lnTo>
                    <a:pt x="1958638" y="3565173"/>
                  </a:lnTo>
                  <a:lnTo>
                    <a:pt x="2127482" y="4252286"/>
                  </a:lnTo>
                  <a:lnTo>
                    <a:pt x="2147921" y="4248160"/>
                  </a:lnTo>
                  <a:cubicBezTo>
                    <a:pt x="2167284" y="4248160"/>
                    <a:pt x="2184813" y="4256008"/>
                    <a:pt x="2197501" y="4268696"/>
                  </a:cubicBezTo>
                  <a:lnTo>
                    <a:pt x="2201928" y="4275262"/>
                  </a:lnTo>
                  <a:lnTo>
                    <a:pt x="3467852" y="3132282"/>
                  </a:lnTo>
                  <a:lnTo>
                    <a:pt x="3449142" y="3104541"/>
                  </a:lnTo>
                  <a:close/>
                  <a:moveTo>
                    <a:pt x="4341488" y="2781404"/>
                  </a:moveTo>
                  <a:lnTo>
                    <a:pt x="4039699" y="3251060"/>
                  </a:lnTo>
                  <a:lnTo>
                    <a:pt x="4049062" y="3257372"/>
                  </a:lnTo>
                  <a:cubicBezTo>
                    <a:pt x="4055406" y="3263717"/>
                    <a:pt x="4060540" y="3271272"/>
                    <a:pt x="4064088" y="3279661"/>
                  </a:cubicBezTo>
                  <a:lnTo>
                    <a:pt x="4066648" y="3292342"/>
                  </a:lnTo>
                  <a:lnTo>
                    <a:pt x="4319717" y="3231228"/>
                  </a:lnTo>
                  <a:lnTo>
                    <a:pt x="4316175" y="3213697"/>
                  </a:lnTo>
                  <a:cubicBezTo>
                    <a:pt x="4316175" y="3183078"/>
                    <a:pt x="4340948" y="3158305"/>
                    <a:pt x="4371802" y="3158305"/>
                  </a:cubicBezTo>
                  <a:lnTo>
                    <a:pt x="4377837" y="3159522"/>
                  </a:lnTo>
                  <a:lnTo>
                    <a:pt x="4356428" y="2785233"/>
                  </a:lnTo>
                  <a:lnTo>
                    <a:pt x="4343217" y="2782569"/>
                  </a:lnTo>
                  <a:close/>
                  <a:moveTo>
                    <a:pt x="4321692" y="2764888"/>
                  </a:moveTo>
                  <a:lnTo>
                    <a:pt x="3955433" y="2911351"/>
                  </a:lnTo>
                  <a:lnTo>
                    <a:pt x="3634258" y="3039820"/>
                  </a:lnTo>
                  <a:lnTo>
                    <a:pt x="3639546" y="3065984"/>
                  </a:lnTo>
                  <a:cubicBezTo>
                    <a:pt x="3639546" y="3079657"/>
                    <a:pt x="3636770" y="3092687"/>
                    <a:pt x="3631753" y="3104541"/>
                  </a:cubicBezTo>
                  <a:lnTo>
                    <a:pt x="3627593" y="3110710"/>
                  </a:lnTo>
                  <a:lnTo>
                    <a:pt x="3935586" y="3278603"/>
                  </a:lnTo>
                  <a:lnTo>
                    <a:pt x="3949900" y="3257373"/>
                  </a:lnTo>
                  <a:cubicBezTo>
                    <a:pt x="3962589" y="3244684"/>
                    <a:pt x="3980118" y="3236836"/>
                    <a:pt x="3999481" y="3236836"/>
                  </a:cubicBezTo>
                  <a:cubicBezTo>
                    <a:pt x="4009163" y="3236836"/>
                    <a:pt x="4018385" y="3238798"/>
                    <a:pt x="4026775" y="3242346"/>
                  </a:cubicBezTo>
                  <a:lnTo>
                    <a:pt x="4031247" y="3245362"/>
                  </a:lnTo>
                  <a:lnTo>
                    <a:pt x="4333140" y="2775777"/>
                  </a:lnTo>
                  <a:lnTo>
                    <a:pt x="4325612" y="2770704"/>
                  </a:lnTo>
                  <a:close/>
                  <a:moveTo>
                    <a:pt x="408270" y="3490546"/>
                  </a:moveTo>
                  <a:lnTo>
                    <a:pt x="405888" y="3494079"/>
                  </a:lnTo>
                  <a:lnTo>
                    <a:pt x="399105" y="3498651"/>
                  </a:lnTo>
                  <a:lnTo>
                    <a:pt x="969381" y="4117365"/>
                  </a:lnTo>
                  <a:lnTo>
                    <a:pt x="978659" y="4115491"/>
                  </a:lnTo>
                  <a:lnTo>
                    <a:pt x="827033" y="3714498"/>
                  </a:lnTo>
                  <a:lnTo>
                    <a:pt x="802373" y="3719476"/>
                  </a:lnTo>
                  <a:cubicBezTo>
                    <a:pt x="763647" y="3719476"/>
                    <a:pt x="732255" y="3688085"/>
                    <a:pt x="732256" y="3649358"/>
                  </a:cubicBezTo>
                  <a:lnTo>
                    <a:pt x="736252" y="3629563"/>
                  </a:lnTo>
                  <a:close/>
                  <a:moveTo>
                    <a:pt x="4557448" y="2383908"/>
                  </a:moveTo>
                  <a:lnTo>
                    <a:pt x="4395981" y="2686633"/>
                  </a:lnTo>
                  <a:lnTo>
                    <a:pt x="4404172" y="2692143"/>
                  </a:lnTo>
                  <a:cubicBezTo>
                    <a:pt x="4414223" y="2702194"/>
                    <a:pt x="4420416" y="2716101"/>
                    <a:pt x="4420416" y="2731527"/>
                  </a:cubicBezTo>
                  <a:cubicBezTo>
                    <a:pt x="4420417" y="2754489"/>
                    <a:pt x="4406480" y="2774166"/>
                    <a:pt x="4386496" y="2782569"/>
                  </a:cubicBezTo>
                  <a:lnTo>
                    <a:pt x="4366900" y="2786496"/>
                  </a:lnTo>
                  <a:lnTo>
                    <a:pt x="4388378" y="3161647"/>
                  </a:lnTo>
                  <a:lnTo>
                    <a:pt x="4393374" y="3162654"/>
                  </a:lnTo>
                  <a:lnTo>
                    <a:pt x="4393759" y="3162914"/>
                  </a:lnTo>
                  <a:lnTo>
                    <a:pt x="4561154" y="2385915"/>
                  </a:lnTo>
                  <a:lnTo>
                    <a:pt x="4560114" y="2385705"/>
                  </a:lnTo>
                  <a:close/>
                  <a:moveTo>
                    <a:pt x="2378065" y="2503381"/>
                  </a:moveTo>
                  <a:lnTo>
                    <a:pt x="2365939" y="2521366"/>
                  </a:lnTo>
                  <a:cubicBezTo>
                    <a:pt x="2348006" y="2539299"/>
                    <a:pt x="2323232" y="2550391"/>
                    <a:pt x="2295866" y="2550391"/>
                  </a:cubicBezTo>
                  <a:lnTo>
                    <a:pt x="2281425" y="2547475"/>
                  </a:lnTo>
                  <a:lnTo>
                    <a:pt x="1966375" y="3442867"/>
                  </a:lnTo>
                  <a:lnTo>
                    <a:pt x="1979671" y="3451831"/>
                  </a:lnTo>
                  <a:cubicBezTo>
                    <a:pt x="1986015" y="3458175"/>
                    <a:pt x="1991149" y="3465730"/>
                    <a:pt x="1994697" y="3474119"/>
                  </a:cubicBezTo>
                  <a:lnTo>
                    <a:pt x="1996847" y="3484769"/>
                  </a:lnTo>
                  <a:lnTo>
                    <a:pt x="3446530" y="3091620"/>
                  </a:lnTo>
                  <a:lnTo>
                    <a:pt x="3441349" y="3065984"/>
                  </a:lnTo>
                  <a:lnTo>
                    <a:pt x="3448654" y="3029840"/>
                  </a:lnTo>
                  <a:lnTo>
                    <a:pt x="2959448" y="2789229"/>
                  </a:lnTo>
                  <a:close/>
                  <a:moveTo>
                    <a:pt x="405607" y="2793510"/>
                  </a:moveTo>
                  <a:lnTo>
                    <a:pt x="401718" y="2796132"/>
                  </a:lnTo>
                  <a:lnTo>
                    <a:pt x="391554" y="2798184"/>
                  </a:lnTo>
                  <a:lnTo>
                    <a:pt x="368671" y="3399674"/>
                  </a:lnTo>
                  <a:lnTo>
                    <a:pt x="388282" y="3403661"/>
                  </a:lnTo>
                  <a:cubicBezTo>
                    <a:pt x="408168" y="3412130"/>
                    <a:pt x="422104" y="3431938"/>
                    <a:pt x="422104" y="3454902"/>
                  </a:cubicBezTo>
                  <a:cubicBezTo>
                    <a:pt x="422104" y="3462556"/>
                    <a:pt x="420555" y="3469845"/>
                    <a:pt x="417754" y="3476473"/>
                  </a:cubicBezTo>
                  <a:lnTo>
                    <a:pt x="414056" y="3481961"/>
                  </a:lnTo>
                  <a:lnTo>
                    <a:pt x="739204" y="3619932"/>
                  </a:lnTo>
                  <a:lnTo>
                    <a:pt x="752792" y="3599778"/>
                  </a:lnTo>
                  <a:lnTo>
                    <a:pt x="772500" y="3586490"/>
                  </a:lnTo>
                  <a:close/>
                  <a:moveTo>
                    <a:pt x="967330" y="2503487"/>
                  </a:moveTo>
                  <a:lnTo>
                    <a:pt x="965687" y="2505922"/>
                  </a:lnTo>
                  <a:cubicBezTo>
                    <a:pt x="956718" y="2514892"/>
                    <a:pt x="946040" y="2522152"/>
                    <a:pt x="934186" y="2527169"/>
                  </a:cubicBezTo>
                  <a:lnTo>
                    <a:pt x="902438" y="2533587"/>
                  </a:lnTo>
                  <a:lnTo>
                    <a:pt x="820778" y="3582957"/>
                  </a:lnTo>
                  <a:lnTo>
                    <a:pt x="829666" y="3584751"/>
                  </a:lnTo>
                  <a:cubicBezTo>
                    <a:pt x="846444" y="3591847"/>
                    <a:pt x="859884" y="3605288"/>
                    <a:pt x="866980" y="3622065"/>
                  </a:cubicBezTo>
                  <a:lnTo>
                    <a:pt x="871047" y="3642212"/>
                  </a:lnTo>
                  <a:lnTo>
                    <a:pt x="1861897" y="3510944"/>
                  </a:lnTo>
                  <a:lnTo>
                    <a:pt x="1859973" y="3501412"/>
                  </a:lnTo>
                  <a:cubicBezTo>
                    <a:pt x="1859972" y="3491730"/>
                    <a:pt x="1861935" y="3482507"/>
                    <a:pt x="1865482" y="3474118"/>
                  </a:cubicBezTo>
                  <a:lnTo>
                    <a:pt x="1880157" y="3452353"/>
                  </a:lnTo>
                  <a:close/>
                  <a:moveTo>
                    <a:pt x="816005" y="2491740"/>
                  </a:moveTo>
                  <a:lnTo>
                    <a:pt x="493522" y="2686825"/>
                  </a:lnTo>
                  <a:lnTo>
                    <a:pt x="441836" y="2718120"/>
                  </a:lnTo>
                  <a:lnTo>
                    <a:pt x="444542" y="2731525"/>
                  </a:lnTo>
                  <a:cubicBezTo>
                    <a:pt x="444543" y="2750887"/>
                    <a:pt x="436695" y="2768417"/>
                    <a:pt x="424006" y="2781106"/>
                  </a:cubicBezTo>
                  <a:lnTo>
                    <a:pt x="414097" y="2787786"/>
                  </a:lnTo>
                  <a:lnTo>
                    <a:pt x="782079" y="3583338"/>
                  </a:lnTo>
                  <a:lnTo>
                    <a:pt x="802373" y="3579241"/>
                  </a:lnTo>
                  <a:lnTo>
                    <a:pt x="810609" y="3580904"/>
                  </a:lnTo>
                  <a:lnTo>
                    <a:pt x="891912" y="2534211"/>
                  </a:lnTo>
                  <a:lnTo>
                    <a:pt x="857072" y="2527170"/>
                  </a:lnTo>
                  <a:cubicBezTo>
                    <a:pt x="845217" y="2522152"/>
                    <a:pt x="834539" y="2514892"/>
                    <a:pt x="825570" y="2505922"/>
                  </a:cubicBezTo>
                  <a:close/>
                  <a:moveTo>
                    <a:pt x="994153" y="2438709"/>
                  </a:moveTo>
                  <a:lnTo>
                    <a:pt x="986935" y="2474421"/>
                  </a:lnTo>
                  <a:lnTo>
                    <a:pt x="973087" y="2494951"/>
                  </a:lnTo>
                  <a:lnTo>
                    <a:pt x="1888484" y="3446454"/>
                  </a:lnTo>
                  <a:lnTo>
                    <a:pt x="1902797" y="3436804"/>
                  </a:lnTo>
                  <a:cubicBezTo>
                    <a:pt x="1911185" y="3433256"/>
                    <a:pt x="1920408" y="3431294"/>
                    <a:pt x="1930090" y="3431295"/>
                  </a:cubicBezTo>
                  <a:cubicBezTo>
                    <a:pt x="1939772" y="3431294"/>
                    <a:pt x="1948994" y="3433257"/>
                    <a:pt x="1957383" y="3436804"/>
                  </a:cubicBezTo>
                  <a:lnTo>
                    <a:pt x="1957460" y="3436856"/>
                  </a:lnTo>
                  <a:lnTo>
                    <a:pt x="2271088" y="2545389"/>
                  </a:lnTo>
                  <a:lnTo>
                    <a:pt x="2257292" y="2542603"/>
                  </a:lnTo>
                  <a:cubicBezTo>
                    <a:pt x="2233580" y="2532574"/>
                    <a:pt x="2214584" y="2513578"/>
                    <a:pt x="2204554" y="2489866"/>
                  </a:cubicBezTo>
                  <a:lnTo>
                    <a:pt x="2199539" y="2465021"/>
                  </a:lnTo>
                  <a:close/>
                  <a:moveTo>
                    <a:pt x="106569" y="2574214"/>
                  </a:moveTo>
                  <a:lnTo>
                    <a:pt x="94804" y="2591670"/>
                  </a:lnTo>
                  <a:lnTo>
                    <a:pt x="85837" y="2597714"/>
                  </a:lnTo>
                  <a:lnTo>
                    <a:pt x="346572" y="3403343"/>
                  </a:lnTo>
                  <a:lnTo>
                    <a:pt x="358449" y="3400944"/>
                  </a:lnTo>
                  <a:lnTo>
                    <a:pt x="381063" y="2800302"/>
                  </a:lnTo>
                  <a:lnTo>
                    <a:pt x="374425" y="2801642"/>
                  </a:lnTo>
                  <a:cubicBezTo>
                    <a:pt x="335699" y="2801642"/>
                    <a:pt x="304308" y="2770251"/>
                    <a:pt x="304308" y="2731525"/>
                  </a:cubicBezTo>
                  <a:cubicBezTo>
                    <a:pt x="304308" y="2721844"/>
                    <a:pt x="306269" y="2712621"/>
                    <a:pt x="309817" y="2704232"/>
                  </a:cubicBezTo>
                  <a:lnTo>
                    <a:pt x="311263" y="2702089"/>
                  </a:lnTo>
                  <a:close/>
                  <a:moveTo>
                    <a:pt x="3281776" y="1887104"/>
                  </a:moveTo>
                  <a:lnTo>
                    <a:pt x="2388453" y="2419038"/>
                  </a:lnTo>
                  <a:lnTo>
                    <a:pt x="2394964" y="2451292"/>
                  </a:lnTo>
                  <a:cubicBezTo>
                    <a:pt x="2394965" y="2464975"/>
                    <a:pt x="2392192" y="2478010"/>
                    <a:pt x="2387177" y="2489866"/>
                  </a:cubicBezTo>
                  <a:lnTo>
                    <a:pt x="2383807" y="2494865"/>
                  </a:lnTo>
                  <a:lnTo>
                    <a:pt x="3453579" y="3020847"/>
                  </a:lnTo>
                  <a:lnTo>
                    <a:pt x="3470388" y="2995925"/>
                  </a:lnTo>
                  <a:cubicBezTo>
                    <a:pt x="3479357" y="2986956"/>
                    <a:pt x="3490035" y="2979696"/>
                    <a:pt x="3501890" y="2974678"/>
                  </a:cubicBezTo>
                  <a:lnTo>
                    <a:pt x="3521519" y="2970711"/>
                  </a:lnTo>
                  <a:lnTo>
                    <a:pt x="3343674" y="1904254"/>
                  </a:lnTo>
                  <a:lnTo>
                    <a:pt x="3330329" y="1906948"/>
                  </a:lnTo>
                  <a:cubicBezTo>
                    <a:pt x="3320648" y="1906948"/>
                    <a:pt x="3311425" y="1904986"/>
                    <a:pt x="3303036" y="1901438"/>
                  </a:cubicBezTo>
                  <a:close/>
                  <a:moveTo>
                    <a:pt x="4298658" y="1664149"/>
                  </a:moveTo>
                  <a:lnTo>
                    <a:pt x="4360464" y="2676779"/>
                  </a:lnTo>
                  <a:lnTo>
                    <a:pt x="4364789" y="2675899"/>
                  </a:lnTo>
                  <a:cubicBezTo>
                    <a:pt x="4372502" y="2675899"/>
                    <a:pt x="4379835" y="2677448"/>
                    <a:pt x="4386496" y="2680253"/>
                  </a:cubicBezTo>
                  <a:lnTo>
                    <a:pt x="4387464" y="2680903"/>
                  </a:lnTo>
                  <a:lnTo>
                    <a:pt x="4548894" y="2378143"/>
                  </a:lnTo>
                  <a:lnTo>
                    <a:pt x="4542508" y="2373839"/>
                  </a:lnTo>
                  <a:cubicBezTo>
                    <a:pt x="4532487" y="2363818"/>
                    <a:pt x="4526294" y="2349969"/>
                    <a:pt x="4526294" y="2334660"/>
                  </a:cubicBezTo>
                  <a:cubicBezTo>
                    <a:pt x="4526294" y="2319352"/>
                    <a:pt x="4532487" y="2305446"/>
                    <a:pt x="4542507" y="2295367"/>
                  </a:cubicBezTo>
                  <a:lnTo>
                    <a:pt x="4552157" y="2288820"/>
                  </a:lnTo>
                  <a:lnTo>
                    <a:pt x="4299865" y="1663907"/>
                  </a:lnTo>
                  <a:close/>
                  <a:moveTo>
                    <a:pt x="4278551" y="1665173"/>
                  </a:moveTo>
                  <a:lnTo>
                    <a:pt x="3593879" y="2984710"/>
                  </a:lnTo>
                  <a:lnTo>
                    <a:pt x="3610507" y="2995925"/>
                  </a:lnTo>
                  <a:cubicBezTo>
                    <a:pt x="3619475" y="3004894"/>
                    <a:pt x="3626735" y="3015572"/>
                    <a:pt x="3631753" y="3027426"/>
                  </a:cubicBezTo>
                  <a:lnTo>
                    <a:pt x="3632203" y="3029651"/>
                  </a:lnTo>
                  <a:lnTo>
                    <a:pt x="4315814" y="2756166"/>
                  </a:lnTo>
                  <a:lnTo>
                    <a:pt x="4313747" y="2753098"/>
                  </a:lnTo>
                  <a:cubicBezTo>
                    <a:pt x="4310945" y="2746470"/>
                    <a:pt x="4309397" y="2739181"/>
                    <a:pt x="4309397" y="2731527"/>
                  </a:cubicBezTo>
                  <a:cubicBezTo>
                    <a:pt x="4309397" y="2708563"/>
                    <a:pt x="4323333" y="2688754"/>
                    <a:pt x="4343217" y="2680285"/>
                  </a:cubicBezTo>
                  <a:lnTo>
                    <a:pt x="4350260" y="2678853"/>
                  </a:lnTo>
                  <a:lnTo>
                    <a:pt x="4288538" y="1666176"/>
                  </a:lnTo>
                  <a:lnTo>
                    <a:pt x="4286025" y="1666680"/>
                  </a:lnTo>
                  <a:close/>
                  <a:moveTo>
                    <a:pt x="4243458" y="1645436"/>
                  </a:moveTo>
                  <a:lnTo>
                    <a:pt x="3400184" y="1838131"/>
                  </a:lnTo>
                  <a:lnTo>
                    <a:pt x="3394936" y="1864123"/>
                  </a:lnTo>
                  <a:cubicBezTo>
                    <a:pt x="3387840" y="1880900"/>
                    <a:pt x="3374400" y="1894341"/>
                    <a:pt x="3357622" y="1901438"/>
                  </a:cubicBezTo>
                  <a:lnTo>
                    <a:pt x="3353949" y="1902180"/>
                  </a:lnTo>
                  <a:lnTo>
                    <a:pt x="3402901" y="2196178"/>
                  </a:lnTo>
                  <a:lnTo>
                    <a:pt x="3531696" y="2968654"/>
                  </a:lnTo>
                  <a:lnTo>
                    <a:pt x="3540447" y="2966885"/>
                  </a:lnTo>
                  <a:cubicBezTo>
                    <a:pt x="3554121" y="2966885"/>
                    <a:pt x="3567150" y="2969660"/>
                    <a:pt x="3579005" y="2974678"/>
                  </a:cubicBezTo>
                  <a:lnTo>
                    <a:pt x="3585225" y="2978873"/>
                  </a:lnTo>
                  <a:lnTo>
                    <a:pt x="4268028" y="1663051"/>
                  </a:lnTo>
                  <a:lnTo>
                    <a:pt x="4264454" y="1662330"/>
                  </a:lnTo>
                  <a:cubicBezTo>
                    <a:pt x="4257826" y="1659529"/>
                    <a:pt x="4251859" y="1655475"/>
                    <a:pt x="4246848" y="1650465"/>
                  </a:cubicBezTo>
                  <a:close/>
                  <a:moveTo>
                    <a:pt x="4380779" y="1471232"/>
                  </a:moveTo>
                  <a:lnTo>
                    <a:pt x="4326553" y="1573695"/>
                  </a:lnTo>
                  <a:lnTo>
                    <a:pt x="4337299" y="1589679"/>
                  </a:lnTo>
                  <a:cubicBezTo>
                    <a:pt x="4340104" y="1596329"/>
                    <a:pt x="4341653" y="1603633"/>
                    <a:pt x="4341653" y="1611288"/>
                  </a:cubicBezTo>
                  <a:cubicBezTo>
                    <a:pt x="4341652" y="1626596"/>
                    <a:pt x="4335459" y="1640444"/>
                    <a:pt x="4325408" y="1650465"/>
                  </a:cubicBezTo>
                  <a:lnTo>
                    <a:pt x="4309721" y="1660995"/>
                  </a:lnTo>
                  <a:lnTo>
                    <a:pt x="4560956" y="2283250"/>
                  </a:lnTo>
                  <a:lnTo>
                    <a:pt x="4562460" y="2282944"/>
                  </a:lnTo>
                  <a:lnTo>
                    <a:pt x="4422350" y="1477099"/>
                  </a:lnTo>
                  <a:lnTo>
                    <a:pt x="4411771" y="1479235"/>
                  </a:lnTo>
                  <a:cubicBezTo>
                    <a:pt x="4402089" y="1479235"/>
                    <a:pt x="4392866" y="1477273"/>
                    <a:pt x="4384477" y="1473725"/>
                  </a:cubicBezTo>
                  <a:close/>
                  <a:moveTo>
                    <a:pt x="294825" y="1828519"/>
                  </a:moveTo>
                  <a:lnTo>
                    <a:pt x="287315" y="1833614"/>
                  </a:lnTo>
                  <a:lnTo>
                    <a:pt x="265750" y="1837999"/>
                  </a:lnTo>
                  <a:lnTo>
                    <a:pt x="381901" y="2662917"/>
                  </a:lnTo>
                  <a:lnTo>
                    <a:pt x="401719" y="2666918"/>
                  </a:lnTo>
                  <a:cubicBezTo>
                    <a:pt x="418496" y="2674014"/>
                    <a:pt x="431936" y="2687455"/>
                    <a:pt x="439033" y="2704232"/>
                  </a:cubicBezTo>
                  <a:lnTo>
                    <a:pt x="439639" y="2707239"/>
                  </a:lnTo>
                  <a:lnTo>
                    <a:pt x="810094" y="2482976"/>
                  </a:lnTo>
                  <a:lnTo>
                    <a:pt x="804323" y="2474421"/>
                  </a:lnTo>
                  <a:cubicBezTo>
                    <a:pt x="799306" y="2462566"/>
                    <a:pt x="796531" y="2449537"/>
                    <a:pt x="796530" y="2435864"/>
                  </a:cubicBezTo>
                  <a:cubicBezTo>
                    <a:pt x="796531" y="2408518"/>
                    <a:pt x="807632" y="2383743"/>
                    <a:pt x="825570" y="2365805"/>
                  </a:cubicBezTo>
                  <a:lnTo>
                    <a:pt x="829477" y="2363170"/>
                  </a:lnTo>
                  <a:close/>
                  <a:moveTo>
                    <a:pt x="2099538" y="1459860"/>
                  </a:moveTo>
                  <a:lnTo>
                    <a:pt x="975553" y="2380432"/>
                  </a:lnTo>
                  <a:lnTo>
                    <a:pt x="986935" y="2397307"/>
                  </a:lnTo>
                  <a:lnTo>
                    <a:pt x="993213" y="2428370"/>
                  </a:lnTo>
                  <a:lnTo>
                    <a:pt x="2197447" y="2454659"/>
                  </a:lnTo>
                  <a:lnTo>
                    <a:pt x="2196767" y="2451292"/>
                  </a:lnTo>
                  <a:cubicBezTo>
                    <a:pt x="2196767" y="2410243"/>
                    <a:pt x="2221725" y="2375024"/>
                    <a:pt x="2257293" y="2359981"/>
                  </a:cubicBezTo>
                  <a:lnTo>
                    <a:pt x="2288361" y="2353708"/>
                  </a:lnTo>
                  <a:lnTo>
                    <a:pt x="2244484" y="1967151"/>
                  </a:lnTo>
                  <a:lnTo>
                    <a:pt x="2189083" y="1479688"/>
                  </a:lnTo>
                  <a:lnTo>
                    <a:pt x="2163580" y="1484843"/>
                  </a:lnTo>
                  <a:cubicBezTo>
                    <a:pt x="2149908" y="1484843"/>
                    <a:pt x="2136877" y="1482067"/>
                    <a:pt x="2125024" y="1477050"/>
                  </a:cubicBezTo>
                  <a:close/>
                  <a:moveTo>
                    <a:pt x="243953" y="1833524"/>
                  </a:moveTo>
                  <a:lnTo>
                    <a:pt x="76957" y="2501301"/>
                  </a:lnTo>
                  <a:lnTo>
                    <a:pt x="77198" y="2501351"/>
                  </a:lnTo>
                  <a:cubicBezTo>
                    <a:pt x="97083" y="2509852"/>
                    <a:pt x="111019" y="2529529"/>
                    <a:pt x="111019" y="2552491"/>
                  </a:cubicBezTo>
                  <a:lnTo>
                    <a:pt x="108776" y="2563615"/>
                  </a:lnTo>
                  <a:lnTo>
                    <a:pt x="316934" y="2693678"/>
                  </a:lnTo>
                  <a:lnTo>
                    <a:pt x="324844" y="2681945"/>
                  </a:lnTo>
                  <a:cubicBezTo>
                    <a:pt x="331189" y="2675600"/>
                    <a:pt x="338743" y="2670466"/>
                    <a:pt x="347132" y="2666917"/>
                  </a:cubicBezTo>
                  <a:lnTo>
                    <a:pt x="371671" y="2661963"/>
                  </a:lnTo>
                  <a:lnTo>
                    <a:pt x="255222" y="1835880"/>
                  </a:lnTo>
                  <a:lnTo>
                    <a:pt x="244135" y="1833647"/>
                  </a:lnTo>
                  <a:close/>
                  <a:moveTo>
                    <a:pt x="2255948" y="1419042"/>
                  </a:moveTo>
                  <a:lnTo>
                    <a:pt x="2254886" y="1424302"/>
                  </a:lnTo>
                  <a:cubicBezTo>
                    <a:pt x="2244851" y="1448010"/>
                    <a:pt x="2225846" y="1467014"/>
                    <a:pt x="2202137" y="1477050"/>
                  </a:cubicBezTo>
                  <a:lnTo>
                    <a:pt x="2199223" y="1477639"/>
                  </a:lnTo>
                  <a:lnTo>
                    <a:pt x="2298664" y="2352758"/>
                  </a:lnTo>
                  <a:lnTo>
                    <a:pt x="2334440" y="2359981"/>
                  </a:lnTo>
                  <a:cubicBezTo>
                    <a:pt x="2346296" y="2364995"/>
                    <a:pt x="2356973" y="2372252"/>
                    <a:pt x="2365940" y="2381218"/>
                  </a:cubicBezTo>
                  <a:lnTo>
                    <a:pt x="2384761" y="2409135"/>
                  </a:lnTo>
                  <a:lnTo>
                    <a:pt x="2819555" y="2150310"/>
                  </a:lnTo>
                  <a:lnTo>
                    <a:pt x="3275601" y="1878778"/>
                  </a:lnTo>
                  <a:lnTo>
                    <a:pt x="3265721" y="1864123"/>
                  </a:lnTo>
                  <a:cubicBezTo>
                    <a:pt x="3262173" y="1855734"/>
                    <a:pt x="3260212" y="1846512"/>
                    <a:pt x="3260212" y="1836831"/>
                  </a:cubicBezTo>
                  <a:lnTo>
                    <a:pt x="3263224" y="1821912"/>
                  </a:lnTo>
                  <a:close/>
                  <a:moveTo>
                    <a:pt x="3866338" y="1007332"/>
                  </a:moveTo>
                  <a:lnTo>
                    <a:pt x="3855485" y="1014669"/>
                  </a:lnTo>
                  <a:cubicBezTo>
                    <a:pt x="3847092" y="1018230"/>
                    <a:pt x="3837860" y="1020202"/>
                    <a:pt x="3828160" y="1020202"/>
                  </a:cubicBezTo>
                  <a:lnTo>
                    <a:pt x="3817021" y="1017952"/>
                  </a:lnTo>
                  <a:lnTo>
                    <a:pt x="3379292" y="1786833"/>
                  </a:lnTo>
                  <a:lnTo>
                    <a:pt x="3379910" y="1787250"/>
                  </a:lnTo>
                  <a:cubicBezTo>
                    <a:pt x="3386255" y="1793594"/>
                    <a:pt x="3391388" y="1801148"/>
                    <a:pt x="3394937" y="1809537"/>
                  </a:cubicBezTo>
                  <a:lnTo>
                    <a:pt x="3398650" y="1827933"/>
                  </a:lnTo>
                  <a:lnTo>
                    <a:pt x="4237257" y="1636233"/>
                  </a:lnTo>
                  <a:lnTo>
                    <a:pt x="4234983" y="1632859"/>
                  </a:lnTo>
                  <a:cubicBezTo>
                    <a:pt x="4232182" y="1626231"/>
                    <a:pt x="4230633" y="1618942"/>
                    <a:pt x="4230633" y="1611288"/>
                  </a:cubicBezTo>
                  <a:cubicBezTo>
                    <a:pt x="4230633" y="1603633"/>
                    <a:pt x="4232182" y="1596329"/>
                    <a:pt x="4234983" y="1589679"/>
                  </a:cubicBezTo>
                  <a:lnTo>
                    <a:pt x="4246800" y="1572065"/>
                  </a:lnTo>
                  <a:close/>
                  <a:moveTo>
                    <a:pt x="3879290" y="997345"/>
                  </a:moveTo>
                  <a:lnTo>
                    <a:pt x="3877769" y="999604"/>
                  </a:lnTo>
                  <a:lnTo>
                    <a:pt x="3874831" y="1001590"/>
                  </a:lnTo>
                  <a:lnTo>
                    <a:pt x="4255204" y="1566323"/>
                  </a:lnTo>
                  <a:lnTo>
                    <a:pt x="4264453" y="1560047"/>
                  </a:lnTo>
                  <a:cubicBezTo>
                    <a:pt x="4271082" y="1557224"/>
                    <a:pt x="4278371" y="1555660"/>
                    <a:pt x="4286025" y="1555660"/>
                  </a:cubicBezTo>
                  <a:cubicBezTo>
                    <a:pt x="4293738" y="1555660"/>
                    <a:pt x="4301071" y="1557224"/>
                    <a:pt x="4307733" y="1560046"/>
                  </a:cubicBezTo>
                  <a:lnTo>
                    <a:pt x="4318487" y="1567314"/>
                  </a:lnTo>
                  <a:lnTo>
                    <a:pt x="4372305" y="1465519"/>
                  </a:lnTo>
                  <a:lnTo>
                    <a:pt x="4362190" y="1458699"/>
                  </a:lnTo>
                  <a:cubicBezTo>
                    <a:pt x="4349501" y="1446010"/>
                    <a:pt x="4341654" y="1428481"/>
                    <a:pt x="4341653" y="1409118"/>
                  </a:cubicBezTo>
                  <a:cubicBezTo>
                    <a:pt x="4341653" y="1399437"/>
                    <a:pt x="4343615" y="1390213"/>
                    <a:pt x="4347163" y="1381824"/>
                  </a:cubicBezTo>
                  <a:lnTo>
                    <a:pt x="4359638" y="1363322"/>
                  </a:lnTo>
                  <a:close/>
                  <a:moveTo>
                    <a:pt x="131300" y="1588417"/>
                  </a:moveTo>
                  <a:lnTo>
                    <a:pt x="70816" y="2483545"/>
                  </a:lnTo>
                  <a:lnTo>
                    <a:pt x="234804" y="1827374"/>
                  </a:lnTo>
                  <a:lnTo>
                    <a:pt x="226448" y="1821756"/>
                  </a:lnTo>
                  <a:cubicBezTo>
                    <a:pt x="216369" y="1811705"/>
                    <a:pt x="210117" y="1797799"/>
                    <a:pt x="210116" y="1782373"/>
                  </a:cubicBezTo>
                  <a:cubicBezTo>
                    <a:pt x="210117" y="1767064"/>
                    <a:pt x="216310" y="1753216"/>
                    <a:pt x="226361" y="1743195"/>
                  </a:cubicBezTo>
                  <a:lnTo>
                    <a:pt x="228142" y="1741999"/>
                  </a:lnTo>
                  <a:lnTo>
                    <a:pt x="149908" y="1585533"/>
                  </a:lnTo>
                  <a:lnTo>
                    <a:pt x="133453" y="1588851"/>
                  </a:lnTo>
                  <a:close/>
                  <a:moveTo>
                    <a:pt x="819073" y="1390904"/>
                  </a:moveTo>
                  <a:lnTo>
                    <a:pt x="307337" y="1746893"/>
                  </a:lnTo>
                  <a:lnTo>
                    <a:pt x="316753" y="1760801"/>
                  </a:lnTo>
                  <a:cubicBezTo>
                    <a:pt x="319573" y="1767429"/>
                    <a:pt x="321136" y="1774718"/>
                    <a:pt x="321136" y="1782373"/>
                  </a:cubicBezTo>
                  <a:cubicBezTo>
                    <a:pt x="321136" y="1797682"/>
                    <a:pt x="314942" y="1811589"/>
                    <a:pt x="304921" y="1821669"/>
                  </a:cubicBezTo>
                  <a:lnTo>
                    <a:pt x="303459" y="1822661"/>
                  </a:lnTo>
                  <a:lnTo>
                    <a:pt x="838131" y="2357333"/>
                  </a:lnTo>
                  <a:lnTo>
                    <a:pt x="857071" y="2344559"/>
                  </a:lnTo>
                  <a:cubicBezTo>
                    <a:pt x="868926" y="2339541"/>
                    <a:pt x="881956" y="2336766"/>
                    <a:pt x="895629" y="2336766"/>
                  </a:cubicBezTo>
                  <a:lnTo>
                    <a:pt x="897789" y="2337202"/>
                  </a:lnTo>
                  <a:lnTo>
                    <a:pt x="874768" y="1416321"/>
                  </a:lnTo>
                  <a:lnTo>
                    <a:pt x="872254" y="1416830"/>
                  </a:lnTo>
                  <a:cubicBezTo>
                    <a:pt x="852972" y="1416830"/>
                    <a:pt x="835443" y="1409000"/>
                    <a:pt x="822735" y="1396321"/>
                  </a:cubicBezTo>
                  <a:close/>
                  <a:moveTo>
                    <a:pt x="941572" y="1350675"/>
                  </a:moveTo>
                  <a:lnTo>
                    <a:pt x="936873" y="1373937"/>
                  </a:lnTo>
                  <a:cubicBezTo>
                    <a:pt x="929788" y="1390700"/>
                    <a:pt x="916364" y="1404176"/>
                    <a:pt x="899579" y="1411297"/>
                  </a:cubicBezTo>
                  <a:lnTo>
                    <a:pt x="884776" y="1414294"/>
                  </a:lnTo>
                  <a:lnTo>
                    <a:pt x="907955" y="2339257"/>
                  </a:lnTo>
                  <a:lnTo>
                    <a:pt x="934186" y="2344559"/>
                  </a:lnTo>
                  <a:cubicBezTo>
                    <a:pt x="946040" y="2349576"/>
                    <a:pt x="956718" y="2356836"/>
                    <a:pt x="965687" y="2365805"/>
                  </a:cubicBezTo>
                  <a:lnTo>
                    <a:pt x="969880" y="2372021"/>
                  </a:lnTo>
                  <a:lnTo>
                    <a:pt x="2091632" y="1453000"/>
                  </a:lnTo>
                  <a:lnTo>
                    <a:pt x="2072275" y="1424301"/>
                  </a:lnTo>
                  <a:lnTo>
                    <a:pt x="2064501" y="1385839"/>
                  </a:lnTo>
                  <a:close/>
                  <a:moveTo>
                    <a:pt x="3852074" y="597200"/>
                  </a:moveTo>
                  <a:lnTo>
                    <a:pt x="3840985" y="604694"/>
                  </a:lnTo>
                  <a:lnTo>
                    <a:pt x="3835816" y="605738"/>
                  </a:lnTo>
                  <a:lnTo>
                    <a:pt x="3845010" y="883378"/>
                  </a:lnTo>
                  <a:lnTo>
                    <a:pt x="3855485" y="885500"/>
                  </a:lnTo>
                  <a:cubicBezTo>
                    <a:pt x="3880662" y="896181"/>
                    <a:pt x="3898278" y="921161"/>
                    <a:pt x="3898278" y="950084"/>
                  </a:cubicBezTo>
                  <a:cubicBezTo>
                    <a:pt x="3898278" y="959725"/>
                    <a:pt x="3896321" y="968928"/>
                    <a:pt x="3892778" y="977309"/>
                  </a:cubicBezTo>
                  <a:lnTo>
                    <a:pt x="3884988" y="988881"/>
                  </a:lnTo>
                  <a:lnTo>
                    <a:pt x="4367143" y="1356197"/>
                  </a:lnTo>
                  <a:lnTo>
                    <a:pt x="4374875" y="1350985"/>
                  </a:lnTo>
                  <a:close/>
                  <a:moveTo>
                    <a:pt x="1449623" y="1018333"/>
                  </a:moveTo>
                  <a:lnTo>
                    <a:pt x="934907" y="1316607"/>
                  </a:lnTo>
                  <a:lnTo>
                    <a:pt x="936872" y="1319520"/>
                  </a:lnTo>
                  <a:lnTo>
                    <a:pt x="941146" y="1340652"/>
                  </a:lnTo>
                  <a:lnTo>
                    <a:pt x="2066466" y="1375924"/>
                  </a:lnTo>
                  <a:lnTo>
                    <a:pt x="2072275" y="1347187"/>
                  </a:lnTo>
                  <a:lnTo>
                    <a:pt x="2082836" y="1331529"/>
                  </a:lnTo>
                  <a:lnTo>
                    <a:pt x="1553609" y="1020593"/>
                  </a:lnTo>
                  <a:lnTo>
                    <a:pt x="1551959" y="1023040"/>
                  </a:lnTo>
                  <a:cubicBezTo>
                    <a:pt x="1539270" y="1035728"/>
                    <a:pt x="1521741" y="1043577"/>
                    <a:pt x="1502377" y="1043577"/>
                  </a:cubicBezTo>
                  <a:cubicBezTo>
                    <a:pt x="1483015" y="1043577"/>
                    <a:pt x="1465485" y="1035729"/>
                    <a:pt x="1452797" y="1023041"/>
                  </a:cubicBezTo>
                  <a:close/>
                  <a:moveTo>
                    <a:pt x="2957839" y="705622"/>
                  </a:moveTo>
                  <a:lnTo>
                    <a:pt x="2801631" y="843909"/>
                  </a:lnTo>
                  <a:lnTo>
                    <a:pt x="2246779" y="1335167"/>
                  </a:lnTo>
                  <a:lnTo>
                    <a:pt x="2254886" y="1347187"/>
                  </a:lnTo>
                  <a:cubicBezTo>
                    <a:pt x="2259904" y="1359041"/>
                    <a:pt x="2262679" y="1372071"/>
                    <a:pt x="2262679" y="1385744"/>
                  </a:cubicBezTo>
                  <a:lnTo>
                    <a:pt x="2258037" y="1408710"/>
                  </a:lnTo>
                  <a:lnTo>
                    <a:pt x="3265295" y="1811655"/>
                  </a:lnTo>
                  <a:lnTo>
                    <a:pt x="3265722" y="1809537"/>
                  </a:lnTo>
                  <a:cubicBezTo>
                    <a:pt x="3272818" y="1792760"/>
                    <a:pt x="3286258" y="1779319"/>
                    <a:pt x="3303036" y="1772223"/>
                  </a:cubicBezTo>
                  <a:lnTo>
                    <a:pt x="3313168" y="1770178"/>
                  </a:lnTo>
                  <a:lnTo>
                    <a:pt x="3029056" y="728719"/>
                  </a:lnTo>
                  <a:lnTo>
                    <a:pt x="3011531" y="732257"/>
                  </a:lnTo>
                  <a:cubicBezTo>
                    <a:pt x="2992169" y="732256"/>
                    <a:pt x="2974640" y="724409"/>
                    <a:pt x="2961951" y="711720"/>
                  </a:cubicBezTo>
                  <a:close/>
                  <a:moveTo>
                    <a:pt x="3078019" y="680115"/>
                  </a:moveTo>
                  <a:lnTo>
                    <a:pt x="3076138" y="689433"/>
                  </a:lnTo>
                  <a:cubicBezTo>
                    <a:pt x="3072590" y="697822"/>
                    <a:pt x="3067456" y="705375"/>
                    <a:pt x="3061112" y="711720"/>
                  </a:cubicBezTo>
                  <a:lnTo>
                    <a:pt x="3039006" y="726625"/>
                  </a:lnTo>
                  <a:lnTo>
                    <a:pt x="3323153" y="1768162"/>
                  </a:lnTo>
                  <a:lnTo>
                    <a:pt x="3330329" y="1766713"/>
                  </a:lnTo>
                  <a:cubicBezTo>
                    <a:pt x="3340011" y="1766713"/>
                    <a:pt x="3349234" y="1768675"/>
                    <a:pt x="3357623" y="1772223"/>
                  </a:cubicBezTo>
                  <a:lnTo>
                    <a:pt x="3370926" y="1781192"/>
                  </a:lnTo>
                  <a:lnTo>
                    <a:pt x="3806500" y="1015826"/>
                  </a:lnTo>
                  <a:lnTo>
                    <a:pt x="3800935" y="1014702"/>
                  </a:lnTo>
                  <a:cubicBezTo>
                    <a:pt x="3775792" y="1004075"/>
                    <a:pt x="3758043" y="979184"/>
                    <a:pt x="3758043" y="950084"/>
                  </a:cubicBezTo>
                  <a:lnTo>
                    <a:pt x="3760591" y="937426"/>
                  </a:lnTo>
                  <a:close/>
                  <a:moveTo>
                    <a:pt x="610662" y="1124023"/>
                  </a:moveTo>
                  <a:lnTo>
                    <a:pt x="284041" y="1730687"/>
                  </a:lnTo>
                  <a:lnTo>
                    <a:pt x="287217" y="1731330"/>
                  </a:lnTo>
                  <a:lnTo>
                    <a:pt x="299664" y="1739713"/>
                  </a:lnTo>
                  <a:lnTo>
                    <a:pt x="813270" y="1382320"/>
                  </a:lnTo>
                  <a:lnTo>
                    <a:pt x="807670" y="1374037"/>
                  </a:lnTo>
                  <a:cubicBezTo>
                    <a:pt x="804109" y="1365644"/>
                    <a:pt x="802137" y="1356412"/>
                    <a:pt x="802137" y="1346712"/>
                  </a:cubicBezTo>
                  <a:cubicBezTo>
                    <a:pt x="802138" y="1327430"/>
                    <a:pt x="809967" y="1309901"/>
                    <a:pt x="822647" y="1297192"/>
                  </a:cubicBezTo>
                  <a:lnTo>
                    <a:pt x="826694" y="1294457"/>
                  </a:lnTo>
                  <a:lnTo>
                    <a:pt x="676713" y="1127849"/>
                  </a:lnTo>
                  <a:lnTo>
                    <a:pt x="668186" y="1133611"/>
                  </a:lnTo>
                  <a:cubicBezTo>
                    <a:pt x="661525" y="1136434"/>
                    <a:pt x="654192" y="1137997"/>
                    <a:pt x="646479" y="1137997"/>
                  </a:cubicBezTo>
                  <a:cubicBezTo>
                    <a:pt x="638825" y="1137997"/>
                    <a:pt x="631535" y="1136448"/>
                    <a:pt x="624907" y="1133644"/>
                  </a:cubicBezTo>
                  <a:close/>
                  <a:moveTo>
                    <a:pt x="599241" y="1109746"/>
                  </a:moveTo>
                  <a:lnTo>
                    <a:pt x="175690" y="1498902"/>
                  </a:lnTo>
                  <a:lnTo>
                    <a:pt x="184465" y="1511883"/>
                  </a:lnTo>
                  <a:cubicBezTo>
                    <a:pt x="187285" y="1518515"/>
                    <a:pt x="188848" y="1525804"/>
                    <a:pt x="188848" y="1533459"/>
                  </a:cubicBezTo>
                  <a:cubicBezTo>
                    <a:pt x="188848" y="1548767"/>
                    <a:pt x="182654" y="1562615"/>
                    <a:pt x="172632" y="1572636"/>
                  </a:cubicBezTo>
                  <a:lnTo>
                    <a:pt x="159466" y="1581509"/>
                  </a:lnTo>
                  <a:lnTo>
                    <a:pt x="236804" y="1736185"/>
                  </a:lnTo>
                  <a:lnTo>
                    <a:pt x="244037" y="1731330"/>
                  </a:lnTo>
                  <a:cubicBezTo>
                    <a:pt x="250698" y="1728529"/>
                    <a:pt x="258031" y="1726981"/>
                    <a:pt x="265744" y="1726981"/>
                  </a:cubicBezTo>
                  <a:lnTo>
                    <a:pt x="273588" y="1728570"/>
                  </a:lnTo>
                  <a:lnTo>
                    <a:pt x="603438" y="1115998"/>
                  </a:lnTo>
                  <a:close/>
                  <a:moveTo>
                    <a:pt x="699607" y="1069966"/>
                  </a:moveTo>
                  <a:lnTo>
                    <a:pt x="702107" y="1082372"/>
                  </a:lnTo>
                  <a:cubicBezTo>
                    <a:pt x="702107" y="1097681"/>
                    <a:pt x="695913" y="1111587"/>
                    <a:pt x="685862" y="1121666"/>
                  </a:cubicBezTo>
                  <a:lnTo>
                    <a:pt x="685226" y="1122096"/>
                  </a:lnTo>
                  <a:lnTo>
                    <a:pt x="835228" y="1288687"/>
                  </a:lnTo>
                  <a:lnTo>
                    <a:pt x="844931" y="1282127"/>
                  </a:lnTo>
                  <a:cubicBezTo>
                    <a:pt x="853324" y="1278567"/>
                    <a:pt x="862555" y="1276595"/>
                    <a:pt x="872255" y="1276595"/>
                  </a:cubicBezTo>
                  <a:cubicBezTo>
                    <a:pt x="891655" y="1276711"/>
                    <a:pt x="909184" y="1284600"/>
                    <a:pt x="921863" y="1297279"/>
                  </a:cubicBezTo>
                  <a:lnTo>
                    <a:pt x="929100" y="1308002"/>
                  </a:lnTo>
                  <a:lnTo>
                    <a:pt x="1443842" y="1009759"/>
                  </a:lnTo>
                  <a:lnTo>
                    <a:pt x="1437770" y="1000753"/>
                  </a:lnTo>
                  <a:lnTo>
                    <a:pt x="1436594" y="994926"/>
                  </a:lnTo>
                  <a:close/>
                  <a:moveTo>
                    <a:pt x="3215006" y="342306"/>
                  </a:moveTo>
                  <a:lnTo>
                    <a:pt x="3214051" y="343720"/>
                  </a:lnTo>
                  <a:cubicBezTo>
                    <a:pt x="3204001" y="353740"/>
                    <a:pt x="3190095" y="359934"/>
                    <a:pt x="3174668" y="359934"/>
                  </a:cubicBezTo>
                  <a:lnTo>
                    <a:pt x="3154546" y="355877"/>
                  </a:lnTo>
                  <a:lnTo>
                    <a:pt x="3041920" y="599618"/>
                  </a:lnTo>
                  <a:lnTo>
                    <a:pt x="3061112" y="612558"/>
                  </a:lnTo>
                  <a:cubicBezTo>
                    <a:pt x="3073800" y="625247"/>
                    <a:pt x="3081648" y="642776"/>
                    <a:pt x="3081648" y="662139"/>
                  </a:cubicBezTo>
                  <a:lnTo>
                    <a:pt x="3080091" y="669850"/>
                  </a:lnTo>
                  <a:lnTo>
                    <a:pt x="3762664" y="927131"/>
                  </a:lnTo>
                  <a:lnTo>
                    <a:pt x="3763543" y="922761"/>
                  </a:lnTo>
                  <a:lnTo>
                    <a:pt x="3776389" y="903689"/>
                  </a:lnTo>
                  <a:close/>
                  <a:moveTo>
                    <a:pt x="2122817" y="561882"/>
                  </a:moveTo>
                  <a:lnTo>
                    <a:pt x="1565822" y="944441"/>
                  </a:lnTo>
                  <a:lnTo>
                    <a:pt x="1566985" y="946166"/>
                  </a:lnTo>
                  <a:cubicBezTo>
                    <a:pt x="1570533" y="954555"/>
                    <a:pt x="1572495" y="963778"/>
                    <a:pt x="1572495" y="973460"/>
                  </a:cubicBezTo>
                  <a:cubicBezTo>
                    <a:pt x="1572495" y="983141"/>
                    <a:pt x="1570533" y="992364"/>
                    <a:pt x="1566985" y="1000753"/>
                  </a:cubicBezTo>
                  <a:lnTo>
                    <a:pt x="1559422" y="1011970"/>
                  </a:lnTo>
                  <a:lnTo>
                    <a:pt x="2088686" y="1322856"/>
                  </a:lnTo>
                  <a:lnTo>
                    <a:pt x="2093522" y="1315686"/>
                  </a:lnTo>
                  <a:cubicBezTo>
                    <a:pt x="2111461" y="1297747"/>
                    <a:pt x="2136235" y="1286645"/>
                    <a:pt x="2163580" y="1286645"/>
                  </a:cubicBezTo>
                  <a:lnTo>
                    <a:pt x="2178302" y="1289621"/>
                  </a:lnTo>
                  <a:lnTo>
                    <a:pt x="2178302" y="592112"/>
                  </a:lnTo>
                  <a:lnTo>
                    <a:pt x="2151780" y="586755"/>
                  </a:lnTo>
                  <a:cubicBezTo>
                    <a:pt x="2143398" y="583213"/>
                    <a:pt x="2135839" y="578085"/>
                    <a:pt x="2129485" y="571745"/>
                  </a:cubicBezTo>
                  <a:close/>
                  <a:moveTo>
                    <a:pt x="2247591" y="529718"/>
                  </a:moveTo>
                  <a:lnTo>
                    <a:pt x="2243622" y="549362"/>
                  </a:lnTo>
                  <a:cubicBezTo>
                    <a:pt x="2236537" y="566124"/>
                    <a:pt x="2223112" y="579600"/>
                    <a:pt x="2206328" y="586722"/>
                  </a:cubicBezTo>
                  <a:lnTo>
                    <a:pt x="2188589" y="590314"/>
                  </a:lnTo>
                  <a:lnTo>
                    <a:pt x="2188588" y="1291700"/>
                  </a:lnTo>
                  <a:lnTo>
                    <a:pt x="2202138" y="1294439"/>
                  </a:lnTo>
                  <a:cubicBezTo>
                    <a:pt x="2213992" y="1299456"/>
                    <a:pt x="2224670" y="1306717"/>
                    <a:pt x="2233639" y="1315686"/>
                  </a:cubicBezTo>
                  <a:lnTo>
                    <a:pt x="2241057" y="1326685"/>
                  </a:lnTo>
                  <a:lnTo>
                    <a:pt x="2952221" y="697290"/>
                  </a:lnTo>
                  <a:lnTo>
                    <a:pt x="2946924" y="689432"/>
                  </a:lnTo>
                  <a:cubicBezTo>
                    <a:pt x="2943376" y="681043"/>
                    <a:pt x="2941414" y="671821"/>
                    <a:pt x="2941414" y="662139"/>
                  </a:cubicBezTo>
                  <a:lnTo>
                    <a:pt x="2945038" y="644187"/>
                  </a:lnTo>
                  <a:close/>
                  <a:moveTo>
                    <a:pt x="3226769" y="322017"/>
                  </a:moveTo>
                  <a:lnTo>
                    <a:pt x="3225942" y="326114"/>
                  </a:lnTo>
                  <a:lnTo>
                    <a:pt x="3220664" y="333927"/>
                  </a:lnTo>
                  <a:lnTo>
                    <a:pt x="3783845" y="896912"/>
                  </a:lnTo>
                  <a:lnTo>
                    <a:pt x="3800837" y="885467"/>
                  </a:lnTo>
                  <a:cubicBezTo>
                    <a:pt x="3809230" y="881924"/>
                    <a:pt x="3818461" y="879967"/>
                    <a:pt x="3828161" y="879967"/>
                  </a:cubicBezTo>
                  <a:lnTo>
                    <a:pt x="3834765" y="881304"/>
                  </a:lnTo>
                  <a:lnTo>
                    <a:pt x="3825598" y="607803"/>
                  </a:lnTo>
                  <a:lnTo>
                    <a:pt x="3819277" y="609080"/>
                  </a:lnTo>
                  <a:cubicBezTo>
                    <a:pt x="3788661" y="609080"/>
                    <a:pt x="3763885" y="584308"/>
                    <a:pt x="3763886" y="553456"/>
                  </a:cubicBezTo>
                  <a:lnTo>
                    <a:pt x="3767414" y="535957"/>
                  </a:lnTo>
                  <a:close/>
                  <a:moveTo>
                    <a:pt x="603327" y="763378"/>
                  </a:moveTo>
                  <a:lnTo>
                    <a:pt x="163688" y="1488250"/>
                  </a:lnTo>
                  <a:lnTo>
                    <a:pt x="168642" y="1491606"/>
                  </a:lnTo>
                  <a:lnTo>
                    <a:pt x="594654" y="1100173"/>
                  </a:lnTo>
                  <a:lnTo>
                    <a:pt x="591087" y="1082371"/>
                  </a:lnTo>
                  <a:cubicBezTo>
                    <a:pt x="591087" y="1059407"/>
                    <a:pt x="605023" y="1039731"/>
                    <a:pt x="624907" y="1031329"/>
                  </a:cubicBezTo>
                  <a:lnTo>
                    <a:pt x="628014" y="1030702"/>
                  </a:lnTo>
                  <a:lnTo>
                    <a:pt x="628014" y="771330"/>
                  </a:lnTo>
                  <a:lnTo>
                    <a:pt x="609680" y="767640"/>
                  </a:lnTo>
                  <a:close/>
                  <a:moveTo>
                    <a:pt x="1447940" y="496067"/>
                  </a:moveTo>
                  <a:lnTo>
                    <a:pt x="683742" y="1041680"/>
                  </a:lnTo>
                  <a:lnTo>
                    <a:pt x="685863" y="1043105"/>
                  </a:lnTo>
                  <a:lnTo>
                    <a:pt x="697212" y="1059963"/>
                  </a:lnTo>
                  <a:lnTo>
                    <a:pt x="1434541" y="984757"/>
                  </a:lnTo>
                  <a:lnTo>
                    <a:pt x="1432260" y="973459"/>
                  </a:lnTo>
                  <a:cubicBezTo>
                    <a:pt x="1432260" y="944415"/>
                    <a:pt x="1449918" y="919496"/>
                    <a:pt x="1475084" y="908852"/>
                  </a:cubicBezTo>
                  <a:lnTo>
                    <a:pt x="1493481" y="905138"/>
                  </a:lnTo>
                  <a:lnTo>
                    <a:pt x="1486084" y="521574"/>
                  </a:lnTo>
                  <a:lnTo>
                    <a:pt x="1473055" y="518950"/>
                  </a:lnTo>
                  <a:cubicBezTo>
                    <a:pt x="1466405" y="516145"/>
                    <a:pt x="1460408" y="512084"/>
                    <a:pt x="1455369" y="507058"/>
                  </a:cubicBezTo>
                  <a:close/>
                  <a:moveTo>
                    <a:pt x="1549648" y="469703"/>
                  </a:moveTo>
                  <a:lnTo>
                    <a:pt x="1545706" y="489284"/>
                  </a:lnTo>
                  <a:cubicBezTo>
                    <a:pt x="1540104" y="502585"/>
                    <a:pt x="1529492" y="513271"/>
                    <a:pt x="1516235" y="518917"/>
                  </a:cubicBezTo>
                  <a:lnTo>
                    <a:pt x="1496093" y="523013"/>
                  </a:lnTo>
                  <a:lnTo>
                    <a:pt x="1503532" y="903576"/>
                  </a:lnTo>
                  <a:lnTo>
                    <a:pt x="1529671" y="908852"/>
                  </a:lnTo>
                  <a:cubicBezTo>
                    <a:pt x="1538060" y="912400"/>
                    <a:pt x="1545614" y="917534"/>
                    <a:pt x="1551959" y="923878"/>
                  </a:cubicBezTo>
                  <a:lnTo>
                    <a:pt x="1560077" y="935919"/>
                  </a:lnTo>
                  <a:lnTo>
                    <a:pt x="2117116" y="553448"/>
                  </a:lnTo>
                  <a:lnTo>
                    <a:pt x="2114420" y="549461"/>
                  </a:lnTo>
                  <a:cubicBezTo>
                    <a:pt x="2110860" y="541069"/>
                    <a:pt x="2108887" y="531837"/>
                    <a:pt x="2108888" y="522137"/>
                  </a:cubicBezTo>
                  <a:lnTo>
                    <a:pt x="2110600" y="513660"/>
                  </a:lnTo>
                  <a:close/>
                  <a:moveTo>
                    <a:pt x="1441261" y="478685"/>
                  </a:moveTo>
                  <a:lnTo>
                    <a:pt x="682481" y="695762"/>
                  </a:lnTo>
                  <a:lnTo>
                    <a:pt x="686680" y="716595"/>
                  </a:lnTo>
                  <a:cubicBezTo>
                    <a:pt x="686681" y="739559"/>
                    <a:pt x="672744" y="759236"/>
                    <a:pt x="652860" y="767640"/>
                  </a:cubicBezTo>
                  <a:lnTo>
                    <a:pt x="638298" y="770576"/>
                  </a:lnTo>
                  <a:lnTo>
                    <a:pt x="638298" y="1028629"/>
                  </a:lnTo>
                  <a:lnTo>
                    <a:pt x="646479" y="1026979"/>
                  </a:lnTo>
                  <a:cubicBezTo>
                    <a:pt x="654192" y="1026920"/>
                    <a:pt x="661526" y="1028439"/>
                    <a:pt x="668187" y="1031229"/>
                  </a:cubicBezTo>
                  <a:lnTo>
                    <a:pt x="674701" y="1035606"/>
                  </a:lnTo>
                  <a:lnTo>
                    <a:pt x="1442917" y="486881"/>
                  </a:lnTo>
                  <a:close/>
                  <a:moveTo>
                    <a:pt x="2349359" y="285838"/>
                  </a:moveTo>
                  <a:lnTo>
                    <a:pt x="2341794" y="297090"/>
                  </a:lnTo>
                  <a:cubicBezTo>
                    <a:pt x="2331744" y="307169"/>
                    <a:pt x="2317837" y="313420"/>
                    <a:pt x="2302411" y="313421"/>
                  </a:cubicBezTo>
                  <a:lnTo>
                    <a:pt x="2285814" y="310071"/>
                  </a:lnTo>
                  <a:lnTo>
                    <a:pt x="2213533" y="462518"/>
                  </a:lnTo>
                  <a:lnTo>
                    <a:pt x="2228613" y="472704"/>
                  </a:lnTo>
                  <a:cubicBezTo>
                    <a:pt x="2234953" y="479044"/>
                    <a:pt x="2240080" y="486582"/>
                    <a:pt x="2243622" y="494945"/>
                  </a:cubicBezTo>
                  <a:lnTo>
                    <a:pt x="2248616" y="519632"/>
                  </a:lnTo>
                  <a:lnTo>
                    <a:pt x="2947424" y="634104"/>
                  </a:lnTo>
                  <a:lnTo>
                    <a:pt x="2954633" y="623412"/>
                  </a:lnTo>
                  <a:close/>
                  <a:moveTo>
                    <a:pt x="3092257" y="121550"/>
                  </a:moveTo>
                  <a:lnTo>
                    <a:pt x="3081337" y="128930"/>
                  </a:lnTo>
                  <a:lnTo>
                    <a:pt x="3155760" y="252760"/>
                  </a:lnTo>
                  <a:lnTo>
                    <a:pt x="3174668" y="248914"/>
                  </a:lnTo>
                  <a:cubicBezTo>
                    <a:pt x="3205520" y="248914"/>
                    <a:pt x="3230295" y="273691"/>
                    <a:pt x="3230296" y="304542"/>
                  </a:cubicBezTo>
                  <a:lnTo>
                    <a:pt x="3228816" y="311876"/>
                  </a:lnTo>
                  <a:lnTo>
                    <a:pt x="3771691" y="526755"/>
                  </a:lnTo>
                  <a:lnTo>
                    <a:pt x="3771705" y="526735"/>
                  </a:lnTo>
                  <a:close/>
                  <a:moveTo>
                    <a:pt x="2356956" y="263168"/>
                  </a:moveTo>
                  <a:lnTo>
                    <a:pt x="2354202" y="276839"/>
                  </a:lnTo>
                  <a:lnTo>
                    <a:pt x="2960343" y="614944"/>
                  </a:lnTo>
                  <a:lnTo>
                    <a:pt x="2961951" y="612558"/>
                  </a:lnTo>
                  <a:cubicBezTo>
                    <a:pt x="2974640" y="599870"/>
                    <a:pt x="2992169" y="592022"/>
                    <a:pt x="3011531" y="592022"/>
                  </a:cubicBezTo>
                  <a:lnTo>
                    <a:pt x="3032194" y="596193"/>
                  </a:lnTo>
                  <a:lnTo>
                    <a:pt x="3145611" y="350540"/>
                  </a:lnTo>
                  <a:lnTo>
                    <a:pt x="3135491" y="343719"/>
                  </a:lnTo>
                  <a:cubicBezTo>
                    <a:pt x="3125470" y="333698"/>
                    <a:pt x="3119276" y="319850"/>
                    <a:pt x="3119276" y="304542"/>
                  </a:cubicBezTo>
                  <a:lnTo>
                    <a:pt x="3120388" y="299017"/>
                  </a:lnTo>
                  <a:close/>
                  <a:moveTo>
                    <a:pt x="2250463" y="274985"/>
                  </a:moveTo>
                  <a:lnTo>
                    <a:pt x="1546669" y="450880"/>
                  </a:lnTo>
                  <a:lnTo>
                    <a:pt x="1548360" y="459263"/>
                  </a:lnTo>
                  <a:lnTo>
                    <a:pt x="2112652" y="503503"/>
                  </a:lnTo>
                  <a:lnTo>
                    <a:pt x="2114387" y="494912"/>
                  </a:lnTo>
                  <a:cubicBezTo>
                    <a:pt x="2125014" y="469768"/>
                    <a:pt x="2149905" y="452019"/>
                    <a:pt x="2179005" y="452019"/>
                  </a:cubicBezTo>
                  <a:lnTo>
                    <a:pt x="2204822" y="457340"/>
                  </a:lnTo>
                  <a:lnTo>
                    <a:pt x="2276526" y="306155"/>
                  </a:lnTo>
                  <a:lnTo>
                    <a:pt x="2263233" y="297177"/>
                  </a:lnTo>
                  <a:cubicBezTo>
                    <a:pt x="2258223" y="292152"/>
                    <a:pt x="2254169" y="286163"/>
                    <a:pt x="2251368" y="279502"/>
                  </a:cubicBezTo>
                  <a:close/>
                  <a:moveTo>
                    <a:pt x="3011314" y="106902"/>
                  </a:moveTo>
                  <a:lnTo>
                    <a:pt x="2356454" y="249930"/>
                  </a:lnTo>
                  <a:lnTo>
                    <a:pt x="2357075" y="253015"/>
                  </a:lnTo>
                  <a:lnTo>
                    <a:pt x="3122443" y="288808"/>
                  </a:lnTo>
                  <a:lnTo>
                    <a:pt x="3123626" y="282933"/>
                  </a:lnTo>
                  <a:cubicBezTo>
                    <a:pt x="3126427" y="276283"/>
                    <a:pt x="3130480" y="270287"/>
                    <a:pt x="3135490" y="265247"/>
                  </a:cubicBezTo>
                  <a:lnTo>
                    <a:pt x="3146790" y="257579"/>
                  </a:lnTo>
                  <a:lnTo>
                    <a:pt x="3071322" y="131707"/>
                  </a:lnTo>
                  <a:lnTo>
                    <a:pt x="3058039" y="134391"/>
                  </a:lnTo>
                  <a:cubicBezTo>
                    <a:pt x="3042730" y="134391"/>
                    <a:pt x="3028882" y="128198"/>
                    <a:pt x="3018861" y="118147"/>
                  </a:cubicBezTo>
                  <a:close/>
                  <a:moveTo>
                    <a:pt x="1764526" y="72300"/>
                  </a:moveTo>
                  <a:lnTo>
                    <a:pt x="1763538" y="77198"/>
                  </a:lnTo>
                  <a:cubicBezTo>
                    <a:pt x="1755135" y="97083"/>
                    <a:pt x="1735457" y="111019"/>
                    <a:pt x="1712493" y="111019"/>
                  </a:cubicBezTo>
                  <a:lnTo>
                    <a:pt x="1695366" y="107571"/>
                  </a:lnTo>
                  <a:lnTo>
                    <a:pt x="1519023" y="418512"/>
                  </a:lnTo>
                  <a:lnTo>
                    <a:pt x="1533841" y="428499"/>
                  </a:lnTo>
                  <a:lnTo>
                    <a:pt x="1542573" y="441455"/>
                  </a:lnTo>
                  <a:lnTo>
                    <a:pt x="2248478" y="265076"/>
                  </a:lnTo>
                  <a:lnTo>
                    <a:pt x="2247019" y="257795"/>
                  </a:lnTo>
                  <a:lnTo>
                    <a:pt x="2250240" y="241821"/>
                  </a:lnTo>
                  <a:close/>
                  <a:moveTo>
                    <a:pt x="1669192" y="88898"/>
                  </a:moveTo>
                  <a:lnTo>
                    <a:pt x="675596" y="685012"/>
                  </a:lnTo>
                  <a:lnTo>
                    <a:pt x="676781" y="686773"/>
                  </a:lnTo>
                  <a:lnTo>
                    <a:pt x="1439305" y="469001"/>
                  </a:lnTo>
                  <a:lnTo>
                    <a:pt x="1439037" y="467676"/>
                  </a:lnTo>
                  <a:cubicBezTo>
                    <a:pt x="1439036" y="437060"/>
                    <a:pt x="1463812" y="412284"/>
                    <a:pt x="1494664" y="412284"/>
                  </a:cubicBezTo>
                  <a:lnTo>
                    <a:pt x="1509312" y="415237"/>
                  </a:lnTo>
                  <a:lnTo>
                    <a:pt x="1686008" y="103398"/>
                  </a:lnTo>
                  <a:lnTo>
                    <a:pt x="1673199" y="94804"/>
                  </a:lnTo>
                  <a:close/>
                  <a:moveTo>
                    <a:pt x="1767335" y="58368"/>
                  </a:moveTo>
                  <a:lnTo>
                    <a:pt x="1766541" y="62303"/>
                  </a:lnTo>
                  <a:lnTo>
                    <a:pt x="2253979" y="232350"/>
                  </a:lnTo>
                  <a:lnTo>
                    <a:pt x="2263233" y="218617"/>
                  </a:lnTo>
                  <a:cubicBezTo>
                    <a:pt x="2273254" y="208596"/>
                    <a:pt x="2287102" y="202403"/>
                    <a:pt x="2302411" y="202403"/>
                  </a:cubicBezTo>
                  <a:cubicBezTo>
                    <a:pt x="2325550" y="202226"/>
                    <a:pt x="2345271" y="216250"/>
                    <a:pt x="2353685" y="236190"/>
                  </a:cubicBezTo>
                  <a:lnTo>
                    <a:pt x="2354455" y="240013"/>
                  </a:lnTo>
                  <a:lnTo>
                    <a:pt x="3006459" y="97787"/>
                  </a:lnTo>
                  <a:lnTo>
                    <a:pt x="3006169" y="96342"/>
                  </a:lnTo>
                  <a:close/>
                  <a:moveTo>
                    <a:pt x="1690786" y="4386"/>
                  </a:moveTo>
                  <a:cubicBezTo>
                    <a:pt x="1697447" y="1563"/>
                    <a:pt x="1704780" y="0"/>
                    <a:pt x="1712493" y="0"/>
                  </a:cubicBezTo>
                  <a:cubicBezTo>
                    <a:pt x="1735457" y="0"/>
                    <a:pt x="1755134" y="13935"/>
                    <a:pt x="1763538" y="33919"/>
                  </a:cubicBezTo>
                  <a:lnTo>
                    <a:pt x="1766353" y="47971"/>
                  </a:lnTo>
                  <a:lnTo>
                    <a:pt x="3004056" y="85795"/>
                  </a:lnTo>
                  <a:lnTo>
                    <a:pt x="3002647" y="78764"/>
                  </a:lnTo>
                  <a:cubicBezTo>
                    <a:pt x="3002648" y="48146"/>
                    <a:pt x="3027421" y="23372"/>
                    <a:pt x="3058039" y="23372"/>
                  </a:cubicBezTo>
                  <a:cubicBezTo>
                    <a:pt x="3088891" y="23372"/>
                    <a:pt x="3113667" y="48146"/>
                    <a:pt x="3113667" y="78764"/>
                  </a:cubicBezTo>
                  <a:cubicBezTo>
                    <a:pt x="3113667" y="86418"/>
                    <a:pt x="3112118" y="93723"/>
                    <a:pt x="3109313" y="100373"/>
                  </a:cubicBezTo>
                  <a:lnTo>
                    <a:pt x="3100080" y="114107"/>
                  </a:lnTo>
                  <a:lnTo>
                    <a:pt x="3777449" y="518211"/>
                  </a:lnTo>
                  <a:lnTo>
                    <a:pt x="3780100" y="514277"/>
                  </a:lnTo>
                  <a:cubicBezTo>
                    <a:pt x="3790122" y="504257"/>
                    <a:pt x="3803970" y="498063"/>
                    <a:pt x="3819278" y="498063"/>
                  </a:cubicBezTo>
                  <a:cubicBezTo>
                    <a:pt x="3850130" y="497828"/>
                    <a:pt x="3874905" y="522604"/>
                    <a:pt x="3874905" y="553456"/>
                  </a:cubicBezTo>
                  <a:cubicBezTo>
                    <a:pt x="3874905" y="561110"/>
                    <a:pt x="3873357" y="568414"/>
                    <a:pt x="3870552" y="575064"/>
                  </a:cubicBezTo>
                  <a:lnTo>
                    <a:pt x="3859958" y="590821"/>
                  </a:lnTo>
                  <a:lnTo>
                    <a:pt x="4383295" y="1345307"/>
                  </a:lnTo>
                  <a:lnTo>
                    <a:pt x="4384477" y="1344510"/>
                  </a:lnTo>
                  <a:cubicBezTo>
                    <a:pt x="4392866" y="1340962"/>
                    <a:pt x="4402089" y="1339000"/>
                    <a:pt x="4411771" y="1339000"/>
                  </a:cubicBezTo>
                  <a:cubicBezTo>
                    <a:pt x="4450497" y="1339000"/>
                    <a:pt x="4481888" y="1370392"/>
                    <a:pt x="4481888" y="1409118"/>
                  </a:cubicBezTo>
                  <a:cubicBezTo>
                    <a:pt x="4481888" y="1438162"/>
                    <a:pt x="4464230" y="1463081"/>
                    <a:pt x="4439064" y="1473725"/>
                  </a:cubicBezTo>
                  <a:lnTo>
                    <a:pt x="4432311" y="1475089"/>
                  </a:lnTo>
                  <a:lnTo>
                    <a:pt x="4572391" y="2280925"/>
                  </a:lnTo>
                  <a:lnTo>
                    <a:pt x="4581685" y="2279035"/>
                  </a:lnTo>
                  <a:cubicBezTo>
                    <a:pt x="4612304" y="2279268"/>
                    <a:pt x="4637313" y="2304044"/>
                    <a:pt x="4637313" y="2334660"/>
                  </a:cubicBezTo>
                  <a:cubicBezTo>
                    <a:pt x="4637313" y="2365279"/>
                    <a:pt x="4612537" y="2390055"/>
                    <a:pt x="4581685" y="2390055"/>
                  </a:cubicBezTo>
                  <a:lnTo>
                    <a:pt x="4570941" y="2387888"/>
                  </a:lnTo>
                  <a:lnTo>
                    <a:pt x="4402736" y="3168964"/>
                  </a:lnTo>
                  <a:lnTo>
                    <a:pt x="4410979" y="3174519"/>
                  </a:lnTo>
                  <a:cubicBezTo>
                    <a:pt x="4421000" y="3184539"/>
                    <a:pt x="4427194" y="3198387"/>
                    <a:pt x="4427194" y="3213697"/>
                  </a:cubicBezTo>
                  <a:cubicBezTo>
                    <a:pt x="4427194" y="3244316"/>
                    <a:pt x="4402418" y="3269324"/>
                    <a:pt x="4371802" y="3269325"/>
                  </a:cubicBezTo>
                  <a:lnTo>
                    <a:pt x="4353772" y="3265692"/>
                  </a:lnTo>
                  <a:lnTo>
                    <a:pt x="3597975" y="4131120"/>
                  </a:lnTo>
                  <a:lnTo>
                    <a:pt x="3609744" y="4139066"/>
                  </a:lnTo>
                  <a:cubicBezTo>
                    <a:pt x="3619795" y="4149117"/>
                    <a:pt x="3625989" y="4162966"/>
                    <a:pt x="3625989" y="4178275"/>
                  </a:cubicBezTo>
                  <a:cubicBezTo>
                    <a:pt x="3625989" y="4208891"/>
                    <a:pt x="3601213" y="4233666"/>
                    <a:pt x="3570361" y="4233667"/>
                  </a:cubicBezTo>
                  <a:cubicBezTo>
                    <a:pt x="3555052" y="4233666"/>
                    <a:pt x="3541204" y="4227473"/>
                    <a:pt x="3531184" y="4217451"/>
                  </a:cubicBezTo>
                  <a:lnTo>
                    <a:pt x="3527436" y="4211890"/>
                  </a:lnTo>
                  <a:lnTo>
                    <a:pt x="3519644" y="4220812"/>
                  </a:lnTo>
                  <a:lnTo>
                    <a:pt x="3525628" y="4209208"/>
                  </a:lnTo>
                  <a:lnTo>
                    <a:pt x="3519319" y="4199846"/>
                  </a:lnTo>
                  <a:lnTo>
                    <a:pt x="3519248" y="4199497"/>
                  </a:lnTo>
                  <a:lnTo>
                    <a:pt x="2552025" y="4526052"/>
                  </a:lnTo>
                  <a:lnTo>
                    <a:pt x="2552497" y="4528395"/>
                  </a:lnTo>
                  <a:cubicBezTo>
                    <a:pt x="2552497" y="4559011"/>
                    <a:pt x="2527721" y="4583787"/>
                    <a:pt x="2497102" y="4583787"/>
                  </a:cubicBezTo>
                  <a:cubicBezTo>
                    <a:pt x="2474140" y="4583787"/>
                    <a:pt x="2454333" y="4569850"/>
                    <a:pt x="2445864" y="4549966"/>
                  </a:cubicBezTo>
                  <a:lnTo>
                    <a:pt x="2443869" y="4540158"/>
                  </a:lnTo>
                  <a:lnTo>
                    <a:pt x="1726631" y="4480338"/>
                  </a:lnTo>
                  <a:lnTo>
                    <a:pt x="1723570" y="4495544"/>
                  </a:lnTo>
                  <a:cubicBezTo>
                    <a:pt x="1715166" y="4515494"/>
                    <a:pt x="1695489" y="4529560"/>
                    <a:pt x="1672525" y="4529561"/>
                  </a:cubicBezTo>
                  <a:cubicBezTo>
                    <a:pt x="1641909" y="4529560"/>
                    <a:pt x="1616900" y="4504787"/>
                    <a:pt x="1616900" y="4473935"/>
                  </a:cubicBezTo>
                  <a:cubicBezTo>
                    <a:pt x="1616900" y="4466281"/>
                    <a:pt x="1618449" y="4458991"/>
                    <a:pt x="1621253" y="4452363"/>
                  </a:cubicBezTo>
                  <a:lnTo>
                    <a:pt x="1622509" y="4450503"/>
                  </a:lnTo>
                  <a:lnTo>
                    <a:pt x="1034851" y="4180226"/>
                  </a:lnTo>
                  <a:lnTo>
                    <a:pt x="1032450" y="4192134"/>
                  </a:lnTo>
                  <a:cubicBezTo>
                    <a:pt x="1024046" y="4212018"/>
                    <a:pt x="1004369" y="4225955"/>
                    <a:pt x="981407" y="4225955"/>
                  </a:cubicBezTo>
                  <a:cubicBezTo>
                    <a:pt x="950789" y="4225954"/>
                    <a:pt x="925780" y="4201179"/>
                    <a:pt x="925780" y="4170563"/>
                  </a:cubicBezTo>
                  <a:cubicBezTo>
                    <a:pt x="925780" y="4155253"/>
                    <a:pt x="931973" y="4141346"/>
                    <a:pt x="942023" y="4131267"/>
                  </a:cubicBezTo>
                  <a:lnTo>
                    <a:pt x="958057" y="4120431"/>
                  </a:lnTo>
                  <a:lnTo>
                    <a:pt x="390540" y="3504423"/>
                  </a:lnTo>
                  <a:lnTo>
                    <a:pt x="388282" y="3505944"/>
                  </a:lnTo>
                  <a:cubicBezTo>
                    <a:pt x="381653" y="3508745"/>
                    <a:pt x="374364" y="3510294"/>
                    <a:pt x="366709" y="3510294"/>
                  </a:cubicBezTo>
                  <a:cubicBezTo>
                    <a:pt x="336093" y="3510294"/>
                    <a:pt x="311084" y="3485518"/>
                    <a:pt x="311084" y="3454902"/>
                  </a:cubicBezTo>
                  <a:cubicBezTo>
                    <a:pt x="311084" y="3439593"/>
                    <a:pt x="317278" y="3425686"/>
                    <a:pt x="327327" y="3415607"/>
                  </a:cubicBezTo>
                  <a:lnTo>
                    <a:pt x="337455" y="3408761"/>
                  </a:lnTo>
                  <a:lnTo>
                    <a:pt x="77049" y="2603566"/>
                  </a:lnTo>
                  <a:lnTo>
                    <a:pt x="55627" y="2607886"/>
                  </a:lnTo>
                  <a:cubicBezTo>
                    <a:pt x="25009" y="2607886"/>
                    <a:pt x="0" y="2583110"/>
                    <a:pt x="0" y="2552491"/>
                  </a:cubicBezTo>
                  <a:cubicBezTo>
                    <a:pt x="0" y="2521875"/>
                    <a:pt x="24773" y="2496866"/>
                    <a:pt x="55627" y="2496866"/>
                  </a:cubicBezTo>
                  <a:lnTo>
                    <a:pt x="59664" y="2497706"/>
                  </a:lnTo>
                  <a:lnTo>
                    <a:pt x="121372" y="1586415"/>
                  </a:lnTo>
                  <a:lnTo>
                    <a:pt x="111883" y="1584501"/>
                  </a:lnTo>
                  <a:cubicBezTo>
                    <a:pt x="91998" y="1576098"/>
                    <a:pt x="78062" y="1556421"/>
                    <a:pt x="78062" y="1533459"/>
                  </a:cubicBezTo>
                  <a:cubicBezTo>
                    <a:pt x="78062" y="1502840"/>
                    <a:pt x="102838" y="1477831"/>
                    <a:pt x="133454" y="1477831"/>
                  </a:cubicBezTo>
                  <a:cubicBezTo>
                    <a:pt x="141050" y="1477890"/>
                    <a:pt x="148310" y="1479482"/>
                    <a:pt x="154928" y="1482316"/>
                  </a:cubicBezTo>
                  <a:lnTo>
                    <a:pt x="155238" y="1482526"/>
                  </a:lnTo>
                  <a:lnTo>
                    <a:pt x="594912" y="757732"/>
                  </a:lnTo>
                  <a:lnTo>
                    <a:pt x="591993" y="755774"/>
                  </a:lnTo>
                  <a:cubicBezTo>
                    <a:pt x="581914" y="745753"/>
                    <a:pt x="575661" y="731904"/>
                    <a:pt x="575661" y="716595"/>
                  </a:cubicBezTo>
                  <a:cubicBezTo>
                    <a:pt x="575661" y="685979"/>
                    <a:pt x="600437" y="660970"/>
                    <a:pt x="631289" y="660970"/>
                  </a:cubicBezTo>
                  <a:cubicBezTo>
                    <a:pt x="638943" y="661028"/>
                    <a:pt x="646232" y="662620"/>
                    <a:pt x="652860" y="665455"/>
                  </a:cubicBezTo>
                  <a:lnTo>
                    <a:pt x="669581" y="676789"/>
                  </a:lnTo>
                  <a:lnTo>
                    <a:pt x="1663446" y="80430"/>
                  </a:lnTo>
                  <a:lnTo>
                    <a:pt x="1661254" y="77198"/>
                  </a:lnTo>
                  <a:cubicBezTo>
                    <a:pt x="1658431" y="70571"/>
                    <a:pt x="1656868" y="63282"/>
                    <a:pt x="1656868" y="55628"/>
                  </a:cubicBezTo>
                  <a:cubicBezTo>
                    <a:pt x="1656868" y="32664"/>
                    <a:pt x="1670803" y="12855"/>
                    <a:pt x="1690786" y="43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lt1"/>
                </a:solidFill>
              </a:endParaRPr>
            </a:p>
          </p:txBody>
        </p:sp>
      </p:grpSp>
      <p:pic>
        <p:nvPicPr>
          <p:cNvPr id="995" name="Picture 9" descr="W:\10 РиУН\!Нашатырев\Личное\ДИО\9. Совещания\2022\Как рисовать слайды\PNG AI\kisspng-artificial-intelligence-science-artificial-brain-d-5bd15b5a1b5ef6.636024411540447066112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0028" y="1377639"/>
            <a:ext cx="3978165" cy="4918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35220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Преимущества использования типовых уставов</a:t>
            </a:r>
            <a:endParaRPr lang="ru-RU" sz="2400" b="1" dirty="0">
              <a:solidFill>
                <a:srgbClr val="0070C0"/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050" name="Прямоугольник 1049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216000" y="1260000"/>
            <a:ext cx="4500000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000" b="1" spc="-1" dirty="0" smtClean="0">
                <a:solidFill>
                  <a:srgbClr val="F78D35"/>
                </a:solidFill>
                <a:latin typeface="Roboto Condensed"/>
                <a:ea typeface="Roboto Condensed"/>
              </a:rPr>
              <a:t>Экономия </a:t>
            </a:r>
            <a:r>
              <a:rPr lang="ru-RU" sz="2000" b="1" spc="-1" dirty="0">
                <a:solidFill>
                  <a:srgbClr val="F78D35"/>
                </a:solidFill>
                <a:latin typeface="Roboto Condensed"/>
                <a:ea typeface="Roboto Condensed"/>
              </a:rPr>
              <a:t>времени на составление и утверждение устава общества </a:t>
            </a:r>
          </a:p>
        </p:txBody>
      </p:sp>
      <p:sp>
        <p:nvSpPr>
          <p:cNvPr id="1060" name="Прямоугольник 1059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216000" y="2465488"/>
            <a:ext cx="4500000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000" b="1" spc="-1" dirty="0" smtClean="0">
                <a:solidFill>
                  <a:srgbClr val="0070C0"/>
                </a:solidFill>
                <a:latin typeface="Roboto Condensed"/>
                <a:ea typeface="Roboto Condensed"/>
              </a:rPr>
              <a:t>Исключается </a:t>
            </a:r>
            <a:r>
              <a:rPr lang="ru-RU" sz="2000" b="1" spc="-1" dirty="0">
                <a:solidFill>
                  <a:srgbClr val="0070C0"/>
                </a:solidFill>
                <a:latin typeface="Roboto Condensed"/>
                <a:ea typeface="Roboto Condensed"/>
              </a:rPr>
              <a:t>риск отказа в регистрации из-за ошибок в учредительном документе</a:t>
            </a:r>
            <a:endParaRPr lang="ru-RU" sz="2000" b="1" spc="-1" dirty="0">
              <a:solidFill>
                <a:schemeClr val="tx1">
                  <a:lumMod val="50000"/>
                </a:schemeClr>
              </a:solidFill>
              <a:latin typeface="Roboto Condensed"/>
              <a:ea typeface="Roboto Condensed"/>
            </a:endParaRPr>
          </a:p>
        </p:txBody>
      </p:sp>
      <p:sp>
        <p:nvSpPr>
          <p:cNvPr id="486" name="Прямоугольник 485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7644000" y="1260000"/>
            <a:ext cx="4500000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000" b="1" spc="-1" dirty="0" smtClean="0">
                <a:solidFill>
                  <a:srgbClr val="F78D35"/>
                </a:solidFill>
                <a:latin typeface="Roboto Condensed"/>
                <a:ea typeface="Roboto Condensed"/>
              </a:rPr>
              <a:t>Типовой </a:t>
            </a:r>
            <a:r>
              <a:rPr lang="ru-RU" sz="2000" b="1" spc="-1" dirty="0">
                <a:solidFill>
                  <a:srgbClr val="F78D35"/>
                </a:solidFill>
                <a:latin typeface="Roboto Condensed"/>
                <a:ea typeface="Roboto Condensed"/>
              </a:rPr>
              <a:t>устав не предоставляется в регистрирующий орган</a:t>
            </a:r>
          </a:p>
        </p:txBody>
      </p:sp>
      <p:sp>
        <p:nvSpPr>
          <p:cNvPr id="487" name="Прямоугольник 486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216000" y="5199244"/>
            <a:ext cx="4500000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000" b="1" spc="-1" dirty="0">
                <a:solidFill>
                  <a:srgbClr val="0070C0"/>
                </a:solidFill>
                <a:latin typeface="Roboto Condensed"/>
                <a:ea typeface="Roboto Condensed"/>
              </a:rPr>
              <a:t>Типовые уставы имеют юридическую силу и в электронном виде</a:t>
            </a:r>
            <a:endParaRPr lang="ru-RU" sz="2000" b="1" spc="-1" dirty="0">
              <a:solidFill>
                <a:schemeClr val="tx1">
                  <a:lumMod val="50000"/>
                </a:schemeClr>
              </a:solidFill>
              <a:latin typeface="Roboto Condensed"/>
              <a:ea typeface="Roboto Condensed"/>
            </a:endParaRPr>
          </a:p>
        </p:txBody>
      </p:sp>
      <p:sp>
        <p:nvSpPr>
          <p:cNvPr id="488" name="Прямоугольник 487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216000" y="3619522"/>
            <a:ext cx="4500000" cy="1323439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000" b="1" spc="-1" dirty="0" smtClean="0">
                <a:solidFill>
                  <a:srgbClr val="F78D35"/>
                </a:solidFill>
                <a:latin typeface="Roboto Condensed"/>
                <a:ea typeface="Roboto Condensed"/>
              </a:rPr>
              <a:t>В </a:t>
            </a:r>
            <a:r>
              <a:rPr lang="ru-RU" sz="2000" b="1" spc="-1" dirty="0">
                <a:solidFill>
                  <a:srgbClr val="F78D35"/>
                </a:solidFill>
                <a:latin typeface="Roboto Condensed"/>
                <a:ea typeface="Roboto Condensed"/>
              </a:rPr>
              <a:t>случае изменения законодательства, вносить изменения в типовой устав не </a:t>
            </a:r>
            <a:r>
              <a:rPr lang="ru-RU" sz="2000" b="1" spc="-1" dirty="0" smtClean="0">
                <a:solidFill>
                  <a:srgbClr val="F78D35"/>
                </a:solidFill>
                <a:latin typeface="Roboto Condensed"/>
                <a:ea typeface="Roboto Condensed"/>
              </a:rPr>
              <a:t>нужно</a:t>
            </a:r>
            <a:endParaRPr lang="ru-RU" sz="2000" b="1" spc="-1" dirty="0">
              <a:solidFill>
                <a:srgbClr val="F78D35"/>
              </a:solidFill>
              <a:latin typeface="Roboto Condensed"/>
              <a:ea typeface="Roboto Condensed"/>
            </a:endParaRPr>
          </a:p>
        </p:txBody>
      </p:sp>
      <p:sp>
        <p:nvSpPr>
          <p:cNvPr id="490" name="Прямоугольник 489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7644000" y="2390748"/>
            <a:ext cx="4500000" cy="1323439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000" b="1" spc="-1" dirty="0" smtClean="0">
                <a:solidFill>
                  <a:srgbClr val="0070C0"/>
                </a:solidFill>
                <a:latin typeface="Roboto Condensed"/>
                <a:ea typeface="Roboto Condensed"/>
              </a:rPr>
              <a:t>Не </a:t>
            </a:r>
            <a:r>
              <a:rPr lang="ru-RU" sz="2000" b="1" spc="-1" dirty="0">
                <a:solidFill>
                  <a:srgbClr val="0070C0"/>
                </a:solidFill>
                <a:latin typeface="Roboto Condensed"/>
                <a:ea typeface="Roboto Condensed"/>
              </a:rPr>
              <a:t>нужно представлять устав контрагентам, банкам или нотариусам — все тексты есть в интернете</a:t>
            </a:r>
            <a:endParaRPr lang="ru-RU" sz="2000" b="1" spc="-1" dirty="0">
              <a:solidFill>
                <a:schemeClr val="tx1">
                  <a:lumMod val="50000"/>
                </a:schemeClr>
              </a:solidFill>
              <a:latin typeface="Roboto Condensed"/>
              <a:ea typeface="Roboto Condensed"/>
            </a:endParaRPr>
          </a:p>
        </p:txBody>
      </p:sp>
      <p:sp>
        <p:nvSpPr>
          <p:cNvPr id="484" name="Прямоугольник 483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7644000" y="3866630"/>
            <a:ext cx="4500000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000" b="1" spc="-1" dirty="0" smtClean="0">
                <a:solidFill>
                  <a:srgbClr val="F78D35"/>
                </a:solidFill>
                <a:latin typeface="Roboto Condensed"/>
                <a:ea typeface="Roboto Condensed"/>
              </a:rPr>
              <a:t>Внесение </a:t>
            </a:r>
            <a:r>
              <a:rPr lang="ru-RU" sz="2000" b="1" spc="-1" dirty="0">
                <a:solidFill>
                  <a:srgbClr val="F78D35"/>
                </a:solidFill>
                <a:latin typeface="Roboto Condensed"/>
                <a:ea typeface="Roboto Condensed"/>
              </a:rPr>
              <a:t>изменений в сведения об ООО не потребует изменения устава</a:t>
            </a:r>
          </a:p>
        </p:txBody>
      </p:sp>
      <p:sp>
        <p:nvSpPr>
          <p:cNvPr id="485" name="Прямоугольник 484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7644000" y="5285081"/>
            <a:ext cx="4500000" cy="707886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000" b="1" spc="-1" dirty="0" smtClean="0">
                <a:solidFill>
                  <a:srgbClr val="0070C0"/>
                </a:solidFill>
                <a:latin typeface="Roboto Condensed"/>
                <a:ea typeface="Roboto Condensed"/>
              </a:rPr>
              <a:t>Не </a:t>
            </a:r>
            <a:r>
              <a:rPr lang="ru-RU" sz="2000" b="1" spc="-1" dirty="0">
                <a:solidFill>
                  <a:srgbClr val="0070C0"/>
                </a:solidFill>
                <a:latin typeface="Roboto Condensed"/>
                <a:ea typeface="Roboto Condensed"/>
              </a:rPr>
              <a:t>нужно заверять устав у нотариуса</a:t>
            </a:r>
            <a:endParaRPr lang="ru-RU" sz="2000" b="1" spc="-1" dirty="0">
              <a:solidFill>
                <a:schemeClr val="tx1">
                  <a:lumMod val="50000"/>
                </a:schemeClr>
              </a:solidFill>
              <a:latin typeface="Roboto Condensed"/>
              <a:ea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19789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V="1">
            <a:off x="79358" y="2718828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sp>
        <p:nvSpPr>
          <p:cNvPr id="1086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5400000" flipV="1">
            <a:off x="7725230" y="731879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Основные отличия типовых уставов</a:t>
            </a:r>
            <a:endParaRPr lang="ru-RU" sz="2400" b="1" dirty="0">
              <a:solidFill>
                <a:srgbClr val="0070C0"/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graphicFrame>
        <p:nvGraphicFramePr>
          <p:cNvPr id="12" name="Таблица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0053877"/>
              </p:ext>
            </p:extLst>
          </p:nvPr>
        </p:nvGraphicFramePr>
        <p:xfrm>
          <a:off x="363823" y="1043725"/>
          <a:ext cx="11406994" cy="5388383"/>
        </p:xfrm>
        <a:graphic>
          <a:graphicData uri="http://schemas.openxmlformats.org/drawingml/2006/table">
            <a:tbl>
              <a:tblPr bandRow="1">
                <a:effectLst/>
                <a:tableStyleId>{E8B1032C-EA38-4F05-BA0D-38AFFFC7BED3}</a:tableStyleId>
              </a:tblPr>
              <a:tblGrid>
                <a:gridCol w="5703497"/>
                <a:gridCol w="5703497"/>
              </a:tblGrid>
              <a:tr h="648000">
                <a:tc gridSpan="2"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1" kern="800" spc="-13" dirty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Возможность выхода участника из общества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4000">
                <a:tc>
                  <a:txBody>
                    <a:bodyPr/>
                    <a:lstStyle/>
                    <a:p>
                      <a:pPr marL="7938" marR="0" lvl="0" indent="-7938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758825" algn="l"/>
                        </a:tabLst>
                        <a:defRPr/>
                      </a:pP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Без согласия остальных участников общества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EFE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С согласия остальных участников </a:t>
                      </a: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общества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EFE"/>
                    </a:solidFill>
                  </a:tcPr>
                </a:tc>
              </a:tr>
              <a:tr h="756000"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1" kern="800" spc="-13" dirty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Порядок перехода доли (части доли) участника общества к одному или нескольким участникам данного общества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4000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Без согласия остальных участников </a:t>
                      </a: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общества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С согласия остальных участников </a:t>
                      </a: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общества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48000"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1" kern="800" spc="-13" dirty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Порядок перехода доли (части доли) участника общества к третьим лицам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4000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Без согласия остальных участников </a:t>
                      </a: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общества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С согласия остальных участников </a:t>
                      </a: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общества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756000">
                <a:tc gridSpan="2"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1" kern="800" spc="-13" dirty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Участники общества обладают преимущественным правом покупки доли (части доли) участника общества, который отчуждает её третьим лицам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8383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Да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Нет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57309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V="1">
            <a:off x="79358" y="2718828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sp>
        <p:nvSpPr>
          <p:cNvPr id="1086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5400000" flipV="1">
            <a:off x="7725230" y="731879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Основные отличия типовых уставов</a:t>
            </a:r>
            <a:endParaRPr lang="ru-RU" sz="2400" b="1" dirty="0">
              <a:solidFill>
                <a:srgbClr val="0070C0"/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graphicFrame>
        <p:nvGraphicFramePr>
          <p:cNvPr id="12" name="Таблица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7647858"/>
              </p:ext>
            </p:extLst>
          </p:nvPr>
        </p:nvGraphicFramePr>
        <p:xfrm>
          <a:off x="349102" y="1023205"/>
          <a:ext cx="11421716" cy="5319360"/>
        </p:xfrm>
        <a:graphic>
          <a:graphicData uri="http://schemas.openxmlformats.org/drawingml/2006/table">
            <a:tbl>
              <a:tblPr bandRow="1">
                <a:effectLst/>
                <a:tableStyleId>{E8B1032C-EA38-4F05-BA0D-38AFFFC7BED3}</a:tableStyleId>
              </a:tblPr>
              <a:tblGrid>
                <a:gridCol w="3807239"/>
                <a:gridCol w="1903619"/>
                <a:gridCol w="1903619"/>
                <a:gridCol w="3807239"/>
              </a:tblGrid>
              <a:tr h="648000">
                <a:tc gridSpan="4"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1" kern="800" spc="-13" dirty="0" smtClean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Порядок перехода доли участника общества к его наследникам/правопреемникам</a:t>
                      </a:r>
                      <a:endParaRPr lang="ru-RU" sz="2400" b="1" kern="800" spc="-13" dirty="0">
                        <a:solidFill>
                          <a:schemeClr val="bg1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48000">
                <a:tc gridSpan="2">
                  <a:txBody>
                    <a:bodyPr/>
                    <a:lstStyle/>
                    <a:p>
                      <a:pPr marL="457200" marR="0" lvl="0" indent="-7938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758825" algn="l"/>
                        </a:tabLst>
                        <a:defRPr/>
                      </a:pP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Без согласия остальных участников общества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EF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С согласия остальных участников </a:t>
                      </a: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общества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EF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48000">
                <a:tc gridSpan="4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1" kern="800" spc="-13" dirty="0" smtClean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Единоличный исполнительный орган общества</a:t>
                      </a:r>
                      <a:endParaRPr lang="ru-RU" sz="2400" b="1" kern="800" spc="-13" dirty="0">
                        <a:solidFill>
                          <a:schemeClr val="bg1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72000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Одно лицо (генеральный директор)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Каждый участник общества самостоятельно действующий директор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indent="450215" algn="ctr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A89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A89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cell3D prstMaterial="dkEdge">
                      <a:bevel/>
                      <a:lightRig rig="flood" dir="t"/>
                    </a:cell3D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Все участники общества совместно действующие директора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44712">
                <a:tc gridSpan="4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1" kern="800" spc="-13" dirty="0" smtClean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Принятие общим собранием участников общества решения и состав участников общества, присутствовавших при его принятии, подтверждаются</a:t>
                      </a:r>
                      <a:endParaRPr lang="ru-RU" sz="2400" b="1" kern="800" spc="-13" dirty="0">
                        <a:solidFill>
                          <a:schemeClr val="bg1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04000"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Нотариусом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4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Путем подписания протокола общего собрания участников общества всеми участниками общества, участвовавшими в общем собрании участников общества</a:t>
                      </a:r>
                      <a:endParaRPr lang="ru-RU" sz="24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13661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Выбор типового устава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H="1" flipV="1">
            <a:off x="562695" y="220724"/>
            <a:ext cx="2442242" cy="3567633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graphicFrame>
        <p:nvGraphicFramePr>
          <p:cNvPr id="2" name="Схема 1"/>
          <p:cNvGraphicFramePr/>
          <p:nvPr>
            <p:extLst>
              <p:ext uri="{D42A27DB-BD31-4B8C-83A1-F6EECF244321}">
                <p14:modId xmlns:p14="http://schemas.microsoft.com/office/powerpoint/2010/main" val="1220363362"/>
              </p:ext>
            </p:extLst>
          </p:nvPr>
        </p:nvGraphicFramePr>
        <p:xfrm>
          <a:off x="917601" y="1005416"/>
          <a:ext cx="8128000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8" r:lo="rId19" r:qs="rId20" r:cs="rId21"/>
          </a:graphicData>
        </a:graphic>
      </p:graphicFrame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5037" y="2249940"/>
            <a:ext cx="2505075" cy="2505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13399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Сервис </a:t>
            </a:r>
            <a:r>
              <a:rPr lang="ru-RU" sz="24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ФНС России </a:t>
            </a: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«Выбор типового устава»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H="1" flipV="1">
            <a:off x="562695" y="220724"/>
            <a:ext cx="2442242" cy="3567633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075" name="Picture 3" descr="E:\Новая папка\сервисы (2).PNG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783419"/>
            <a:ext cx="12254593" cy="5839566"/>
          </a:xfrm>
          <a:prstGeom prst="rect">
            <a:avLst/>
          </a:prstGeom>
          <a:solidFill>
            <a:srgbClr val="FCB330"/>
          </a:solidFill>
          <a:extLst/>
        </p:spPr>
      </p:pic>
      <p:sp>
        <p:nvSpPr>
          <p:cNvPr id="4" name="Овал 3"/>
          <p:cNvSpPr/>
          <p:nvPr/>
        </p:nvSpPr>
        <p:spPr>
          <a:xfrm>
            <a:off x="8507186" y="4931230"/>
            <a:ext cx="2377346" cy="489856"/>
          </a:xfrm>
          <a:prstGeom prst="ellipse">
            <a:avLst/>
          </a:prstGeom>
          <a:noFill/>
          <a:ln w="38100">
            <a:solidFill>
              <a:srgbClr val="F78D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5" name="Стрелка вниз 4"/>
          <p:cNvSpPr/>
          <p:nvPr/>
        </p:nvSpPr>
        <p:spPr>
          <a:xfrm rot="19332951">
            <a:off x="7788243" y="3904716"/>
            <a:ext cx="771207" cy="1265869"/>
          </a:xfrm>
          <a:prstGeom prst="downArrow">
            <a:avLst/>
          </a:prstGeom>
          <a:solidFill>
            <a:srgbClr val="F78D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1614059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38" y="774545"/>
            <a:ext cx="4144962" cy="395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9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105312" y="2812412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Сервис ФНС </a:t>
            </a:r>
            <a:r>
              <a:rPr lang="ru-RU" sz="2400" b="1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России «Выбор </a:t>
            </a:r>
            <a:r>
              <a:rPr lang="ru-RU" sz="2400" b="1" dirty="0">
                <a:solidFill>
                  <a:srgbClr val="0070C0"/>
                </a:solidFill>
                <a:latin typeface="Roboto Condensed" panose="02000000000000000000" pitchFamily="2" charset="0"/>
              </a:rPr>
              <a:t>типового устава»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1027" name="Picture 3" descr="E:\Новая папка\1.PNG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888" y="1017482"/>
            <a:ext cx="7764268" cy="347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0" name="Picture 2" descr="E:\Новая папка\2.PNG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4716" y="3171288"/>
            <a:ext cx="7500879" cy="36240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9843" y="559625"/>
            <a:ext cx="2816225" cy="293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76479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Светлый фон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ный фон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Разделители и титулы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 algn="l">
          <a:defRPr sz="1400"/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5994</TotalTime>
  <Words>562</Words>
  <Application>Microsoft Office PowerPoint</Application>
  <PresentationFormat>Произвольный</PresentationFormat>
  <Paragraphs>86</Paragraphs>
  <Slides>16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16</vt:i4>
      </vt:variant>
    </vt:vector>
  </HeadingPairs>
  <TitlesOfParts>
    <vt:vector size="19" baseType="lpstr">
      <vt:lpstr>Светлый фон</vt:lpstr>
      <vt:lpstr>Темный фон</vt:lpstr>
      <vt:lpstr>Разделители и титулы</vt:lpstr>
      <vt:lpstr>Использование типовых уставов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Благодарю за внимание!</vt:lpstr>
    </vt:vector>
  </TitlesOfParts>
  <LinksUpToDate>false</LinksUpToDate>
  <SharedDoc>false</SharedDoc>
  <HyperlinkBase/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Paul Ryabov</dc:creator>
  <cp:lastModifiedBy>Гришанович Ольга Николаевна</cp:lastModifiedBy>
  <cp:revision>610</cp:revision>
  <cp:lastPrinted>2023-05-26T03:54:46Z</cp:lastPrinted>
  <dcterms:created xsi:type="dcterms:W3CDTF">2019-02-06T11:18:04Z</dcterms:created>
  <dcterms:modified xsi:type="dcterms:W3CDTF">2023-05-26T08:30:22Z</dcterms:modified>
</cp:coreProperties>
</file>