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3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4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5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6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72" r:id="rId1"/>
    <p:sldMasterId id="2147484104" r:id="rId2"/>
    <p:sldMasterId id="2147484119" r:id="rId3"/>
    <p:sldMasterId id="2147484134" r:id="rId4"/>
    <p:sldMasterId id="2147484149" r:id="rId5"/>
    <p:sldMasterId id="2147484326" r:id="rId6"/>
    <p:sldMasterId id="2147484367" r:id="rId7"/>
  </p:sldMasterIdLst>
  <p:notesMasterIdLst>
    <p:notesMasterId r:id="rId14"/>
  </p:notesMasterIdLst>
  <p:handoutMasterIdLst>
    <p:handoutMasterId r:id="rId15"/>
  </p:handoutMasterIdLst>
  <p:sldIdLst>
    <p:sldId id="349" r:id="rId8"/>
    <p:sldId id="591" r:id="rId9"/>
    <p:sldId id="592" r:id="rId10"/>
    <p:sldId id="594" r:id="rId11"/>
    <p:sldId id="597" r:id="rId12"/>
    <p:sldId id="408" r:id="rId13"/>
  </p:sldIdLst>
  <p:sldSz cx="9144000" cy="5143500" type="screen16x9"/>
  <p:notesSz cx="6808788" cy="9940925"/>
  <p:defaultTextStyle>
    <a:defPPr>
      <a:defRPr lang="ru-RU"/>
    </a:defPPr>
    <a:lvl1pPr algn="l" defTabSz="801634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00803" indent="48365" algn="l" defTabSz="801634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801634" indent="96725" algn="l" defTabSz="801634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202456" indent="145046" algn="l" defTabSz="801634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603271" indent="193413" algn="l" defTabSz="801634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45827" algn="l" defTabSz="898329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694991" algn="l" defTabSz="898329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144160" algn="l" defTabSz="898329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593327" algn="l" defTabSz="898329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2968">
          <p15:clr>
            <a:srgbClr val="A4A3A4"/>
          </p15:clr>
        </p15:guide>
        <p15:guide id="3" orient="horz" pos="352">
          <p15:clr>
            <a:srgbClr val="A4A3A4"/>
          </p15:clr>
        </p15:guide>
        <p15:guide id="4" orient="horz" pos="940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pos="385">
          <p15:clr>
            <a:srgbClr val="A4A3A4"/>
          </p15:clr>
        </p15:guide>
        <p15:guide id="7" pos="2699" userDrawn="1">
          <p15:clr>
            <a:srgbClr val="A4A3A4"/>
          </p15:clr>
        </p15:guide>
        <p15:guide id="8" pos="5193">
          <p15:clr>
            <a:srgbClr val="A4A3A4"/>
          </p15:clr>
        </p15:guide>
        <p15:guide id="9" pos="4069">
          <p15:clr>
            <a:srgbClr val="A4A3A4"/>
          </p15:clr>
        </p15:guide>
        <p15:guide id="10" orient="horz" pos="1053">
          <p15:clr>
            <a:srgbClr val="A4A3A4"/>
          </p15:clr>
        </p15:guide>
        <p15:guide id="11" pos="299">
          <p15:clr>
            <a:srgbClr val="A4A3A4"/>
          </p15:clr>
        </p15:guide>
        <p15:guide id="12" pos="2157">
          <p15:clr>
            <a:srgbClr val="A4A3A4"/>
          </p15:clr>
        </p15:guide>
        <p15:guide id="13" pos="249" userDrawn="1">
          <p15:clr>
            <a:srgbClr val="A4A3A4"/>
          </p15:clr>
        </p15:guide>
        <p15:guide id="14" orient="horz" pos="29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859C"/>
    <a:srgbClr val="E8E8E8"/>
    <a:srgbClr val="005AA9"/>
    <a:srgbClr val="DCE6F2"/>
    <a:srgbClr val="376092"/>
    <a:srgbClr val="FF2121"/>
    <a:srgbClr val="44988C"/>
    <a:srgbClr val="FEFFFE"/>
    <a:srgbClr val="7099E2"/>
    <a:srgbClr val="C1C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3" autoAdjust="0"/>
    <p:restoredTop sz="87808" autoAdjust="0"/>
  </p:normalViewPr>
  <p:slideViewPr>
    <p:cSldViewPr>
      <p:cViewPr varScale="1">
        <p:scale>
          <a:sx n="103" d="100"/>
          <a:sy n="103" d="100"/>
        </p:scale>
        <p:origin x="486" y="96"/>
      </p:cViewPr>
      <p:guideLst>
        <p:guide orient="horz" pos="1620"/>
        <p:guide orient="horz" pos="2968"/>
        <p:guide orient="horz" pos="352"/>
        <p:guide orient="horz" pos="940"/>
        <p:guide pos="2880"/>
        <p:guide pos="385"/>
        <p:guide pos="2699"/>
        <p:guide pos="5193"/>
        <p:guide pos="4069"/>
        <p:guide orient="horz" pos="1053"/>
        <p:guide pos="299"/>
        <p:guide pos="2157"/>
        <p:guide pos="249"/>
        <p:guide orient="horz" pos="29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330" y="-90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9" y="4"/>
            <a:ext cx="2951163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038" y="4"/>
            <a:ext cx="2951162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7AA8016F-0C19-41F4-BB88-1D0BB075EACC}" type="datetimeFigureOut">
              <a:rPr lang="ru-RU" smtClean="0"/>
              <a:t>26.04.2024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9" y="9442451"/>
            <a:ext cx="2951163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038" y="9442451"/>
            <a:ext cx="2951162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75A718B1-1315-408D-BBB9-F85AC95B469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7775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7"/>
            <a:ext cx="2950528" cy="496966"/>
          </a:xfrm>
          <a:prstGeom prst="rect">
            <a:avLst/>
          </a:prstGeom>
        </p:spPr>
        <p:txBody>
          <a:bodyPr vert="horz" lIns="91814" tIns="45907" rIns="91814" bIns="45907" rtlCol="0"/>
          <a:lstStyle>
            <a:lvl1pPr algn="l" defTabSz="81964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670" y="7"/>
            <a:ext cx="2950528" cy="496966"/>
          </a:xfrm>
          <a:prstGeom prst="rect">
            <a:avLst/>
          </a:prstGeom>
        </p:spPr>
        <p:txBody>
          <a:bodyPr vert="horz" lIns="91814" tIns="45907" rIns="91814" bIns="45907" rtlCol="0"/>
          <a:lstStyle>
            <a:lvl1pPr algn="r" defTabSz="81964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46B16C0-9139-4530-BE82-17881F5AE1AD}" type="datetimeFigureOut">
              <a:rPr lang="ru-RU"/>
              <a:pPr>
                <a:defRPr/>
              </a:pPr>
              <a:t>26.04.2024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14" tIns="45907" rIns="91814" bIns="45907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403" y="4721980"/>
            <a:ext cx="5447984" cy="4472696"/>
          </a:xfrm>
          <a:prstGeom prst="rect">
            <a:avLst/>
          </a:prstGeom>
        </p:spPr>
        <p:txBody>
          <a:bodyPr vert="horz" lIns="91814" tIns="45907" rIns="91814" bIns="45907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2366"/>
            <a:ext cx="2950528" cy="496965"/>
          </a:xfrm>
          <a:prstGeom prst="rect">
            <a:avLst/>
          </a:prstGeom>
        </p:spPr>
        <p:txBody>
          <a:bodyPr vert="horz" lIns="91814" tIns="45907" rIns="91814" bIns="45907" rtlCol="0" anchor="b"/>
          <a:lstStyle>
            <a:lvl1pPr algn="l" defTabSz="81964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670" y="9442366"/>
            <a:ext cx="2950528" cy="496965"/>
          </a:xfrm>
          <a:prstGeom prst="rect">
            <a:avLst/>
          </a:prstGeom>
        </p:spPr>
        <p:txBody>
          <a:bodyPr vert="horz" lIns="91814" tIns="45907" rIns="91814" bIns="45907" rtlCol="0" anchor="b"/>
          <a:lstStyle>
            <a:lvl1pPr algn="r" defTabSz="81964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EAEFFAF-42B2-46AF-9009-8A2332E546F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78214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01634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0803" algn="l" defTabSz="801634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01634" algn="l" defTabSz="801634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02456" algn="l" defTabSz="801634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03271" algn="l" defTabSz="801634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04869" algn="l" defTabSz="80195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05852" algn="l" defTabSz="80195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06822" algn="l" defTabSz="80195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07803" algn="l" defTabSz="80195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9"/>
            <a:ext cx="9144000" cy="51428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795031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92159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61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2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18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2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309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37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43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495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7183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9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589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436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33" y="204830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33" y="1076328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6193" indent="0">
              <a:buNone/>
              <a:defRPr sz="1100"/>
            </a:lvl2pPr>
            <a:lvl3pPr marL="812381" indent="0">
              <a:buNone/>
              <a:defRPr sz="900"/>
            </a:lvl3pPr>
            <a:lvl4pPr marL="1218566" indent="0">
              <a:buNone/>
              <a:defRPr sz="800"/>
            </a:lvl4pPr>
            <a:lvl5pPr marL="1624754" indent="0">
              <a:buNone/>
              <a:defRPr sz="800"/>
            </a:lvl5pPr>
            <a:lvl6pPr marL="2030948" indent="0">
              <a:buNone/>
              <a:defRPr sz="800"/>
            </a:lvl6pPr>
            <a:lvl7pPr marL="2437142" indent="0">
              <a:buNone/>
              <a:defRPr sz="800"/>
            </a:lvl7pPr>
            <a:lvl8pPr marL="2843329" indent="0">
              <a:buNone/>
              <a:defRPr sz="800"/>
            </a:lvl8pPr>
            <a:lvl9pPr marL="324952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766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6193" indent="0">
              <a:buNone/>
              <a:defRPr sz="2500"/>
            </a:lvl2pPr>
            <a:lvl3pPr marL="812381" indent="0">
              <a:buNone/>
              <a:defRPr sz="2100"/>
            </a:lvl3pPr>
            <a:lvl4pPr marL="1218566" indent="0">
              <a:buNone/>
              <a:defRPr sz="1800"/>
            </a:lvl4pPr>
            <a:lvl5pPr marL="1624754" indent="0">
              <a:buNone/>
              <a:defRPr sz="1800"/>
            </a:lvl5pPr>
            <a:lvl6pPr marL="2030948" indent="0">
              <a:buNone/>
              <a:defRPr sz="1800"/>
            </a:lvl6pPr>
            <a:lvl7pPr marL="2437142" indent="0">
              <a:buNone/>
              <a:defRPr sz="1800"/>
            </a:lvl7pPr>
            <a:lvl8pPr marL="2843329" indent="0">
              <a:buNone/>
              <a:defRPr sz="1800"/>
            </a:lvl8pPr>
            <a:lvl9pPr marL="3249523" indent="0">
              <a:buNone/>
              <a:defRPr sz="18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6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6193" indent="0">
              <a:buNone/>
              <a:defRPr sz="1100"/>
            </a:lvl2pPr>
            <a:lvl3pPr marL="812381" indent="0">
              <a:buNone/>
              <a:defRPr sz="900"/>
            </a:lvl3pPr>
            <a:lvl4pPr marL="1218566" indent="0">
              <a:buNone/>
              <a:defRPr sz="800"/>
            </a:lvl4pPr>
            <a:lvl5pPr marL="1624754" indent="0">
              <a:buNone/>
              <a:defRPr sz="800"/>
            </a:lvl5pPr>
            <a:lvl6pPr marL="2030948" indent="0">
              <a:buNone/>
              <a:defRPr sz="800"/>
            </a:lvl6pPr>
            <a:lvl7pPr marL="2437142" indent="0">
              <a:buNone/>
              <a:defRPr sz="800"/>
            </a:lvl7pPr>
            <a:lvl8pPr marL="2843329" indent="0">
              <a:buNone/>
              <a:defRPr sz="800"/>
            </a:lvl8pPr>
            <a:lvl9pPr marL="324952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8482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903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738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847" y="367162"/>
            <a:ext cx="7343979" cy="832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15847" y="1199754"/>
            <a:ext cx="7343979" cy="362733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324081" y="4531204"/>
            <a:ext cx="620370" cy="47407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04AE3-E534-4CC9-9485-637EF95E0D1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44550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569" y="1598275"/>
            <a:ext cx="7772943" cy="110256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057" y="2914630"/>
            <a:ext cx="6401886" cy="1314221"/>
          </a:xfrm>
        </p:spPr>
        <p:txBody>
          <a:bodyPr/>
          <a:lstStyle>
            <a:lvl1pPr marL="0" indent="0" algn="ctr">
              <a:buNone/>
              <a:defRPr/>
            </a:lvl1pPr>
            <a:lvl2pPr marL="355628" indent="0" algn="ctr">
              <a:buNone/>
              <a:defRPr/>
            </a:lvl2pPr>
            <a:lvl3pPr marL="711270" indent="0" algn="ctr">
              <a:buNone/>
              <a:defRPr/>
            </a:lvl3pPr>
            <a:lvl4pPr marL="1066919" indent="0" algn="ctr">
              <a:buNone/>
              <a:defRPr/>
            </a:lvl4pPr>
            <a:lvl5pPr marL="1422557" indent="0" algn="ctr">
              <a:buNone/>
              <a:defRPr/>
            </a:lvl5pPr>
            <a:lvl6pPr marL="1778199" indent="0" algn="ctr">
              <a:buNone/>
              <a:defRPr/>
            </a:lvl6pPr>
            <a:lvl7pPr marL="2133840" indent="0" algn="ctr">
              <a:buNone/>
              <a:defRPr/>
            </a:lvl7pPr>
            <a:lvl8pPr marL="2489477" indent="0" algn="ctr">
              <a:buNone/>
              <a:defRPr/>
            </a:lvl8pPr>
            <a:lvl9pPr marL="2845114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C44035-C6A1-4714-955F-5E709142054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1220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87A33C-8020-4182-8E0B-E61C821744C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3426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220" y="3305582"/>
            <a:ext cx="7772943" cy="1021573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220" y="2180294"/>
            <a:ext cx="7772943" cy="1125242"/>
          </a:xfrm>
        </p:spPr>
        <p:txBody>
          <a:bodyPr anchor="b"/>
          <a:lstStyle>
            <a:lvl1pPr marL="0" indent="0">
              <a:buNone/>
              <a:defRPr sz="1600"/>
            </a:lvl1pPr>
            <a:lvl2pPr marL="355628" indent="0">
              <a:buNone/>
              <a:defRPr sz="1400"/>
            </a:lvl2pPr>
            <a:lvl3pPr marL="711270" indent="0">
              <a:buNone/>
              <a:defRPr sz="1300"/>
            </a:lvl3pPr>
            <a:lvl4pPr marL="1066919" indent="0">
              <a:buNone/>
              <a:defRPr sz="1100"/>
            </a:lvl4pPr>
            <a:lvl5pPr marL="1422557" indent="0">
              <a:buNone/>
              <a:defRPr sz="1100"/>
            </a:lvl5pPr>
            <a:lvl6pPr marL="1778199" indent="0">
              <a:buNone/>
              <a:defRPr sz="1100"/>
            </a:lvl6pPr>
            <a:lvl7pPr marL="2133840" indent="0">
              <a:buNone/>
              <a:defRPr sz="1100"/>
            </a:lvl7pPr>
            <a:lvl8pPr marL="2489477" indent="0">
              <a:buNone/>
              <a:defRPr sz="1100"/>
            </a:lvl8pPr>
            <a:lvl9pPr marL="2845114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32C778-9778-48A0-A30D-5A5AFFE5802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781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556"/>
            <a:ext cx="9144000" cy="5142895"/>
          </a:xfrm>
          <a:prstGeom prst="rect">
            <a:avLst/>
          </a:prstGeom>
          <a:noFill/>
        </p:spPr>
      </p:pic>
      <p:sp>
        <p:nvSpPr>
          <p:cNvPr id="8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478501" y="935856"/>
            <a:ext cx="6102883" cy="3580110"/>
          </a:xfrm>
        </p:spPr>
        <p:txBody>
          <a:bodyPr anchor="t">
            <a:normAutofit/>
          </a:bodyPr>
          <a:lstStyle>
            <a:lvl1pPr algn="l">
              <a:lnSpc>
                <a:spcPts val="5391"/>
              </a:lnSpc>
              <a:defRPr sz="4700" b="1">
                <a:solidFill>
                  <a:srgbClr val="8D8C90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657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5848" y="1199761"/>
            <a:ext cx="3606830" cy="362733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53010" y="1199761"/>
            <a:ext cx="3606831" cy="362733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85E87F-E54A-4B3D-A399-B1663516AB3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728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512" y="206263"/>
            <a:ext cx="8229057" cy="85743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476" y="1151160"/>
            <a:ext cx="4039867" cy="47947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5628" indent="0">
              <a:buNone/>
              <a:defRPr sz="1600" b="1"/>
            </a:lvl2pPr>
            <a:lvl3pPr marL="711270" indent="0">
              <a:buNone/>
              <a:defRPr sz="1400" b="1"/>
            </a:lvl3pPr>
            <a:lvl4pPr marL="1066919" indent="0">
              <a:buNone/>
              <a:defRPr sz="1300" b="1"/>
            </a:lvl4pPr>
            <a:lvl5pPr marL="1422557" indent="0">
              <a:buNone/>
              <a:defRPr sz="1300" b="1"/>
            </a:lvl5pPr>
            <a:lvl6pPr marL="1778199" indent="0">
              <a:buNone/>
              <a:defRPr sz="1300" b="1"/>
            </a:lvl6pPr>
            <a:lvl7pPr marL="2133840" indent="0">
              <a:buNone/>
              <a:defRPr sz="1300" b="1"/>
            </a:lvl7pPr>
            <a:lvl8pPr marL="2489477" indent="0">
              <a:buNone/>
              <a:defRPr sz="1300" b="1"/>
            </a:lvl8pPr>
            <a:lvl9pPr marL="2845114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476" y="1630635"/>
            <a:ext cx="4039867" cy="296428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308" y="1151160"/>
            <a:ext cx="4041225" cy="47947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5628" indent="0">
              <a:buNone/>
              <a:defRPr sz="1600" b="1"/>
            </a:lvl2pPr>
            <a:lvl3pPr marL="711270" indent="0">
              <a:buNone/>
              <a:defRPr sz="1400" b="1"/>
            </a:lvl3pPr>
            <a:lvl4pPr marL="1066919" indent="0">
              <a:buNone/>
              <a:defRPr sz="1300" b="1"/>
            </a:lvl4pPr>
            <a:lvl5pPr marL="1422557" indent="0">
              <a:buNone/>
              <a:defRPr sz="1300" b="1"/>
            </a:lvl5pPr>
            <a:lvl6pPr marL="1778199" indent="0">
              <a:buNone/>
              <a:defRPr sz="1300" b="1"/>
            </a:lvl6pPr>
            <a:lvl7pPr marL="2133840" indent="0">
              <a:buNone/>
              <a:defRPr sz="1300" b="1"/>
            </a:lvl7pPr>
            <a:lvl8pPr marL="2489477" indent="0">
              <a:buNone/>
              <a:defRPr sz="1300" b="1"/>
            </a:lvl8pPr>
            <a:lvl9pPr marL="2845114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308" y="1630635"/>
            <a:ext cx="4041225" cy="296428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A23926-0443-489C-9F0D-E4469FEB634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4088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841616-2C9F-48A9-AE86-C98F3B23265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6220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587BCF-BE32-43D2-88AB-A07FCD9C9CD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2493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512" y="205221"/>
            <a:ext cx="3008181" cy="871469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612" y="205181"/>
            <a:ext cx="5110921" cy="4389739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512" y="1076656"/>
            <a:ext cx="3008181" cy="3518270"/>
          </a:xfrm>
        </p:spPr>
        <p:txBody>
          <a:bodyPr/>
          <a:lstStyle>
            <a:lvl1pPr marL="0" indent="0">
              <a:buNone/>
              <a:defRPr sz="1100"/>
            </a:lvl1pPr>
            <a:lvl2pPr marL="355628" indent="0">
              <a:buNone/>
              <a:defRPr sz="1000"/>
            </a:lvl2pPr>
            <a:lvl3pPr marL="711270" indent="0">
              <a:buNone/>
              <a:defRPr sz="800"/>
            </a:lvl3pPr>
            <a:lvl4pPr marL="1066919" indent="0">
              <a:buNone/>
              <a:defRPr sz="700"/>
            </a:lvl4pPr>
            <a:lvl5pPr marL="1422557" indent="0">
              <a:buNone/>
              <a:defRPr sz="700"/>
            </a:lvl5pPr>
            <a:lvl6pPr marL="1778199" indent="0">
              <a:buNone/>
              <a:defRPr sz="700"/>
            </a:lvl6pPr>
            <a:lvl7pPr marL="2133840" indent="0">
              <a:buNone/>
              <a:defRPr sz="700"/>
            </a:lvl7pPr>
            <a:lvl8pPr marL="2489477" indent="0">
              <a:buNone/>
              <a:defRPr sz="700"/>
            </a:lvl8pPr>
            <a:lvl9pPr marL="2845114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903B00-C01C-4882-B9FC-C4919ECD67E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0548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919" y="3600374"/>
            <a:ext cx="5486943" cy="42547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1919" y="460032"/>
            <a:ext cx="5486943" cy="3085236"/>
          </a:xfrm>
        </p:spPr>
        <p:txBody>
          <a:bodyPr/>
          <a:lstStyle>
            <a:lvl1pPr marL="0" indent="0">
              <a:buNone/>
              <a:defRPr sz="2500"/>
            </a:lvl1pPr>
            <a:lvl2pPr marL="355628" indent="0">
              <a:buNone/>
              <a:defRPr sz="2300"/>
            </a:lvl2pPr>
            <a:lvl3pPr marL="711270" indent="0">
              <a:buNone/>
              <a:defRPr sz="1900"/>
            </a:lvl3pPr>
            <a:lvl4pPr marL="1066919" indent="0">
              <a:buNone/>
              <a:defRPr sz="1600"/>
            </a:lvl4pPr>
            <a:lvl5pPr marL="1422557" indent="0">
              <a:buNone/>
              <a:defRPr sz="1600"/>
            </a:lvl5pPr>
            <a:lvl6pPr marL="1778199" indent="0">
              <a:buNone/>
              <a:defRPr sz="1600"/>
            </a:lvl6pPr>
            <a:lvl7pPr marL="2133840" indent="0">
              <a:buNone/>
              <a:defRPr sz="1600"/>
            </a:lvl7pPr>
            <a:lvl8pPr marL="2489477" indent="0">
              <a:buNone/>
              <a:defRPr sz="1600"/>
            </a:lvl8pPr>
            <a:lvl9pPr marL="2845114" indent="0">
              <a:buNone/>
              <a:defRPr sz="16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1919" y="4025849"/>
            <a:ext cx="5486943" cy="603657"/>
          </a:xfrm>
        </p:spPr>
        <p:txBody>
          <a:bodyPr/>
          <a:lstStyle>
            <a:lvl1pPr marL="0" indent="0">
              <a:buNone/>
              <a:defRPr sz="1100"/>
            </a:lvl1pPr>
            <a:lvl2pPr marL="355628" indent="0">
              <a:buNone/>
              <a:defRPr sz="1000"/>
            </a:lvl2pPr>
            <a:lvl3pPr marL="711270" indent="0">
              <a:buNone/>
              <a:defRPr sz="800"/>
            </a:lvl3pPr>
            <a:lvl4pPr marL="1066919" indent="0">
              <a:buNone/>
              <a:defRPr sz="700"/>
            </a:lvl4pPr>
            <a:lvl5pPr marL="1422557" indent="0">
              <a:buNone/>
              <a:defRPr sz="700"/>
            </a:lvl5pPr>
            <a:lvl6pPr marL="1778199" indent="0">
              <a:buNone/>
              <a:defRPr sz="700"/>
            </a:lvl6pPr>
            <a:lvl7pPr marL="2133840" indent="0">
              <a:buNone/>
              <a:defRPr sz="700"/>
            </a:lvl7pPr>
            <a:lvl8pPr marL="2489477" indent="0">
              <a:buNone/>
              <a:defRPr sz="700"/>
            </a:lvl8pPr>
            <a:lvl9pPr marL="2845114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2CDDC-2572-4CBF-B8A4-C789D3C28E7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5063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0EA28E-E836-40C4-BA10-DC91EB36737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4555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24510" y="367174"/>
            <a:ext cx="1835316" cy="445993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5850" y="367174"/>
            <a:ext cx="5378344" cy="445993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F96414-184D-4A28-8EF7-D3D35465E94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1733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889" y="367196"/>
            <a:ext cx="7343979" cy="832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15889" y="1199761"/>
            <a:ext cx="7343979" cy="36273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324081" y="4531220"/>
            <a:ext cx="620370" cy="47407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04AE3-E534-4CC9-9485-637EF95E0D1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6034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815889" y="367196"/>
            <a:ext cx="7343979" cy="832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15848" y="1199797"/>
            <a:ext cx="3606830" cy="17612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53010" y="1199797"/>
            <a:ext cx="3606831" cy="17612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815848" y="3064734"/>
            <a:ext cx="3606830" cy="176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553010" y="3064734"/>
            <a:ext cx="3606831" cy="176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8324081" y="4531220"/>
            <a:ext cx="620370" cy="47407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31499C-4B5A-4FCA-A8E1-510E92BC67D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468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94"/>
            <a:ext cx="7632700" cy="3206749"/>
          </a:xfrm>
        </p:spPr>
        <p:txBody>
          <a:bodyPr>
            <a:noAutofit/>
          </a:bodyPr>
          <a:lstStyle>
            <a:lvl1pPr marL="283135" indent="0">
              <a:buFontTx/>
              <a:buNone/>
              <a:defRPr b="1">
                <a:latin typeface="+mj-lt"/>
              </a:defRPr>
            </a:lvl1pPr>
            <a:lvl2pPr marL="280669" indent="2485">
              <a:defRPr>
                <a:latin typeface="+mj-lt"/>
              </a:defRPr>
            </a:lvl2pPr>
            <a:lvl3pPr marL="489620" indent="-202775">
              <a:tabLst/>
              <a:defRPr>
                <a:latin typeface="+mj-lt"/>
              </a:defRPr>
            </a:lvl3pPr>
            <a:lvl4pPr marL="0" indent="280669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213" tIns="35608" rIns="71213" bIns="35608" rtlCol="0">
            <a:noAutofit/>
          </a:bodyPr>
          <a:lstStyle/>
          <a:p>
            <a:pPr defTabSz="812381"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189" y="558814"/>
            <a:ext cx="7548638" cy="946151"/>
          </a:xfrm>
        </p:spPr>
        <p:txBody>
          <a:bodyPr/>
          <a:lstStyle>
            <a:lvl1pPr marL="0" marR="0" indent="0" defTabSz="81238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238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6083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815889" y="367174"/>
            <a:ext cx="7343979" cy="445993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324081" y="4531220"/>
            <a:ext cx="620370" cy="47407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6AE9B1-741B-49B7-AEE8-7315EC80EEC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916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567" y="1598272"/>
            <a:ext cx="7772943" cy="110256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057" y="2914630"/>
            <a:ext cx="6401886" cy="1314221"/>
          </a:xfrm>
        </p:spPr>
        <p:txBody>
          <a:bodyPr/>
          <a:lstStyle>
            <a:lvl1pPr marL="0" indent="0" algn="ctr">
              <a:buNone/>
              <a:defRPr/>
            </a:lvl1pPr>
            <a:lvl2pPr marL="355790" indent="0" algn="ctr">
              <a:buNone/>
              <a:defRPr/>
            </a:lvl2pPr>
            <a:lvl3pPr marL="711591" indent="0" algn="ctr">
              <a:buNone/>
              <a:defRPr/>
            </a:lvl3pPr>
            <a:lvl4pPr marL="1067400" indent="0" algn="ctr">
              <a:buNone/>
              <a:defRPr/>
            </a:lvl4pPr>
            <a:lvl5pPr marL="1423199" indent="0" algn="ctr">
              <a:buNone/>
              <a:defRPr/>
            </a:lvl5pPr>
            <a:lvl6pPr marL="1779001" indent="0" algn="ctr">
              <a:buNone/>
              <a:defRPr/>
            </a:lvl6pPr>
            <a:lvl7pPr marL="2134801" indent="0" algn="ctr">
              <a:buNone/>
              <a:defRPr/>
            </a:lvl7pPr>
            <a:lvl8pPr marL="2490599" indent="0" algn="ctr">
              <a:buNone/>
              <a:defRPr/>
            </a:lvl8pPr>
            <a:lvl9pPr marL="2846398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C44035-C6A1-4714-955F-5E709142054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6971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87A33C-8020-4182-8E0B-E61C821744C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6101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218" y="3305579"/>
            <a:ext cx="7772943" cy="1021573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218" y="2180294"/>
            <a:ext cx="7772943" cy="1125242"/>
          </a:xfrm>
        </p:spPr>
        <p:txBody>
          <a:bodyPr anchor="b"/>
          <a:lstStyle>
            <a:lvl1pPr marL="0" indent="0">
              <a:buNone/>
              <a:defRPr sz="1600"/>
            </a:lvl1pPr>
            <a:lvl2pPr marL="355790" indent="0">
              <a:buNone/>
              <a:defRPr sz="1400"/>
            </a:lvl2pPr>
            <a:lvl3pPr marL="711591" indent="0">
              <a:buNone/>
              <a:defRPr sz="1300"/>
            </a:lvl3pPr>
            <a:lvl4pPr marL="1067400" indent="0">
              <a:buNone/>
              <a:defRPr sz="1100"/>
            </a:lvl4pPr>
            <a:lvl5pPr marL="1423199" indent="0">
              <a:buNone/>
              <a:defRPr sz="1100"/>
            </a:lvl5pPr>
            <a:lvl6pPr marL="1779001" indent="0">
              <a:buNone/>
              <a:defRPr sz="1100"/>
            </a:lvl6pPr>
            <a:lvl7pPr marL="2134801" indent="0">
              <a:buNone/>
              <a:defRPr sz="1100"/>
            </a:lvl7pPr>
            <a:lvl8pPr marL="2490599" indent="0">
              <a:buNone/>
              <a:defRPr sz="1100"/>
            </a:lvl8pPr>
            <a:lvl9pPr marL="2846398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32C778-9778-48A0-A30D-5A5AFFE5802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2475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5848" y="1199761"/>
            <a:ext cx="3606830" cy="362733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53010" y="1199761"/>
            <a:ext cx="3606831" cy="362733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85E87F-E54A-4B3D-A399-B1663516AB3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5214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510" y="206263"/>
            <a:ext cx="8229057" cy="85743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476" y="1151160"/>
            <a:ext cx="4039867" cy="47947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5790" indent="0">
              <a:buNone/>
              <a:defRPr sz="1600" b="1"/>
            </a:lvl2pPr>
            <a:lvl3pPr marL="711591" indent="0">
              <a:buNone/>
              <a:defRPr sz="1400" b="1"/>
            </a:lvl3pPr>
            <a:lvl4pPr marL="1067400" indent="0">
              <a:buNone/>
              <a:defRPr sz="1300" b="1"/>
            </a:lvl4pPr>
            <a:lvl5pPr marL="1423199" indent="0">
              <a:buNone/>
              <a:defRPr sz="1300" b="1"/>
            </a:lvl5pPr>
            <a:lvl6pPr marL="1779001" indent="0">
              <a:buNone/>
              <a:defRPr sz="1300" b="1"/>
            </a:lvl6pPr>
            <a:lvl7pPr marL="2134801" indent="0">
              <a:buNone/>
              <a:defRPr sz="1300" b="1"/>
            </a:lvl7pPr>
            <a:lvl8pPr marL="2490599" indent="0">
              <a:buNone/>
              <a:defRPr sz="1300" b="1"/>
            </a:lvl8pPr>
            <a:lvl9pPr marL="2846398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476" y="1630635"/>
            <a:ext cx="4039867" cy="296428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308" y="1151160"/>
            <a:ext cx="4041225" cy="47947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5790" indent="0">
              <a:buNone/>
              <a:defRPr sz="1600" b="1"/>
            </a:lvl2pPr>
            <a:lvl3pPr marL="711591" indent="0">
              <a:buNone/>
              <a:defRPr sz="1400" b="1"/>
            </a:lvl3pPr>
            <a:lvl4pPr marL="1067400" indent="0">
              <a:buNone/>
              <a:defRPr sz="1300" b="1"/>
            </a:lvl4pPr>
            <a:lvl5pPr marL="1423199" indent="0">
              <a:buNone/>
              <a:defRPr sz="1300" b="1"/>
            </a:lvl5pPr>
            <a:lvl6pPr marL="1779001" indent="0">
              <a:buNone/>
              <a:defRPr sz="1300" b="1"/>
            </a:lvl6pPr>
            <a:lvl7pPr marL="2134801" indent="0">
              <a:buNone/>
              <a:defRPr sz="1300" b="1"/>
            </a:lvl7pPr>
            <a:lvl8pPr marL="2490599" indent="0">
              <a:buNone/>
              <a:defRPr sz="1300" b="1"/>
            </a:lvl8pPr>
            <a:lvl9pPr marL="2846398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308" y="1630635"/>
            <a:ext cx="4041225" cy="296428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A23926-0443-489C-9F0D-E4469FEB634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3241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841616-2C9F-48A9-AE86-C98F3B23265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31244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587BCF-BE32-43D2-88AB-A07FCD9C9CD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11623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509" y="205221"/>
            <a:ext cx="3008181" cy="871469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612" y="205181"/>
            <a:ext cx="5110921" cy="4389739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509" y="1076656"/>
            <a:ext cx="3008181" cy="3518270"/>
          </a:xfrm>
        </p:spPr>
        <p:txBody>
          <a:bodyPr/>
          <a:lstStyle>
            <a:lvl1pPr marL="0" indent="0">
              <a:buNone/>
              <a:defRPr sz="1100"/>
            </a:lvl1pPr>
            <a:lvl2pPr marL="355790" indent="0">
              <a:buNone/>
              <a:defRPr sz="1000"/>
            </a:lvl2pPr>
            <a:lvl3pPr marL="711591" indent="0">
              <a:buNone/>
              <a:defRPr sz="800"/>
            </a:lvl3pPr>
            <a:lvl4pPr marL="1067400" indent="0">
              <a:buNone/>
              <a:defRPr sz="700"/>
            </a:lvl4pPr>
            <a:lvl5pPr marL="1423199" indent="0">
              <a:buNone/>
              <a:defRPr sz="700"/>
            </a:lvl5pPr>
            <a:lvl6pPr marL="1779001" indent="0">
              <a:buNone/>
              <a:defRPr sz="700"/>
            </a:lvl6pPr>
            <a:lvl7pPr marL="2134801" indent="0">
              <a:buNone/>
              <a:defRPr sz="700"/>
            </a:lvl7pPr>
            <a:lvl8pPr marL="2490599" indent="0">
              <a:buNone/>
              <a:defRPr sz="700"/>
            </a:lvl8pPr>
            <a:lvl9pPr marL="2846398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903B00-C01C-4882-B9FC-C4919ECD67E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5610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913" y="3600371"/>
            <a:ext cx="5486943" cy="42547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1913" y="460032"/>
            <a:ext cx="5486943" cy="3085236"/>
          </a:xfrm>
        </p:spPr>
        <p:txBody>
          <a:bodyPr/>
          <a:lstStyle>
            <a:lvl1pPr marL="0" indent="0">
              <a:buNone/>
              <a:defRPr sz="2500"/>
            </a:lvl1pPr>
            <a:lvl2pPr marL="355790" indent="0">
              <a:buNone/>
              <a:defRPr sz="2300"/>
            </a:lvl2pPr>
            <a:lvl3pPr marL="711591" indent="0">
              <a:buNone/>
              <a:defRPr sz="1900"/>
            </a:lvl3pPr>
            <a:lvl4pPr marL="1067400" indent="0">
              <a:buNone/>
              <a:defRPr sz="1600"/>
            </a:lvl4pPr>
            <a:lvl5pPr marL="1423199" indent="0">
              <a:buNone/>
              <a:defRPr sz="1600"/>
            </a:lvl5pPr>
            <a:lvl6pPr marL="1779001" indent="0">
              <a:buNone/>
              <a:defRPr sz="1600"/>
            </a:lvl6pPr>
            <a:lvl7pPr marL="2134801" indent="0">
              <a:buNone/>
              <a:defRPr sz="1600"/>
            </a:lvl7pPr>
            <a:lvl8pPr marL="2490599" indent="0">
              <a:buNone/>
              <a:defRPr sz="1600"/>
            </a:lvl8pPr>
            <a:lvl9pPr marL="2846398" indent="0">
              <a:buNone/>
              <a:defRPr sz="16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1913" y="4025846"/>
            <a:ext cx="5486943" cy="603657"/>
          </a:xfrm>
        </p:spPr>
        <p:txBody>
          <a:bodyPr/>
          <a:lstStyle>
            <a:lvl1pPr marL="0" indent="0">
              <a:buNone/>
              <a:defRPr sz="1100"/>
            </a:lvl1pPr>
            <a:lvl2pPr marL="355790" indent="0">
              <a:buNone/>
              <a:defRPr sz="1000"/>
            </a:lvl2pPr>
            <a:lvl3pPr marL="711591" indent="0">
              <a:buNone/>
              <a:defRPr sz="800"/>
            </a:lvl3pPr>
            <a:lvl4pPr marL="1067400" indent="0">
              <a:buNone/>
              <a:defRPr sz="700"/>
            </a:lvl4pPr>
            <a:lvl5pPr marL="1423199" indent="0">
              <a:buNone/>
              <a:defRPr sz="700"/>
            </a:lvl5pPr>
            <a:lvl6pPr marL="1779001" indent="0">
              <a:buNone/>
              <a:defRPr sz="700"/>
            </a:lvl6pPr>
            <a:lvl7pPr marL="2134801" indent="0">
              <a:buNone/>
              <a:defRPr sz="700"/>
            </a:lvl7pPr>
            <a:lvl8pPr marL="2490599" indent="0">
              <a:buNone/>
              <a:defRPr sz="700"/>
            </a:lvl8pPr>
            <a:lvl9pPr marL="2846398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2CDDC-2572-4CBF-B8A4-C789D3C28E7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939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94"/>
            <a:ext cx="7632700" cy="3206749"/>
          </a:xfrm>
        </p:spPr>
        <p:txBody>
          <a:bodyPr>
            <a:noAutofit/>
          </a:bodyPr>
          <a:lstStyle>
            <a:lvl1pPr marL="283135" indent="0">
              <a:buFontTx/>
              <a:buNone/>
              <a:defRPr b="1">
                <a:latin typeface="+mj-lt"/>
              </a:defRPr>
            </a:lvl1pPr>
            <a:lvl2pPr marL="280669" indent="2485">
              <a:defRPr>
                <a:latin typeface="+mj-lt"/>
              </a:defRPr>
            </a:lvl2pPr>
            <a:lvl3pPr marL="489620" indent="-202775">
              <a:tabLst/>
              <a:defRPr>
                <a:latin typeface="+mj-lt"/>
              </a:defRPr>
            </a:lvl3pPr>
            <a:lvl4pPr marL="0" indent="280669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213" tIns="35608" rIns="71213" bIns="35608" rtlCol="0">
            <a:noAutofit/>
          </a:bodyPr>
          <a:lstStyle/>
          <a:p>
            <a:pPr defTabSz="812381"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220" y="558801"/>
            <a:ext cx="7632699" cy="946150"/>
          </a:xfrm>
        </p:spPr>
        <p:txBody>
          <a:bodyPr>
            <a:noAutofit/>
          </a:bodyPr>
          <a:lstStyle>
            <a:lvl1pPr marL="0" marR="0" indent="0" defTabSz="81238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238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821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0EA28E-E836-40C4-BA10-DC91EB36737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093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24510" y="367174"/>
            <a:ext cx="1835316" cy="445993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5850" y="367174"/>
            <a:ext cx="5378344" cy="445993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F96414-184D-4A28-8EF7-D3D35465E94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45564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883" y="367193"/>
            <a:ext cx="7343979" cy="832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15883" y="1199761"/>
            <a:ext cx="7343979" cy="36273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324081" y="4531220"/>
            <a:ext cx="620370" cy="47407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04AE3-E534-4CC9-9485-637EF95E0D1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9712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815883" y="367193"/>
            <a:ext cx="7343979" cy="832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15848" y="1199794"/>
            <a:ext cx="3606830" cy="17612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53010" y="1199794"/>
            <a:ext cx="3606831" cy="17612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815848" y="3064734"/>
            <a:ext cx="3606830" cy="176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553010" y="3064734"/>
            <a:ext cx="3606831" cy="176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8324081" y="4531220"/>
            <a:ext cx="620370" cy="47407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31499C-4B5A-4FCA-A8E1-510E92BC67D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52666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815883" y="367174"/>
            <a:ext cx="7343979" cy="445993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324081" y="4531220"/>
            <a:ext cx="620370" cy="47407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6AE9B1-741B-49B7-AEE8-7315EC80EEC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96560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562" y="1598268"/>
            <a:ext cx="7772943" cy="110256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057" y="2914630"/>
            <a:ext cx="6401886" cy="1314221"/>
          </a:xfrm>
        </p:spPr>
        <p:txBody>
          <a:bodyPr/>
          <a:lstStyle>
            <a:lvl1pPr marL="0" indent="0" algn="ctr">
              <a:buNone/>
              <a:defRPr/>
            </a:lvl1pPr>
            <a:lvl2pPr marL="356006" indent="0" algn="ctr">
              <a:buNone/>
              <a:defRPr/>
            </a:lvl2pPr>
            <a:lvl3pPr marL="712019" indent="0" algn="ctr">
              <a:buNone/>
              <a:defRPr/>
            </a:lvl3pPr>
            <a:lvl4pPr marL="1068042" indent="0" algn="ctr">
              <a:buNone/>
              <a:defRPr/>
            </a:lvl4pPr>
            <a:lvl5pPr marL="1424055" indent="0" algn="ctr">
              <a:buNone/>
              <a:defRPr/>
            </a:lvl5pPr>
            <a:lvl6pPr marL="1780070" indent="0" algn="ctr">
              <a:buNone/>
              <a:defRPr/>
            </a:lvl6pPr>
            <a:lvl7pPr marL="2136085" indent="0" algn="ctr">
              <a:buNone/>
              <a:defRPr/>
            </a:lvl7pPr>
            <a:lvl8pPr marL="2492097" indent="0" algn="ctr">
              <a:buNone/>
              <a:defRPr/>
            </a:lvl8pPr>
            <a:lvl9pPr marL="2848109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C44035-C6A1-4714-955F-5E709142054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16879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87A33C-8020-4182-8E0B-E61C821744C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16451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213" y="3305575"/>
            <a:ext cx="7772943" cy="1021573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213" y="2180294"/>
            <a:ext cx="7772943" cy="1125242"/>
          </a:xfrm>
        </p:spPr>
        <p:txBody>
          <a:bodyPr anchor="b"/>
          <a:lstStyle>
            <a:lvl1pPr marL="0" indent="0">
              <a:buNone/>
              <a:defRPr sz="1600"/>
            </a:lvl1pPr>
            <a:lvl2pPr marL="356006" indent="0">
              <a:buNone/>
              <a:defRPr sz="1400"/>
            </a:lvl2pPr>
            <a:lvl3pPr marL="712019" indent="0">
              <a:buNone/>
              <a:defRPr sz="1300"/>
            </a:lvl3pPr>
            <a:lvl4pPr marL="1068042" indent="0">
              <a:buNone/>
              <a:defRPr sz="1100"/>
            </a:lvl4pPr>
            <a:lvl5pPr marL="1424055" indent="0">
              <a:buNone/>
              <a:defRPr sz="1100"/>
            </a:lvl5pPr>
            <a:lvl6pPr marL="1780070" indent="0">
              <a:buNone/>
              <a:defRPr sz="1100"/>
            </a:lvl6pPr>
            <a:lvl7pPr marL="2136085" indent="0">
              <a:buNone/>
              <a:defRPr sz="1100"/>
            </a:lvl7pPr>
            <a:lvl8pPr marL="2492097" indent="0">
              <a:buNone/>
              <a:defRPr sz="1100"/>
            </a:lvl8pPr>
            <a:lvl9pPr marL="2848109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32C778-9778-48A0-A30D-5A5AFFE5802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49062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5848" y="1199761"/>
            <a:ext cx="3606830" cy="362733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53010" y="1199761"/>
            <a:ext cx="3606831" cy="362733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85E87F-E54A-4B3D-A399-B1663516AB3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45914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505" y="206263"/>
            <a:ext cx="8229057" cy="85743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476" y="1151160"/>
            <a:ext cx="4039867" cy="47947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6006" indent="0">
              <a:buNone/>
              <a:defRPr sz="1600" b="1"/>
            </a:lvl2pPr>
            <a:lvl3pPr marL="712019" indent="0">
              <a:buNone/>
              <a:defRPr sz="1400" b="1"/>
            </a:lvl3pPr>
            <a:lvl4pPr marL="1068042" indent="0">
              <a:buNone/>
              <a:defRPr sz="1300" b="1"/>
            </a:lvl4pPr>
            <a:lvl5pPr marL="1424055" indent="0">
              <a:buNone/>
              <a:defRPr sz="1300" b="1"/>
            </a:lvl5pPr>
            <a:lvl6pPr marL="1780070" indent="0">
              <a:buNone/>
              <a:defRPr sz="1300" b="1"/>
            </a:lvl6pPr>
            <a:lvl7pPr marL="2136085" indent="0">
              <a:buNone/>
              <a:defRPr sz="1300" b="1"/>
            </a:lvl7pPr>
            <a:lvl8pPr marL="2492097" indent="0">
              <a:buNone/>
              <a:defRPr sz="1300" b="1"/>
            </a:lvl8pPr>
            <a:lvl9pPr marL="2848109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476" y="1630635"/>
            <a:ext cx="4039867" cy="296428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308" y="1151160"/>
            <a:ext cx="4041225" cy="47947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6006" indent="0">
              <a:buNone/>
              <a:defRPr sz="1600" b="1"/>
            </a:lvl2pPr>
            <a:lvl3pPr marL="712019" indent="0">
              <a:buNone/>
              <a:defRPr sz="1400" b="1"/>
            </a:lvl3pPr>
            <a:lvl4pPr marL="1068042" indent="0">
              <a:buNone/>
              <a:defRPr sz="1300" b="1"/>
            </a:lvl4pPr>
            <a:lvl5pPr marL="1424055" indent="0">
              <a:buNone/>
              <a:defRPr sz="1300" b="1"/>
            </a:lvl5pPr>
            <a:lvl6pPr marL="1780070" indent="0">
              <a:buNone/>
              <a:defRPr sz="1300" b="1"/>
            </a:lvl6pPr>
            <a:lvl7pPr marL="2136085" indent="0">
              <a:buNone/>
              <a:defRPr sz="1300" b="1"/>
            </a:lvl7pPr>
            <a:lvl8pPr marL="2492097" indent="0">
              <a:buNone/>
              <a:defRPr sz="1300" b="1"/>
            </a:lvl8pPr>
            <a:lvl9pPr marL="2848109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308" y="1630635"/>
            <a:ext cx="4041225" cy="296428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A23926-0443-489C-9F0D-E4469FEB634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733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1169"/>
            <a:ext cx="9143998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94"/>
            <a:ext cx="7632700" cy="3206749"/>
          </a:xfrm>
        </p:spPr>
        <p:txBody>
          <a:bodyPr>
            <a:noAutofit/>
          </a:bodyPr>
          <a:lstStyle>
            <a:lvl1pPr marL="283135" indent="0">
              <a:buFontTx/>
              <a:buNone/>
              <a:defRPr b="1">
                <a:latin typeface="+mj-lt"/>
              </a:defRPr>
            </a:lvl1pPr>
            <a:lvl2pPr marL="283135" indent="0">
              <a:defRPr>
                <a:latin typeface="+mj-lt"/>
              </a:defRPr>
            </a:lvl2pPr>
            <a:lvl3pPr marL="489620" indent="-202775">
              <a:defRPr>
                <a:latin typeface="+mj-lt"/>
              </a:defRPr>
            </a:lvl3pPr>
            <a:lvl4pPr marL="0" indent="280669">
              <a:defRPr>
                <a:latin typeface="+mj-lt"/>
              </a:defRPr>
            </a:lvl4pPr>
            <a:lvl5pPr marL="1117717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220" y="558801"/>
            <a:ext cx="7632699" cy="946150"/>
          </a:xfrm>
        </p:spPr>
        <p:txBody>
          <a:bodyPr>
            <a:noAutofit/>
          </a:bodyPr>
          <a:lstStyle>
            <a:lvl1pPr marL="0" marR="0" indent="0" defTabSz="81238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238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59709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841616-2C9F-48A9-AE86-C98F3B23265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74803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587BCF-BE32-43D2-88AB-A07FCD9C9CD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20029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506" y="205209"/>
            <a:ext cx="3008181" cy="871469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612" y="205181"/>
            <a:ext cx="5110921" cy="4389739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506" y="1076656"/>
            <a:ext cx="3008181" cy="3518270"/>
          </a:xfrm>
        </p:spPr>
        <p:txBody>
          <a:bodyPr/>
          <a:lstStyle>
            <a:lvl1pPr marL="0" indent="0">
              <a:buNone/>
              <a:defRPr sz="1100"/>
            </a:lvl1pPr>
            <a:lvl2pPr marL="356006" indent="0">
              <a:buNone/>
              <a:defRPr sz="1000"/>
            </a:lvl2pPr>
            <a:lvl3pPr marL="712019" indent="0">
              <a:buNone/>
              <a:defRPr sz="800"/>
            </a:lvl3pPr>
            <a:lvl4pPr marL="1068042" indent="0">
              <a:buNone/>
              <a:defRPr sz="700"/>
            </a:lvl4pPr>
            <a:lvl5pPr marL="1424055" indent="0">
              <a:buNone/>
              <a:defRPr sz="700"/>
            </a:lvl5pPr>
            <a:lvl6pPr marL="1780070" indent="0">
              <a:buNone/>
              <a:defRPr sz="700"/>
            </a:lvl6pPr>
            <a:lvl7pPr marL="2136085" indent="0">
              <a:buNone/>
              <a:defRPr sz="700"/>
            </a:lvl7pPr>
            <a:lvl8pPr marL="2492097" indent="0">
              <a:buNone/>
              <a:defRPr sz="700"/>
            </a:lvl8pPr>
            <a:lvl9pPr marL="2848109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903B00-C01C-4882-B9FC-C4919ECD67E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78636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913" y="3600368"/>
            <a:ext cx="5486943" cy="42547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1913" y="460032"/>
            <a:ext cx="5486943" cy="3085236"/>
          </a:xfrm>
        </p:spPr>
        <p:txBody>
          <a:bodyPr/>
          <a:lstStyle>
            <a:lvl1pPr marL="0" indent="0">
              <a:buNone/>
              <a:defRPr sz="2500"/>
            </a:lvl1pPr>
            <a:lvl2pPr marL="356006" indent="0">
              <a:buNone/>
              <a:defRPr sz="2300"/>
            </a:lvl2pPr>
            <a:lvl3pPr marL="712019" indent="0">
              <a:buNone/>
              <a:defRPr sz="1900"/>
            </a:lvl3pPr>
            <a:lvl4pPr marL="1068042" indent="0">
              <a:buNone/>
              <a:defRPr sz="1600"/>
            </a:lvl4pPr>
            <a:lvl5pPr marL="1424055" indent="0">
              <a:buNone/>
              <a:defRPr sz="1600"/>
            </a:lvl5pPr>
            <a:lvl6pPr marL="1780070" indent="0">
              <a:buNone/>
              <a:defRPr sz="1600"/>
            </a:lvl6pPr>
            <a:lvl7pPr marL="2136085" indent="0">
              <a:buNone/>
              <a:defRPr sz="1600"/>
            </a:lvl7pPr>
            <a:lvl8pPr marL="2492097" indent="0">
              <a:buNone/>
              <a:defRPr sz="1600"/>
            </a:lvl8pPr>
            <a:lvl9pPr marL="2848109" indent="0">
              <a:buNone/>
              <a:defRPr sz="16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1913" y="4025843"/>
            <a:ext cx="5486943" cy="603657"/>
          </a:xfrm>
        </p:spPr>
        <p:txBody>
          <a:bodyPr/>
          <a:lstStyle>
            <a:lvl1pPr marL="0" indent="0">
              <a:buNone/>
              <a:defRPr sz="1100"/>
            </a:lvl1pPr>
            <a:lvl2pPr marL="356006" indent="0">
              <a:buNone/>
              <a:defRPr sz="1000"/>
            </a:lvl2pPr>
            <a:lvl3pPr marL="712019" indent="0">
              <a:buNone/>
              <a:defRPr sz="800"/>
            </a:lvl3pPr>
            <a:lvl4pPr marL="1068042" indent="0">
              <a:buNone/>
              <a:defRPr sz="700"/>
            </a:lvl4pPr>
            <a:lvl5pPr marL="1424055" indent="0">
              <a:buNone/>
              <a:defRPr sz="700"/>
            </a:lvl5pPr>
            <a:lvl6pPr marL="1780070" indent="0">
              <a:buNone/>
              <a:defRPr sz="700"/>
            </a:lvl6pPr>
            <a:lvl7pPr marL="2136085" indent="0">
              <a:buNone/>
              <a:defRPr sz="700"/>
            </a:lvl7pPr>
            <a:lvl8pPr marL="2492097" indent="0">
              <a:buNone/>
              <a:defRPr sz="700"/>
            </a:lvl8pPr>
            <a:lvl9pPr marL="2848109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2CDDC-2572-4CBF-B8A4-C789D3C28E7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36755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0EA28E-E836-40C4-BA10-DC91EB36737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2684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24510" y="367174"/>
            <a:ext cx="1835316" cy="445993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5850" y="367174"/>
            <a:ext cx="5378344" cy="445993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F96414-184D-4A28-8EF7-D3D35465E94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09643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882" y="367190"/>
            <a:ext cx="7343979" cy="832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15882" y="1199761"/>
            <a:ext cx="7343979" cy="36273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324081" y="4531220"/>
            <a:ext cx="620370" cy="47407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04AE3-E534-4CC9-9485-637EF95E0D1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51243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815882" y="367190"/>
            <a:ext cx="7343979" cy="832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15848" y="1199790"/>
            <a:ext cx="3606830" cy="17612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53010" y="1199790"/>
            <a:ext cx="3606831" cy="17612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815848" y="3064734"/>
            <a:ext cx="3606830" cy="176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553010" y="3064734"/>
            <a:ext cx="3606831" cy="176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8324081" y="4531220"/>
            <a:ext cx="620370" cy="47407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31499C-4B5A-4FCA-A8E1-510E92BC67D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86974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815882" y="367174"/>
            <a:ext cx="7343979" cy="445993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324081" y="4531220"/>
            <a:ext cx="620370" cy="47407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6AE9B1-741B-49B7-AEE8-7315EC80EEC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27542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550" y="1598264"/>
            <a:ext cx="7772943" cy="110256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057" y="2914614"/>
            <a:ext cx="6401886" cy="1314222"/>
          </a:xfrm>
        </p:spPr>
        <p:txBody>
          <a:bodyPr/>
          <a:lstStyle>
            <a:lvl1pPr marL="0" indent="0" algn="ctr">
              <a:buNone/>
              <a:defRPr/>
            </a:lvl1pPr>
            <a:lvl2pPr marL="356726" indent="0" algn="ctr">
              <a:buNone/>
              <a:defRPr/>
            </a:lvl2pPr>
            <a:lvl3pPr marL="713449" indent="0" algn="ctr">
              <a:buNone/>
              <a:defRPr/>
            </a:lvl3pPr>
            <a:lvl4pPr marL="1070195" indent="0" algn="ctr">
              <a:buNone/>
              <a:defRPr/>
            </a:lvl4pPr>
            <a:lvl5pPr marL="1426925" indent="0" algn="ctr">
              <a:buNone/>
              <a:defRPr/>
            </a:lvl5pPr>
            <a:lvl6pPr marL="1783655" indent="0" algn="ctr">
              <a:buNone/>
              <a:defRPr/>
            </a:lvl6pPr>
            <a:lvl7pPr marL="2140387" indent="0" algn="ctr">
              <a:buNone/>
              <a:defRPr/>
            </a:lvl7pPr>
            <a:lvl8pPr marL="2497118" indent="0" algn="ctr">
              <a:buNone/>
              <a:defRPr/>
            </a:lvl8pPr>
            <a:lvl9pPr marL="285385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C44035-C6A1-4714-955F-5E709142054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606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9"/>
            <a:ext cx="9144000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94"/>
            <a:ext cx="7632700" cy="3206749"/>
          </a:xfrm>
        </p:spPr>
        <p:txBody>
          <a:bodyPr>
            <a:noAutofit/>
          </a:bodyPr>
          <a:lstStyle>
            <a:lvl1pPr marL="283135" indent="0">
              <a:buFontTx/>
              <a:buNone/>
              <a:defRPr b="1">
                <a:latin typeface="+mj-lt"/>
              </a:defRPr>
            </a:lvl1pPr>
            <a:lvl2pPr marL="283135" indent="0">
              <a:defRPr>
                <a:latin typeface="+mj-lt"/>
              </a:defRPr>
            </a:lvl2pPr>
            <a:lvl3pPr marL="489620" indent="-202775">
              <a:defRPr>
                <a:latin typeface="+mj-lt"/>
              </a:defRPr>
            </a:lvl3pPr>
            <a:lvl4pPr marL="0" indent="280669">
              <a:defRPr>
                <a:latin typeface="+mj-lt"/>
              </a:defRPr>
            </a:lvl4pPr>
            <a:lvl5pPr marL="1117717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220" y="558801"/>
            <a:ext cx="7632699" cy="946150"/>
          </a:xfrm>
        </p:spPr>
        <p:txBody>
          <a:bodyPr>
            <a:noAutofit/>
          </a:bodyPr>
          <a:lstStyle>
            <a:lvl1pPr marL="0" marR="0" indent="0" defTabSz="81238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238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61355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87A33C-8020-4182-8E0B-E61C821744C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23597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201" y="3305565"/>
            <a:ext cx="7772943" cy="1021573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201" y="2180294"/>
            <a:ext cx="7772943" cy="1125242"/>
          </a:xfrm>
        </p:spPr>
        <p:txBody>
          <a:bodyPr anchor="b"/>
          <a:lstStyle>
            <a:lvl1pPr marL="0" indent="0">
              <a:buNone/>
              <a:defRPr sz="1600"/>
            </a:lvl1pPr>
            <a:lvl2pPr marL="356726" indent="0">
              <a:buNone/>
              <a:defRPr sz="1400"/>
            </a:lvl2pPr>
            <a:lvl3pPr marL="713449" indent="0">
              <a:buNone/>
              <a:defRPr sz="1300"/>
            </a:lvl3pPr>
            <a:lvl4pPr marL="1070195" indent="0">
              <a:buNone/>
              <a:defRPr sz="1100"/>
            </a:lvl4pPr>
            <a:lvl5pPr marL="1426925" indent="0">
              <a:buNone/>
              <a:defRPr sz="1100"/>
            </a:lvl5pPr>
            <a:lvl6pPr marL="1783655" indent="0">
              <a:buNone/>
              <a:defRPr sz="1100"/>
            </a:lvl6pPr>
            <a:lvl7pPr marL="2140387" indent="0">
              <a:buNone/>
              <a:defRPr sz="1100"/>
            </a:lvl7pPr>
            <a:lvl8pPr marL="2497118" indent="0">
              <a:buNone/>
              <a:defRPr sz="1100"/>
            </a:lvl8pPr>
            <a:lvl9pPr marL="2853850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32C778-9778-48A0-A30D-5A5AFFE5802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19088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5848" y="1199774"/>
            <a:ext cx="3606830" cy="3627339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53010" y="1199774"/>
            <a:ext cx="3606831" cy="3627339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85E87F-E54A-4B3D-A399-B1663516AB3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33315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493" y="206260"/>
            <a:ext cx="8229057" cy="85743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476" y="1151160"/>
            <a:ext cx="4039867" cy="47947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6726" indent="0">
              <a:buNone/>
              <a:defRPr sz="1600" b="1"/>
            </a:lvl2pPr>
            <a:lvl3pPr marL="713449" indent="0">
              <a:buNone/>
              <a:defRPr sz="1400" b="1"/>
            </a:lvl3pPr>
            <a:lvl4pPr marL="1070195" indent="0">
              <a:buNone/>
              <a:defRPr sz="1300" b="1"/>
            </a:lvl4pPr>
            <a:lvl5pPr marL="1426925" indent="0">
              <a:buNone/>
              <a:defRPr sz="1300" b="1"/>
            </a:lvl5pPr>
            <a:lvl6pPr marL="1783655" indent="0">
              <a:buNone/>
              <a:defRPr sz="1300" b="1"/>
            </a:lvl6pPr>
            <a:lvl7pPr marL="2140387" indent="0">
              <a:buNone/>
              <a:defRPr sz="1300" b="1"/>
            </a:lvl7pPr>
            <a:lvl8pPr marL="2497118" indent="0">
              <a:buNone/>
              <a:defRPr sz="1300" b="1"/>
            </a:lvl8pPr>
            <a:lvl9pPr marL="2853850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476" y="1630635"/>
            <a:ext cx="4039867" cy="296428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308" y="1151160"/>
            <a:ext cx="4041225" cy="47947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6726" indent="0">
              <a:buNone/>
              <a:defRPr sz="1600" b="1"/>
            </a:lvl2pPr>
            <a:lvl3pPr marL="713449" indent="0">
              <a:buNone/>
              <a:defRPr sz="1400" b="1"/>
            </a:lvl3pPr>
            <a:lvl4pPr marL="1070195" indent="0">
              <a:buNone/>
              <a:defRPr sz="1300" b="1"/>
            </a:lvl4pPr>
            <a:lvl5pPr marL="1426925" indent="0">
              <a:buNone/>
              <a:defRPr sz="1300" b="1"/>
            </a:lvl5pPr>
            <a:lvl6pPr marL="1783655" indent="0">
              <a:buNone/>
              <a:defRPr sz="1300" b="1"/>
            </a:lvl6pPr>
            <a:lvl7pPr marL="2140387" indent="0">
              <a:buNone/>
              <a:defRPr sz="1300" b="1"/>
            </a:lvl7pPr>
            <a:lvl8pPr marL="2497118" indent="0">
              <a:buNone/>
              <a:defRPr sz="1300" b="1"/>
            </a:lvl8pPr>
            <a:lvl9pPr marL="2853850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308" y="1630635"/>
            <a:ext cx="4041225" cy="296428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A23926-0443-489C-9F0D-E4469FEB634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27814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841616-2C9F-48A9-AE86-C98F3B23265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4206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587BCF-BE32-43D2-88AB-A07FCD9C9CD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24935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493" y="205209"/>
            <a:ext cx="3008181" cy="871469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612" y="205181"/>
            <a:ext cx="5110921" cy="4389739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493" y="1076650"/>
            <a:ext cx="3008181" cy="3518270"/>
          </a:xfrm>
        </p:spPr>
        <p:txBody>
          <a:bodyPr/>
          <a:lstStyle>
            <a:lvl1pPr marL="0" indent="0">
              <a:buNone/>
              <a:defRPr sz="1100"/>
            </a:lvl1pPr>
            <a:lvl2pPr marL="356726" indent="0">
              <a:buNone/>
              <a:defRPr sz="900"/>
            </a:lvl2pPr>
            <a:lvl3pPr marL="713449" indent="0">
              <a:buNone/>
              <a:defRPr sz="800"/>
            </a:lvl3pPr>
            <a:lvl4pPr marL="1070195" indent="0">
              <a:buNone/>
              <a:defRPr sz="700"/>
            </a:lvl4pPr>
            <a:lvl5pPr marL="1426925" indent="0">
              <a:buNone/>
              <a:defRPr sz="700"/>
            </a:lvl5pPr>
            <a:lvl6pPr marL="1783655" indent="0">
              <a:buNone/>
              <a:defRPr sz="700"/>
            </a:lvl6pPr>
            <a:lvl7pPr marL="2140387" indent="0">
              <a:buNone/>
              <a:defRPr sz="700"/>
            </a:lvl7pPr>
            <a:lvl8pPr marL="2497118" indent="0">
              <a:buNone/>
              <a:defRPr sz="700"/>
            </a:lvl8pPr>
            <a:lvl9pPr marL="2853850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903B00-C01C-4882-B9FC-C4919ECD67E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51517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899" y="3600362"/>
            <a:ext cx="5486943" cy="42547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1899" y="460032"/>
            <a:ext cx="5486943" cy="3085236"/>
          </a:xfrm>
        </p:spPr>
        <p:txBody>
          <a:bodyPr/>
          <a:lstStyle>
            <a:lvl1pPr marL="0" indent="0">
              <a:buNone/>
              <a:defRPr sz="2500"/>
            </a:lvl1pPr>
            <a:lvl2pPr marL="356726" indent="0">
              <a:buNone/>
              <a:defRPr sz="2200"/>
            </a:lvl2pPr>
            <a:lvl3pPr marL="713449" indent="0">
              <a:buNone/>
              <a:defRPr sz="1900"/>
            </a:lvl3pPr>
            <a:lvl4pPr marL="1070195" indent="0">
              <a:buNone/>
              <a:defRPr sz="1600"/>
            </a:lvl4pPr>
            <a:lvl5pPr marL="1426925" indent="0">
              <a:buNone/>
              <a:defRPr sz="1600"/>
            </a:lvl5pPr>
            <a:lvl6pPr marL="1783655" indent="0">
              <a:buNone/>
              <a:defRPr sz="1600"/>
            </a:lvl6pPr>
            <a:lvl7pPr marL="2140387" indent="0">
              <a:buNone/>
              <a:defRPr sz="1600"/>
            </a:lvl7pPr>
            <a:lvl8pPr marL="2497118" indent="0">
              <a:buNone/>
              <a:defRPr sz="1600"/>
            </a:lvl8pPr>
            <a:lvl9pPr marL="2853850" indent="0">
              <a:buNone/>
              <a:defRPr sz="16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1899" y="4025837"/>
            <a:ext cx="5486943" cy="603657"/>
          </a:xfrm>
        </p:spPr>
        <p:txBody>
          <a:bodyPr/>
          <a:lstStyle>
            <a:lvl1pPr marL="0" indent="0">
              <a:buNone/>
              <a:defRPr sz="1100"/>
            </a:lvl1pPr>
            <a:lvl2pPr marL="356726" indent="0">
              <a:buNone/>
              <a:defRPr sz="900"/>
            </a:lvl2pPr>
            <a:lvl3pPr marL="713449" indent="0">
              <a:buNone/>
              <a:defRPr sz="800"/>
            </a:lvl3pPr>
            <a:lvl4pPr marL="1070195" indent="0">
              <a:buNone/>
              <a:defRPr sz="700"/>
            </a:lvl4pPr>
            <a:lvl5pPr marL="1426925" indent="0">
              <a:buNone/>
              <a:defRPr sz="700"/>
            </a:lvl5pPr>
            <a:lvl6pPr marL="1783655" indent="0">
              <a:buNone/>
              <a:defRPr sz="700"/>
            </a:lvl6pPr>
            <a:lvl7pPr marL="2140387" indent="0">
              <a:buNone/>
              <a:defRPr sz="700"/>
            </a:lvl7pPr>
            <a:lvl8pPr marL="2497118" indent="0">
              <a:buNone/>
              <a:defRPr sz="700"/>
            </a:lvl8pPr>
            <a:lvl9pPr marL="2853850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2CDDC-2572-4CBF-B8A4-C789D3C28E7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04292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0EA28E-E836-40C4-BA10-DC91EB36737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75843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24510" y="367165"/>
            <a:ext cx="1835316" cy="445993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5850" y="367165"/>
            <a:ext cx="5378344" cy="445993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F96414-184D-4A28-8EF7-D3D35465E94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05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556"/>
            <a:ext cx="9144000" cy="51428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046" y="1478188"/>
            <a:ext cx="5736842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7046" y="353047"/>
            <a:ext cx="5736842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61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23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1856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2475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3094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3714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4332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4952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99160776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869" y="367183"/>
            <a:ext cx="7343979" cy="832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15869" y="1199774"/>
            <a:ext cx="7343979" cy="362733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324081" y="4531218"/>
            <a:ext cx="620370" cy="47407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04AE3-E534-4CC9-9485-637EF95E0D1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4538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815869" y="367183"/>
            <a:ext cx="7343979" cy="832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15848" y="1199786"/>
            <a:ext cx="3606830" cy="17612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53010" y="1199786"/>
            <a:ext cx="3606831" cy="17612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815848" y="3064732"/>
            <a:ext cx="3606830" cy="176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553010" y="3064732"/>
            <a:ext cx="3606831" cy="176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8324081" y="4531218"/>
            <a:ext cx="620370" cy="47407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31499C-4B5A-4FCA-A8E1-510E92BC67D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41483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815869" y="367165"/>
            <a:ext cx="7343979" cy="445993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324081" y="4531218"/>
            <a:ext cx="620370" cy="47407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6AE9B1-741B-49B7-AEE8-7315EC80EEC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32882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539" y="1598242"/>
            <a:ext cx="7772943" cy="110256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057" y="2914614"/>
            <a:ext cx="6401886" cy="1314222"/>
          </a:xfrm>
        </p:spPr>
        <p:txBody>
          <a:bodyPr/>
          <a:lstStyle>
            <a:lvl1pPr marL="0" indent="0" algn="ctr">
              <a:buNone/>
              <a:defRPr/>
            </a:lvl1pPr>
            <a:lvl2pPr marL="357266" indent="0" algn="ctr">
              <a:buNone/>
              <a:defRPr/>
            </a:lvl2pPr>
            <a:lvl3pPr marL="714529" indent="0" algn="ctr">
              <a:buNone/>
              <a:defRPr/>
            </a:lvl3pPr>
            <a:lvl4pPr marL="1071804" indent="0" algn="ctr">
              <a:buNone/>
              <a:defRPr/>
            </a:lvl4pPr>
            <a:lvl5pPr marL="1429071" indent="0" algn="ctr">
              <a:buNone/>
              <a:defRPr/>
            </a:lvl5pPr>
            <a:lvl6pPr marL="1786338" indent="0" algn="ctr">
              <a:buNone/>
              <a:defRPr/>
            </a:lvl6pPr>
            <a:lvl7pPr marL="2143605" indent="0" algn="ctr">
              <a:buNone/>
              <a:defRPr/>
            </a:lvl7pPr>
            <a:lvl8pPr marL="2500873" indent="0" algn="ctr">
              <a:buNone/>
              <a:defRPr/>
            </a:lvl8pPr>
            <a:lvl9pPr marL="285814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C44035-C6A1-4714-955F-5E709142054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87030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87A33C-8020-4182-8E0B-E61C821744C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9459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191" y="3305543"/>
            <a:ext cx="7772943" cy="1021573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191" y="2180292"/>
            <a:ext cx="7772943" cy="1125242"/>
          </a:xfrm>
        </p:spPr>
        <p:txBody>
          <a:bodyPr anchor="b"/>
          <a:lstStyle>
            <a:lvl1pPr marL="0" indent="0">
              <a:buNone/>
              <a:defRPr sz="1600"/>
            </a:lvl1pPr>
            <a:lvl2pPr marL="357266" indent="0">
              <a:buNone/>
              <a:defRPr sz="1400"/>
            </a:lvl2pPr>
            <a:lvl3pPr marL="714529" indent="0">
              <a:buNone/>
              <a:defRPr sz="1300"/>
            </a:lvl3pPr>
            <a:lvl4pPr marL="1071804" indent="0">
              <a:buNone/>
              <a:defRPr sz="1100"/>
            </a:lvl4pPr>
            <a:lvl5pPr marL="1429071" indent="0">
              <a:buNone/>
              <a:defRPr sz="1100"/>
            </a:lvl5pPr>
            <a:lvl6pPr marL="1786338" indent="0">
              <a:buNone/>
              <a:defRPr sz="1100"/>
            </a:lvl6pPr>
            <a:lvl7pPr marL="2143605" indent="0">
              <a:buNone/>
              <a:defRPr sz="1100"/>
            </a:lvl7pPr>
            <a:lvl8pPr marL="2500873" indent="0">
              <a:buNone/>
              <a:defRPr sz="1100"/>
            </a:lvl8pPr>
            <a:lvl9pPr marL="2858140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32C778-9778-48A0-A30D-5A5AFFE5802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25293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5848" y="1199764"/>
            <a:ext cx="3606830" cy="3627339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52998" y="1199764"/>
            <a:ext cx="3606831" cy="3627339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85E87F-E54A-4B3D-A399-B1663516AB3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12571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482" y="206260"/>
            <a:ext cx="8229057" cy="85743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474" y="1151160"/>
            <a:ext cx="4039867" cy="47947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7266" indent="0">
              <a:buNone/>
              <a:defRPr sz="1600" b="1"/>
            </a:lvl2pPr>
            <a:lvl3pPr marL="714529" indent="0">
              <a:buNone/>
              <a:defRPr sz="1400" b="1"/>
            </a:lvl3pPr>
            <a:lvl4pPr marL="1071804" indent="0">
              <a:buNone/>
              <a:defRPr sz="1300" b="1"/>
            </a:lvl4pPr>
            <a:lvl5pPr marL="1429071" indent="0">
              <a:buNone/>
              <a:defRPr sz="1300" b="1"/>
            </a:lvl5pPr>
            <a:lvl6pPr marL="1786338" indent="0">
              <a:buNone/>
              <a:defRPr sz="1300" b="1"/>
            </a:lvl6pPr>
            <a:lvl7pPr marL="2143605" indent="0">
              <a:buNone/>
              <a:defRPr sz="1300" b="1"/>
            </a:lvl7pPr>
            <a:lvl8pPr marL="2500873" indent="0">
              <a:buNone/>
              <a:defRPr sz="1300" b="1"/>
            </a:lvl8pPr>
            <a:lvl9pPr marL="2858140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474" y="1630629"/>
            <a:ext cx="4039867" cy="296428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307" y="1151160"/>
            <a:ext cx="4041225" cy="47947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7266" indent="0">
              <a:buNone/>
              <a:defRPr sz="1600" b="1"/>
            </a:lvl2pPr>
            <a:lvl3pPr marL="714529" indent="0">
              <a:buNone/>
              <a:defRPr sz="1400" b="1"/>
            </a:lvl3pPr>
            <a:lvl4pPr marL="1071804" indent="0">
              <a:buNone/>
              <a:defRPr sz="1300" b="1"/>
            </a:lvl4pPr>
            <a:lvl5pPr marL="1429071" indent="0">
              <a:buNone/>
              <a:defRPr sz="1300" b="1"/>
            </a:lvl5pPr>
            <a:lvl6pPr marL="1786338" indent="0">
              <a:buNone/>
              <a:defRPr sz="1300" b="1"/>
            </a:lvl6pPr>
            <a:lvl7pPr marL="2143605" indent="0">
              <a:buNone/>
              <a:defRPr sz="1300" b="1"/>
            </a:lvl7pPr>
            <a:lvl8pPr marL="2500873" indent="0">
              <a:buNone/>
              <a:defRPr sz="1300" b="1"/>
            </a:lvl8pPr>
            <a:lvl9pPr marL="2858140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307" y="1630629"/>
            <a:ext cx="4041225" cy="296428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A23926-0443-489C-9F0D-E4469FEB634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1535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841616-2C9F-48A9-AE86-C98F3B23265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92515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587BCF-BE32-43D2-88AB-A07FCD9C9CD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79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558812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90" y="1504951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4951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83767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482" y="205189"/>
            <a:ext cx="3008181" cy="871469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611" y="205179"/>
            <a:ext cx="5110921" cy="4389739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482" y="1076648"/>
            <a:ext cx="3008181" cy="3518270"/>
          </a:xfrm>
        </p:spPr>
        <p:txBody>
          <a:bodyPr/>
          <a:lstStyle>
            <a:lvl1pPr marL="0" indent="0">
              <a:buNone/>
              <a:defRPr sz="1100"/>
            </a:lvl1pPr>
            <a:lvl2pPr marL="357266" indent="0">
              <a:buNone/>
              <a:defRPr sz="900"/>
            </a:lvl2pPr>
            <a:lvl3pPr marL="714529" indent="0">
              <a:buNone/>
              <a:defRPr sz="800"/>
            </a:lvl3pPr>
            <a:lvl4pPr marL="1071804" indent="0">
              <a:buNone/>
              <a:defRPr sz="700"/>
            </a:lvl4pPr>
            <a:lvl5pPr marL="1429071" indent="0">
              <a:buNone/>
              <a:defRPr sz="700"/>
            </a:lvl5pPr>
            <a:lvl6pPr marL="1786338" indent="0">
              <a:buNone/>
              <a:defRPr sz="700"/>
            </a:lvl6pPr>
            <a:lvl7pPr marL="2143605" indent="0">
              <a:buNone/>
              <a:defRPr sz="700"/>
            </a:lvl7pPr>
            <a:lvl8pPr marL="2500873" indent="0">
              <a:buNone/>
              <a:defRPr sz="700"/>
            </a:lvl8pPr>
            <a:lvl9pPr marL="2858140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903B00-C01C-4882-B9FC-C4919ECD67E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36926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887" y="3600352"/>
            <a:ext cx="5486943" cy="42547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1887" y="460032"/>
            <a:ext cx="5486943" cy="3085236"/>
          </a:xfrm>
        </p:spPr>
        <p:txBody>
          <a:bodyPr/>
          <a:lstStyle>
            <a:lvl1pPr marL="0" indent="0">
              <a:buNone/>
              <a:defRPr sz="2500"/>
            </a:lvl1pPr>
            <a:lvl2pPr marL="357266" indent="0">
              <a:buNone/>
              <a:defRPr sz="2200"/>
            </a:lvl2pPr>
            <a:lvl3pPr marL="714529" indent="0">
              <a:buNone/>
              <a:defRPr sz="1900"/>
            </a:lvl3pPr>
            <a:lvl4pPr marL="1071804" indent="0">
              <a:buNone/>
              <a:defRPr sz="1600"/>
            </a:lvl4pPr>
            <a:lvl5pPr marL="1429071" indent="0">
              <a:buNone/>
              <a:defRPr sz="1600"/>
            </a:lvl5pPr>
            <a:lvl6pPr marL="1786338" indent="0">
              <a:buNone/>
              <a:defRPr sz="1600"/>
            </a:lvl6pPr>
            <a:lvl7pPr marL="2143605" indent="0">
              <a:buNone/>
              <a:defRPr sz="1600"/>
            </a:lvl7pPr>
            <a:lvl8pPr marL="2500873" indent="0">
              <a:buNone/>
              <a:defRPr sz="1600"/>
            </a:lvl8pPr>
            <a:lvl9pPr marL="2858140" indent="0">
              <a:buNone/>
              <a:defRPr sz="16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1887" y="4025827"/>
            <a:ext cx="5486943" cy="603657"/>
          </a:xfrm>
        </p:spPr>
        <p:txBody>
          <a:bodyPr/>
          <a:lstStyle>
            <a:lvl1pPr marL="0" indent="0">
              <a:buNone/>
              <a:defRPr sz="1100"/>
            </a:lvl1pPr>
            <a:lvl2pPr marL="357266" indent="0">
              <a:buNone/>
              <a:defRPr sz="900"/>
            </a:lvl2pPr>
            <a:lvl3pPr marL="714529" indent="0">
              <a:buNone/>
              <a:defRPr sz="800"/>
            </a:lvl3pPr>
            <a:lvl4pPr marL="1071804" indent="0">
              <a:buNone/>
              <a:defRPr sz="700"/>
            </a:lvl4pPr>
            <a:lvl5pPr marL="1429071" indent="0">
              <a:buNone/>
              <a:defRPr sz="700"/>
            </a:lvl5pPr>
            <a:lvl6pPr marL="1786338" indent="0">
              <a:buNone/>
              <a:defRPr sz="700"/>
            </a:lvl6pPr>
            <a:lvl7pPr marL="2143605" indent="0">
              <a:buNone/>
              <a:defRPr sz="700"/>
            </a:lvl7pPr>
            <a:lvl8pPr marL="2500873" indent="0">
              <a:buNone/>
              <a:defRPr sz="700"/>
            </a:lvl8pPr>
            <a:lvl9pPr marL="2858140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2CDDC-2572-4CBF-B8A4-C789D3C28E7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70957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0EA28E-E836-40C4-BA10-DC91EB36737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0324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24510" y="367163"/>
            <a:ext cx="1835316" cy="445993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5850" y="367163"/>
            <a:ext cx="5378344" cy="445993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F96414-184D-4A28-8EF7-D3D35465E94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11368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857" y="367172"/>
            <a:ext cx="7343979" cy="832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15857" y="1199764"/>
            <a:ext cx="7343979" cy="362733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324081" y="4531205"/>
            <a:ext cx="620370" cy="47407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04AE3-E534-4CC9-9485-637EF95E0D1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27401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815857" y="367172"/>
            <a:ext cx="7343979" cy="832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15848" y="1199764"/>
            <a:ext cx="3606830" cy="17612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52998" y="1199764"/>
            <a:ext cx="3606831" cy="17612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815848" y="3064719"/>
            <a:ext cx="3606830" cy="176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552998" y="3064719"/>
            <a:ext cx="3606831" cy="176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8324081" y="4531205"/>
            <a:ext cx="620370" cy="47407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31499C-4B5A-4FCA-A8E1-510E92BC67D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03955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815857" y="367163"/>
            <a:ext cx="7343979" cy="445993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324081" y="4531205"/>
            <a:ext cx="620370" cy="47407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6AE9B1-741B-49B7-AEE8-7315EC80EEC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54875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483C82-2CB0-403B-8A56-3B54E47C14C4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89234265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1169"/>
            <a:ext cx="9144000" cy="51428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49862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196"/>
            <a:ext cx="9142412" cy="5142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926209" y="3846910"/>
            <a:ext cx="9239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497" tIns="39749" rIns="79497" bIns="39749"/>
          <a:lstStyle>
            <a:lvl1pPr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5813" indent="-227013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30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02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74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46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8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07" y="1205166"/>
            <a:ext cx="7320689" cy="3621940"/>
          </a:xfrm>
        </p:spPr>
        <p:txBody>
          <a:bodyPr/>
          <a:lstStyle>
            <a:lvl1pPr marL="316328" indent="0">
              <a:buFontTx/>
              <a:buNone/>
              <a:defRPr b="1">
                <a:latin typeface="+mj-lt"/>
              </a:defRPr>
            </a:lvl1pPr>
            <a:lvl2pPr marL="313570" indent="2783">
              <a:defRPr>
                <a:latin typeface="+mj-lt"/>
              </a:defRPr>
            </a:lvl2pPr>
            <a:lvl3pPr marL="547008" indent="-226545">
              <a:tabLst/>
              <a:defRPr>
                <a:latin typeface="+mj-lt"/>
              </a:defRPr>
            </a:lvl3pPr>
            <a:lvl4pPr marL="0" indent="313570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375815"/>
            <a:ext cx="7337192" cy="829352"/>
          </a:xfrm>
        </p:spPr>
        <p:txBody>
          <a:bodyPr/>
          <a:lstStyle>
            <a:lvl1pPr marL="0" marR="0" indent="0" defTabSz="90760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909049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9D0797A-33CF-4BB8-8CCB-9DDB0B488B5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686422613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80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75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6193" indent="0">
              <a:buNone/>
              <a:defRPr sz="1800" b="1"/>
            </a:lvl2pPr>
            <a:lvl3pPr marL="812381" indent="0">
              <a:buNone/>
              <a:defRPr sz="1600" b="1"/>
            </a:lvl3pPr>
            <a:lvl4pPr marL="1218566" indent="0">
              <a:buNone/>
              <a:defRPr sz="1400" b="1"/>
            </a:lvl4pPr>
            <a:lvl5pPr marL="1624754" indent="0">
              <a:buNone/>
              <a:defRPr sz="1400" b="1"/>
            </a:lvl5pPr>
            <a:lvl6pPr marL="2030948" indent="0">
              <a:buNone/>
              <a:defRPr sz="1400" b="1"/>
            </a:lvl6pPr>
            <a:lvl7pPr marL="2437142" indent="0">
              <a:buNone/>
              <a:defRPr sz="1400" b="1"/>
            </a:lvl7pPr>
            <a:lvl8pPr marL="2843329" indent="0">
              <a:buNone/>
              <a:defRPr sz="1400" b="1"/>
            </a:lvl8pPr>
            <a:lvl9pPr marL="324952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82" y="1151375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6193" indent="0">
              <a:buNone/>
              <a:defRPr sz="1800" b="1"/>
            </a:lvl2pPr>
            <a:lvl3pPr marL="812381" indent="0">
              <a:buNone/>
              <a:defRPr sz="1600" b="1"/>
            </a:lvl3pPr>
            <a:lvl4pPr marL="1218566" indent="0">
              <a:buNone/>
              <a:defRPr sz="1400" b="1"/>
            </a:lvl4pPr>
            <a:lvl5pPr marL="1624754" indent="0">
              <a:buNone/>
              <a:defRPr sz="1400" b="1"/>
            </a:lvl5pPr>
            <a:lvl6pPr marL="2030948" indent="0">
              <a:buNone/>
              <a:defRPr sz="1400" b="1"/>
            </a:lvl6pPr>
            <a:lvl7pPr marL="2437142" indent="0">
              <a:buNone/>
              <a:defRPr sz="1400" b="1"/>
            </a:lvl7pPr>
            <a:lvl8pPr marL="2843329" indent="0">
              <a:buNone/>
              <a:defRPr sz="1400" b="1"/>
            </a:lvl8pPr>
            <a:lvl9pPr marL="324952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82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83113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" y="0"/>
            <a:ext cx="9142413" cy="5142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07" y="1205166"/>
            <a:ext cx="7320689" cy="3621940"/>
          </a:xfrm>
        </p:spPr>
        <p:txBody>
          <a:bodyPr/>
          <a:lstStyle>
            <a:lvl1pPr marL="316328" indent="0">
              <a:buFontTx/>
              <a:buNone/>
              <a:defRPr b="1">
                <a:latin typeface="+mj-lt"/>
              </a:defRPr>
            </a:lvl1pPr>
            <a:lvl2pPr marL="316328" indent="0">
              <a:defRPr>
                <a:latin typeface="+mj-lt"/>
              </a:defRPr>
            </a:lvl2pPr>
            <a:lvl3pPr marL="547008" indent="-226545">
              <a:defRPr>
                <a:latin typeface="+mj-lt"/>
              </a:defRPr>
            </a:lvl3pPr>
            <a:lvl4pPr marL="0" indent="313570">
              <a:defRPr>
                <a:latin typeface="+mj-lt"/>
              </a:defRPr>
            </a:lvl4pPr>
            <a:lvl5pPr marL="1248746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55" y="375815"/>
            <a:ext cx="7337901" cy="829352"/>
          </a:xfrm>
        </p:spPr>
        <p:txBody>
          <a:bodyPr/>
          <a:lstStyle>
            <a:lvl1pPr marL="0" marR="0" indent="0" defTabSz="90760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909049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8ED851C-A96E-4531-8813-94A897DC60F4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141190478"/>
      </p:ext>
    </p:extLst>
  </p:cSld>
  <p:clrMapOvr>
    <a:masterClrMapping/>
  </p:clrMapOvr>
  <p:transition spd="med">
    <p:fade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7981161"/>
      </p:ext>
    </p:extLst>
  </p:cSld>
  <p:clrMapOvr>
    <a:masterClrMapping/>
  </p:clrMapOvr>
  <p:transition spd="med">
    <p:fade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9"/>
            <a:ext cx="9144000" cy="51428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794995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92159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7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5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2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0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38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3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98626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9"/>
            <a:ext cx="9142412" cy="5142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5926139" y="3844768"/>
            <a:ext cx="923925" cy="282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405" tIns="32202" rIns="64405" bIns="32202"/>
          <a:lstStyle>
            <a:lvl1pPr eaLnBrk="0" hangingPunct="0">
              <a:defRPr sz="1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ru-RU" sz="14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205153"/>
            <a:ext cx="7320689" cy="3621940"/>
          </a:xfrm>
        </p:spPr>
        <p:txBody>
          <a:bodyPr/>
          <a:lstStyle>
            <a:lvl1pPr marL="256055" indent="0">
              <a:buFontTx/>
              <a:buNone/>
              <a:defRPr b="1">
                <a:latin typeface="+mj-lt"/>
              </a:defRPr>
            </a:lvl1pPr>
            <a:lvl2pPr marL="253818" indent="2237">
              <a:defRPr>
                <a:latin typeface="+mj-lt"/>
              </a:defRPr>
            </a:lvl2pPr>
            <a:lvl3pPr marL="442783" indent="-183375">
              <a:tabLst/>
              <a:defRPr>
                <a:latin typeface="+mj-lt"/>
              </a:defRPr>
            </a:lvl3pPr>
            <a:lvl4pPr marL="0" indent="253818">
              <a:lnSpc>
                <a:spcPts val="1268"/>
              </a:lnSpc>
              <a:spcBef>
                <a:spcPts val="282"/>
              </a:spcBef>
              <a:defRPr>
                <a:latin typeface="+mj-lt"/>
              </a:defRPr>
            </a:lvl4pPr>
            <a:lvl5pPr>
              <a:lnSpc>
                <a:spcPts val="1268"/>
              </a:lnSpc>
              <a:spcBef>
                <a:spcPts val="28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375802"/>
            <a:ext cx="7337192" cy="829352"/>
          </a:xfrm>
        </p:spPr>
        <p:txBody>
          <a:bodyPr/>
          <a:lstStyle>
            <a:lvl1pPr marL="0" marR="0" indent="0" defTabSz="73466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38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64A33CF-D9D7-4F2E-AD83-2EC7DC596315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85361791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194"/>
            <a:ext cx="9142412" cy="5142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926177" y="3846910"/>
            <a:ext cx="9239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737" tIns="39869" rIns="79737" bIns="39869"/>
          <a:lstStyle>
            <a:lvl1pPr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5813" indent="-227013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30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02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74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46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8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87" y="1205166"/>
            <a:ext cx="7320689" cy="3621940"/>
          </a:xfrm>
        </p:spPr>
        <p:txBody>
          <a:bodyPr/>
          <a:lstStyle>
            <a:lvl1pPr marL="317276" indent="0">
              <a:buFontTx/>
              <a:buNone/>
              <a:defRPr b="1">
                <a:latin typeface="+mj-lt"/>
              </a:defRPr>
            </a:lvl1pPr>
            <a:lvl2pPr marL="314512" indent="2783">
              <a:defRPr>
                <a:latin typeface="+mj-lt"/>
              </a:defRPr>
            </a:lvl2pPr>
            <a:lvl3pPr marL="548661" indent="-227225">
              <a:tabLst/>
              <a:defRPr>
                <a:latin typeface="+mj-lt"/>
              </a:defRPr>
            </a:lvl3pPr>
            <a:lvl4pPr marL="0" indent="314512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375815"/>
            <a:ext cx="7337192" cy="829352"/>
          </a:xfrm>
        </p:spPr>
        <p:txBody>
          <a:bodyPr/>
          <a:lstStyle>
            <a:lvl1pPr marL="0" marR="0" indent="0" defTabSz="9103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911788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9D0797A-33CF-4BB8-8CCB-9DDB0B488B5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348822988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slideLayout" Target="../slideLayouts/slideLayout5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slideLayout" Target="../slideLayouts/slideLayout71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0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Relationship Id="rId14" Type="http://schemas.openxmlformats.org/officeDocument/2006/relationships/slideLayout" Target="../slideLayouts/slideLayout7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slideLayout" Target="../slideLayouts/slideLayout85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Relationship Id="rId14" Type="http://schemas.openxmlformats.org/officeDocument/2006/relationships/slideLayout" Target="../slideLayouts/slideLayout8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3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3.xml"/><Relationship Id="rId2" Type="http://schemas.openxmlformats.org/officeDocument/2006/relationships/slideLayout" Target="../slideLayouts/slideLayout88.xml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1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90.xml"/><Relationship Id="rId9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8" cstate="print"/>
          <a:stretch>
            <a:fillRect/>
          </a:stretch>
        </p:blipFill>
        <p:spPr bwMode="auto">
          <a:xfrm>
            <a:off x="1" y="1169"/>
            <a:ext cx="9143998" cy="51428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558800"/>
            <a:ext cx="7632700" cy="925984"/>
          </a:xfrm>
          <a:prstGeom prst="rect">
            <a:avLst/>
          </a:prstGeom>
        </p:spPr>
        <p:txBody>
          <a:bodyPr vert="horz" lIns="81245" tIns="40623" rIns="81245" bIns="40623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221" y="1491630"/>
            <a:ext cx="7632699" cy="3220070"/>
          </a:xfrm>
          <a:prstGeom prst="rect">
            <a:avLst/>
          </a:prstGeom>
        </p:spPr>
        <p:txBody>
          <a:bodyPr vert="horz" lIns="81245" tIns="40623" rIns="81245" bIns="40623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4"/>
            <a:ext cx="2133600" cy="273844"/>
          </a:xfrm>
          <a:prstGeom prst="rect">
            <a:avLst/>
          </a:prstGeom>
        </p:spPr>
        <p:txBody>
          <a:bodyPr vert="horz" lIns="81245" tIns="40623" rIns="81245" bIns="40623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2381"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3" y="4767264"/>
            <a:ext cx="2895600" cy="273844"/>
          </a:xfrm>
          <a:prstGeom prst="rect">
            <a:avLst/>
          </a:prstGeom>
        </p:spPr>
        <p:txBody>
          <a:bodyPr vert="horz" lIns="81245" tIns="40623" rIns="81245" bIns="40623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2381"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3487" y="4398169"/>
            <a:ext cx="503585" cy="513582"/>
          </a:xfrm>
          <a:prstGeom prst="rect">
            <a:avLst/>
          </a:prstGeom>
        </p:spPr>
        <p:txBody>
          <a:bodyPr vert="horz" lIns="81245" tIns="40623" rIns="81245" bIns="40623" rtlCol="0" anchor="ctr"/>
          <a:lstStyle>
            <a:lvl1pPr algn="ctr">
              <a:lnSpc>
                <a:spcPts val="1877"/>
              </a:lnSpc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 defTabSz="812381" fontAlgn="auto">
              <a:spcBef>
                <a:spcPts val="0"/>
              </a:spcBef>
              <a:spcAft>
                <a:spcPts val="0"/>
              </a:spcAft>
            </a:pPr>
            <a:fld id="{E20E89E6-FE54-4E13-859C-1FA908D70D39}" type="slidenum">
              <a:rPr lang="ru-RU" smtClean="0">
                <a:solidFill>
                  <a:prstClr val="white"/>
                </a:solidFill>
              </a:rPr>
              <a:pPr defTabSz="812381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969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74" r:id="rId2"/>
    <p:sldLayoutId id="2147484075" r:id="rId3"/>
    <p:sldLayoutId id="2147484076" r:id="rId4"/>
    <p:sldLayoutId id="2147484077" r:id="rId5"/>
    <p:sldLayoutId id="2147484078" r:id="rId6"/>
    <p:sldLayoutId id="2147484079" r:id="rId7"/>
    <p:sldLayoutId id="2147484080" r:id="rId8"/>
    <p:sldLayoutId id="2147484081" r:id="rId9"/>
    <p:sldLayoutId id="2147484082" r:id="rId10"/>
    <p:sldLayoutId id="2147484083" r:id="rId11"/>
    <p:sldLayoutId id="2147484084" r:id="rId12"/>
    <p:sldLayoutId id="2147484085" r:id="rId13"/>
    <p:sldLayoutId id="2147484086" r:id="rId14"/>
    <p:sldLayoutId id="2147484087" r:id="rId15"/>
    <p:sldLayoutId id="2147484382" r:id="rId16"/>
  </p:sldLayoutIdLst>
  <p:hf hdr="0" ftr="0" dt="0"/>
  <p:txStyles>
    <p:titleStyle>
      <a:lvl1pPr algn="l" defTabSz="812381" rtl="0" eaLnBrk="1" latinLnBrk="0" hangingPunct="1">
        <a:spcBef>
          <a:spcPct val="0"/>
        </a:spcBef>
        <a:buNone/>
        <a:defRPr sz="38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283135" indent="0" algn="l" defTabSz="812381" rtl="0" eaLnBrk="1" latinLnBrk="0" hangingPunct="1">
        <a:spcBef>
          <a:spcPct val="20000"/>
        </a:spcBef>
        <a:buFont typeface="+mj-lt"/>
        <a:buNone/>
        <a:defRPr sz="24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283135" indent="0" algn="l" defTabSz="812381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555157" indent="-202775" algn="l" defTabSz="812381" rtl="0" eaLnBrk="1" latinLnBrk="0" hangingPunct="1">
        <a:spcBef>
          <a:spcPct val="20000"/>
        </a:spcBef>
        <a:buFont typeface="Arial" pitchFamily="34" charset="0"/>
        <a:buChar char="•"/>
        <a:defRPr sz="20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280669" algn="just" defTabSz="812381" rtl="0" eaLnBrk="1" latinLnBrk="0" hangingPunct="1">
        <a:lnSpc>
          <a:spcPts val="1899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117717" indent="0" algn="l" defTabSz="812381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234046" indent="-203097" algn="l" defTabSz="81238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40235" indent="-203097" algn="l" defTabSz="81238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46425" indent="-203097" algn="l" defTabSz="81238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52614" indent="-203097" algn="l" defTabSz="81238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238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6193" algn="l" defTabSz="81238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2381" algn="l" defTabSz="81238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566" algn="l" defTabSz="81238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4754" algn="l" defTabSz="81238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0948" algn="l" defTabSz="81238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7142" algn="l" defTabSz="81238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3329" algn="l" defTabSz="81238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9523" algn="l" defTabSz="81238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" y="0"/>
            <a:ext cx="9142643" cy="5141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1" name="Заголовок 1"/>
          <p:cNvSpPr>
            <a:spLocks noGrp="1"/>
          </p:cNvSpPr>
          <p:nvPr>
            <p:ph type="title"/>
          </p:nvPr>
        </p:nvSpPr>
        <p:spPr bwMode="auto">
          <a:xfrm>
            <a:off x="815889" y="367196"/>
            <a:ext cx="7343979" cy="832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144" tIns="40572" rIns="81144" bIns="405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89092" name="Текст 2"/>
          <p:cNvSpPr>
            <a:spLocks noGrp="1"/>
          </p:cNvSpPr>
          <p:nvPr>
            <p:ph type="body" idx="1"/>
          </p:nvPr>
        </p:nvSpPr>
        <p:spPr bwMode="auto">
          <a:xfrm>
            <a:off x="815889" y="1199761"/>
            <a:ext cx="7343979" cy="362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144" tIns="40572" rIns="81144" bIns="405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" name="Номер слайда 13"/>
          <p:cNvSpPr>
            <a:spLocks noGrp="1"/>
          </p:cNvSpPr>
          <p:nvPr>
            <p:ph type="sldNum" sz="quarter" idx="4"/>
          </p:nvPr>
        </p:nvSpPr>
        <p:spPr>
          <a:xfrm>
            <a:off x="8324081" y="4531220"/>
            <a:ext cx="620370" cy="474071"/>
          </a:xfrm>
          <a:prstGeom prst="rect">
            <a:avLst/>
          </a:prstGeom>
        </p:spPr>
        <p:txBody>
          <a:bodyPr vert="horz" lIns="81144" tIns="40572" rIns="81144" bIns="40572" rtlCol="0" anchor="ctr">
            <a:normAutofit/>
          </a:bodyPr>
          <a:lstStyle>
            <a:lvl1pPr algn="ctr" defTabSz="811355" fontAlgn="auto">
              <a:lnSpc>
                <a:spcPts val="1877"/>
              </a:lnSpc>
              <a:spcBef>
                <a:spcPts val="0"/>
              </a:spcBef>
              <a:spcAft>
                <a:spcPts val="0"/>
              </a:spcAft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4E1B3C2-7AE0-4C6C-9691-CB6BB781DB4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441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  <p:sldLayoutId id="2147484116" r:id="rId12"/>
    <p:sldLayoutId id="2147484117" r:id="rId13"/>
    <p:sldLayoutId id="2147484118" r:id="rId14"/>
  </p:sldLayoutIdLst>
  <p:hf hdr="0" ftr="0" dt="0"/>
  <p:txStyles>
    <p:titleStyle>
      <a:lvl1pPr algn="l" defTabSz="811301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+mj-lt"/>
          <a:ea typeface="+mj-ea"/>
          <a:cs typeface="+mj-cs"/>
        </a:defRPr>
      </a:lvl1pPr>
      <a:lvl2pPr algn="l" defTabSz="811301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2pPr>
      <a:lvl3pPr algn="l" defTabSz="811301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3pPr>
      <a:lvl4pPr algn="l" defTabSz="811301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4pPr>
      <a:lvl5pPr algn="l" defTabSz="811301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5pPr>
      <a:lvl6pPr marL="355628" algn="l" defTabSz="811301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6pPr>
      <a:lvl7pPr marL="711270" algn="l" defTabSz="811301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7pPr>
      <a:lvl8pPr marL="1066919" algn="l" defTabSz="811301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8pPr>
      <a:lvl9pPr marL="1422557" algn="l" defTabSz="811301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9pPr>
    </p:titleStyle>
    <p:bodyStyle>
      <a:lvl1pPr marL="282775" indent="-282775" algn="l" defTabSz="811301" rtl="0" eaLnBrk="0" fontAlgn="base" hangingPunct="0">
        <a:spcBef>
          <a:spcPct val="20000"/>
        </a:spcBef>
        <a:spcAft>
          <a:spcPct val="0"/>
        </a:spcAft>
        <a:buFont typeface="+mj-lt"/>
        <a:defRPr sz="2900">
          <a:solidFill>
            <a:srgbClr val="005AA9"/>
          </a:solidFill>
          <a:latin typeface="+mn-lt"/>
          <a:ea typeface="+mn-ea"/>
          <a:cs typeface="+mn-cs"/>
        </a:defRPr>
      </a:lvl1pPr>
      <a:lvl2pPr marL="282775" indent="72859" algn="l" defTabSz="811301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1900">
          <a:solidFill>
            <a:srgbClr val="504F53"/>
          </a:solidFill>
          <a:latin typeface="+mn-lt"/>
        </a:defRPr>
      </a:lvl2pPr>
      <a:lvl3pPr marL="554462" indent="-202519" algn="l" defTabSz="811301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900">
          <a:solidFill>
            <a:srgbClr val="504F53"/>
          </a:solidFill>
          <a:latin typeface="+mn-lt"/>
        </a:defRPr>
      </a:lvl3pPr>
      <a:lvl4pPr marL="1244743" indent="-964425" algn="just" defTabSz="811301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300">
          <a:solidFill>
            <a:srgbClr val="504F53"/>
          </a:solidFill>
          <a:latin typeface="+mn-lt"/>
        </a:defRPr>
      </a:lvl4pPr>
      <a:lvl5pPr marL="1116312" indent="306248" algn="l" defTabSz="811301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5pPr>
      <a:lvl6pPr marL="1471952" indent="306248" algn="l" defTabSz="811301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6pPr>
      <a:lvl7pPr marL="1827589" indent="306248" algn="l" defTabSz="811301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7pPr>
      <a:lvl8pPr marL="2183234" indent="306248" algn="l" defTabSz="811301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8pPr>
      <a:lvl9pPr marL="2538873" indent="306248" algn="l" defTabSz="811301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28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1270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919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2557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78199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840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89477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45114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" y="0"/>
            <a:ext cx="9142643" cy="5141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1" name="Заголовок 1"/>
          <p:cNvSpPr>
            <a:spLocks noGrp="1"/>
          </p:cNvSpPr>
          <p:nvPr>
            <p:ph type="title"/>
          </p:nvPr>
        </p:nvSpPr>
        <p:spPr bwMode="auto">
          <a:xfrm>
            <a:off x="815883" y="367193"/>
            <a:ext cx="7343979" cy="832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180" tIns="40590" rIns="81180" bIns="405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89092" name="Текст 2"/>
          <p:cNvSpPr>
            <a:spLocks noGrp="1"/>
          </p:cNvSpPr>
          <p:nvPr>
            <p:ph type="body" idx="1"/>
          </p:nvPr>
        </p:nvSpPr>
        <p:spPr bwMode="auto">
          <a:xfrm>
            <a:off x="815883" y="1199761"/>
            <a:ext cx="7343979" cy="362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180" tIns="40590" rIns="81180" bIns="405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" name="Номер слайда 13"/>
          <p:cNvSpPr>
            <a:spLocks noGrp="1"/>
          </p:cNvSpPr>
          <p:nvPr>
            <p:ph type="sldNum" sz="quarter" idx="4"/>
          </p:nvPr>
        </p:nvSpPr>
        <p:spPr>
          <a:xfrm>
            <a:off x="8324081" y="4531220"/>
            <a:ext cx="620370" cy="474071"/>
          </a:xfrm>
          <a:prstGeom prst="rect">
            <a:avLst/>
          </a:prstGeom>
        </p:spPr>
        <p:txBody>
          <a:bodyPr vert="horz" lIns="81180" tIns="40590" rIns="81180" bIns="40590" rtlCol="0" anchor="ctr">
            <a:normAutofit/>
          </a:bodyPr>
          <a:lstStyle>
            <a:lvl1pPr algn="ctr" defTabSz="811721" fontAlgn="auto">
              <a:lnSpc>
                <a:spcPts val="1877"/>
              </a:lnSpc>
              <a:spcBef>
                <a:spcPts val="0"/>
              </a:spcBef>
              <a:spcAft>
                <a:spcPts val="0"/>
              </a:spcAft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4E1B3C2-7AE0-4C6C-9691-CB6BB781DB4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13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0" r:id="rId1"/>
    <p:sldLayoutId id="2147484121" r:id="rId2"/>
    <p:sldLayoutId id="2147484122" r:id="rId3"/>
    <p:sldLayoutId id="2147484123" r:id="rId4"/>
    <p:sldLayoutId id="2147484124" r:id="rId5"/>
    <p:sldLayoutId id="2147484125" r:id="rId6"/>
    <p:sldLayoutId id="2147484126" r:id="rId7"/>
    <p:sldLayoutId id="2147484127" r:id="rId8"/>
    <p:sldLayoutId id="2147484128" r:id="rId9"/>
    <p:sldLayoutId id="2147484129" r:id="rId10"/>
    <p:sldLayoutId id="2147484130" r:id="rId11"/>
    <p:sldLayoutId id="2147484131" r:id="rId12"/>
    <p:sldLayoutId id="2147484132" r:id="rId13"/>
    <p:sldLayoutId id="2147484133" r:id="rId14"/>
  </p:sldLayoutIdLst>
  <p:hf hdr="0" ftr="0" dt="0"/>
  <p:txStyles>
    <p:titleStyle>
      <a:lvl1pPr algn="l" defTabSz="811667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+mj-lt"/>
          <a:ea typeface="+mj-ea"/>
          <a:cs typeface="+mj-cs"/>
        </a:defRPr>
      </a:lvl1pPr>
      <a:lvl2pPr algn="l" defTabSz="811667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2pPr>
      <a:lvl3pPr algn="l" defTabSz="811667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3pPr>
      <a:lvl4pPr algn="l" defTabSz="811667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4pPr>
      <a:lvl5pPr algn="l" defTabSz="811667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5pPr>
      <a:lvl6pPr marL="355790" algn="l" defTabSz="811667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6pPr>
      <a:lvl7pPr marL="711591" algn="l" defTabSz="811667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7pPr>
      <a:lvl8pPr marL="1067400" algn="l" defTabSz="811667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8pPr>
      <a:lvl9pPr marL="1423199" algn="l" defTabSz="811667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9pPr>
    </p:titleStyle>
    <p:bodyStyle>
      <a:lvl1pPr marL="282903" indent="-282903" algn="l" defTabSz="811667" rtl="0" eaLnBrk="0" fontAlgn="base" hangingPunct="0">
        <a:spcBef>
          <a:spcPct val="20000"/>
        </a:spcBef>
        <a:spcAft>
          <a:spcPct val="0"/>
        </a:spcAft>
        <a:buFont typeface="+mj-lt"/>
        <a:defRPr sz="2900">
          <a:solidFill>
            <a:srgbClr val="005AA9"/>
          </a:solidFill>
          <a:latin typeface="+mn-lt"/>
          <a:ea typeface="+mn-ea"/>
          <a:cs typeface="+mn-cs"/>
        </a:defRPr>
      </a:lvl1pPr>
      <a:lvl2pPr marL="282903" indent="72892" algn="l" defTabSz="811667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1900">
          <a:solidFill>
            <a:srgbClr val="504F53"/>
          </a:solidFill>
          <a:latin typeface="+mn-lt"/>
        </a:defRPr>
      </a:lvl2pPr>
      <a:lvl3pPr marL="554711" indent="-202610" algn="l" defTabSz="81166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900">
          <a:solidFill>
            <a:srgbClr val="504F53"/>
          </a:solidFill>
          <a:latin typeface="+mn-lt"/>
        </a:defRPr>
      </a:lvl3pPr>
      <a:lvl4pPr marL="1245304" indent="-964860" algn="just" defTabSz="811667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300">
          <a:solidFill>
            <a:srgbClr val="504F53"/>
          </a:solidFill>
          <a:latin typeface="+mn-lt"/>
        </a:defRPr>
      </a:lvl4pPr>
      <a:lvl5pPr marL="1116815" indent="306386" algn="l" defTabSz="811667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5pPr>
      <a:lvl6pPr marL="1472615" indent="306386" algn="l" defTabSz="811667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6pPr>
      <a:lvl7pPr marL="1828413" indent="306386" algn="l" defTabSz="811667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7pPr>
      <a:lvl8pPr marL="2184218" indent="306386" algn="l" defTabSz="811667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8pPr>
      <a:lvl9pPr marL="2540019" indent="306386" algn="l" defTabSz="811667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7115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5790" algn="l" defTabSz="7115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1591" algn="l" defTabSz="7115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7400" algn="l" defTabSz="7115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3199" algn="l" defTabSz="7115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79001" algn="l" defTabSz="7115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4801" algn="l" defTabSz="7115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90599" algn="l" defTabSz="7115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46398" algn="l" defTabSz="7115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" y="0"/>
            <a:ext cx="9142643" cy="5141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1" name="Заголовок 1"/>
          <p:cNvSpPr>
            <a:spLocks noGrp="1"/>
          </p:cNvSpPr>
          <p:nvPr>
            <p:ph type="title"/>
          </p:nvPr>
        </p:nvSpPr>
        <p:spPr bwMode="auto">
          <a:xfrm>
            <a:off x="815882" y="367190"/>
            <a:ext cx="7343979" cy="832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28" tIns="40614" rIns="81228" bIns="406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89092" name="Текст 2"/>
          <p:cNvSpPr>
            <a:spLocks noGrp="1"/>
          </p:cNvSpPr>
          <p:nvPr>
            <p:ph type="body" idx="1"/>
          </p:nvPr>
        </p:nvSpPr>
        <p:spPr bwMode="auto">
          <a:xfrm>
            <a:off x="815882" y="1199761"/>
            <a:ext cx="7343979" cy="362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28" tIns="40614" rIns="81228" bIns="406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" name="Номер слайда 13"/>
          <p:cNvSpPr>
            <a:spLocks noGrp="1"/>
          </p:cNvSpPr>
          <p:nvPr>
            <p:ph type="sldNum" sz="quarter" idx="4"/>
          </p:nvPr>
        </p:nvSpPr>
        <p:spPr>
          <a:xfrm>
            <a:off x="8324081" y="4531220"/>
            <a:ext cx="620370" cy="474071"/>
          </a:xfrm>
          <a:prstGeom prst="rect">
            <a:avLst/>
          </a:prstGeom>
        </p:spPr>
        <p:txBody>
          <a:bodyPr vert="horz" lIns="81228" tIns="40614" rIns="81228" bIns="40614" rtlCol="0" anchor="ctr">
            <a:normAutofit/>
          </a:bodyPr>
          <a:lstStyle>
            <a:lvl1pPr algn="ctr" defTabSz="812209" fontAlgn="auto">
              <a:lnSpc>
                <a:spcPts val="1877"/>
              </a:lnSpc>
              <a:spcBef>
                <a:spcPts val="0"/>
              </a:spcBef>
              <a:spcAft>
                <a:spcPts val="0"/>
              </a:spcAft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4E1B3C2-7AE0-4C6C-9691-CB6BB781DB4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968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5" r:id="rId1"/>
    <p:sldLayoutId id="2147484136" r:id="rId2"/>
    <p:sldLayoutId id="2147484137" r:id="rId3"/>
    <p:sldLayoutId id="2147484138" r:id="rId4"/>
    <p:sldLayoutId id="2147484139" r:id="rId5"/>
    <p:sldLayoutId id="2147484140" r:id="rId6"/>
    <p:sldLayoutId id="2147484141" r:id="rId7"/>
    <p:sldLayoutId id="2147484142" r:id="rId8"/>
    <p:sldLayoutId id="2147484143" r:id="rId9"/>
    <p:sldLayoutId id="2147484144" r:id="rId10"/>
    <p:sldLayoutId id="2147484145" r:id="rId11"/>
    <p:sldLayoutId id="2147484146" r:id="rId12"/>
    <p:sldLayoutId id="2147484147" r:id="rId13"/>
    <p:sldLayoutId id="2147484148" r:id="rId14"/>
  </p:sldLayoutIdLst>
  <p:hf hdr="0" ftr="0" dt="0"/>
  <p:txStyles>
    <p:titleStyle>
      <a:lvl1pPr algn="l" defTabSz="812155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+mj-lt"/>
          <a:ea typeface="+mj-ea"/>
          <a:cs typeface="+mj-cs"/>
        </a:defRPr>
      </a:lvl1pPr>
      <a:lvl2pPr algn="l" defTabSz="812155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2pPr>
      <a:lvl3pPr algn="l" defTabSz="812155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3pPr>
      <a:lvl4pPr algn="l" defTabSz="812155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4pPr>
      <a:lvl5pPr algn="l" defTabSz="812155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5pPr>
      <a:lvl6pPr marL="356006" algn="l" defTabSz="812155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6pPr>
      <a:lvl7pPr marL="712019" algn="l" defTabSz="812155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7pPr>
      <a:lvl8pPr marL="1068042" algn="l" defTabSz="812155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8pPr>
      <a:lvl9pPr marL="1424055" algn="l" defTabSz="812155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9pPr>
    </p:titleStyle>
    <p:bodyStyle>
      <a:lvl1pPr marL="283074" indent="-283074" algn="l" defTabSz="812155" rtl="0" eaLnBrk="0" fontAlgn="base" hangingPunct="0">
        <a:spcBef>
          <a:spcPct val="20000"/>
        </a:spcBef>
        <a:spcAft>
          <a:spcPct val="0"/>
        </a:spcAft>
        <a:buFont typeface="+mj-lt"/>
        <a:defRPr sz="2900">
          <a:solidFill>
            <a:srgbClr val="005AA9"/>
          </a:solidFill>
          <a:latin typeface="+mn-lt"/>
          <a:ea typeface="+mn-ea"/>
          <a:cs typeface="+mn-cs"/>
        </a:defRPr>
      </a:lvl1pPr>
      <a:lvl2pPr marL="283074" indent="72936" algn="l" defTabSz="812155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1900">
          <a:solidFill>
            <a:srgbClr val="504F53"/>
          </a:solidFill>
          <a:latin typeface="+mn-lt"/>
        </a:defRPr>
      </a:lvl2pPr>
      <a:lvl3pPr marL="555045" indent="-202732" algn="l" defTabSz="81215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900">
          <a:solidFill>
            <a:srgbClr val="504F53"/>
          </a:solidFill>
          <a:latin typeface="+mn-lt"/>
        </a:defRPr>
      </a:lvl3pPr>
      <a:lvl4pPr marL="1246053" indent="-965440" algn="just" defTabSz="812155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300">
          <a:solidFill>
            <a:srgbClr val="504F53"/>
          </a:solidFill>
          <a:latin typeface="+mn-lt"/>
        </a:defRPr>
      </a:lvl4pPr>
      <a:lvl5pPr marL="1117487" indent="306570" algn="l" defTabSz="812155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5pPr>
      <a:lvl6pPr marL="1473500" indent="306570" algn="l" defTabSz="812155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6pPr>
      <a:lvl7pPr marL="1829513" indent="306570" algn="l" defTabSz="812155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7pPr>
      <a:lvl8pPr marL="2185530" indent="306570" algn="l" defTabSz="812155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8pPr>
      <a:lvl9pPr marL="2541547" indent="306570" algn="l" defTabSz="812155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71201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006" algn="l" defTabSz="71201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2019" algn="l" defTabSz="71201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8042" algn="l" defTabSz="71201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4055" algn="l" defTabSz="71201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0070" algn="l" defTabSz="71201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6085" algn="l" defTabSz="71201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92097" algn="l" defTabSz="71201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48109" algn="l" defTabSz="71201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" y="0"/>
            <a:ext cx="9142643" cy="5141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1" name="Заголовок 1"/>
          <p:cNvSpPr>
            <a:spLocks noGrp="1"/>
          </p:cNvSpPr>
          <p:nvPr>
            <p:ph type="title"/>
          </p:nvPr>
        </p:nvSpPr>
        <p:spPr bwMode="auto">
          <a:xfrm>
            <a:off x="815869" y="367183"/>
            <a:ext cx="7343979" cy="832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389" tIns="40695" rIns="81389" bIns="4069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89092" name="Текст 2"/>
          <p:cNvSpPr>
            <a:spLocks noGrp="1"/>
          </p:cNvSpPr>
          <p:nvPr>
            <p:ph type="body" idx="1"/>
          </p:nvPr>
        </p:nvSpPr>
        <p:spPr bwMode="auto">
          <a:xfrm>
            <a:off x="815869" y="1199774"/>
            <a:ext cx="7343979" cy="3627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389" tIns="40695" rIns="81389" bIns="406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" name="Номер слайда 13"/>
          <p:cNvSpPr>
            <a:spLocks noGrp="1"/>
          </p:cNvSpPr>
          <p:nvPr>
            <p:ph type="sldNum" sz="quarter" idx="4"/>
          </p:nvPr>
        </p:nvSpPr>
        <p:spPr>
          <a:xfrm>
            <a:off x="8324081" y="4531218"/>
            <a:ext cx="620370" cy="474071"/>
          </a:xfrm>
          <a:prstGeom prst="rect">
            <a:avLst/>
          </a:prstGeom>
        </p:spPr>
        <p:txBody>
          <a:bodyPr vert="horz" lIns="81389" tIns="40695" rIns="81389" bIns="40695" rtlCol="0" anchor="ctr">
            <a:normAutofit/>
          </a:bodyPr>
          <a:lstStyle>
            <a:lvl1pPr algn="ctr" defTabSz="813848" fontAlgn="auto">
              <a:lnSpc>
                <a:spcPts val="1877"/>
              </a:lnSpc>
              <a:spcBef>
                <a:spcPts val="0"/>
              </a:spcBef>
              <a:spcAft>
                <a:spcPts val="0"/>
              </a:spcAft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4E1B3C2-7AE0-4C6C-9691-CB6BB781DB4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350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0" r:id="rId1"/>
    <p:sldLayoutId id="2147484151" r:id="rId2"/>
    <p:sldLayoutId id="2147484152" r:id="rId3"/>
    <p:sldLayoutId id="2147484153" r:id="rId4"/>
    <p:sldLayoutId id="2147484154" r:id="rId5"/>
    <p:sldLayoutId id="2147484155" r:id="rId6"/>
    <p:sldLayoutId id="2147484156" r:id="rId7"/>
    <p:sldLayoutId id="2147484157" r:id="rId8"/>
    <p:sldLayoutId id="2147484158" r:id="rId9"/>
    <p:sldLayoutId id="2147484159" r:id="rId10"/>
    <p:sldLayoutId id="2147484160" r:id="rId11"/>
    <p:sldLayoutId id="2147484161" r:id="rId12"/>
    <p:sldLayoutId id="2147484162" r:id="rId13"/>
    <p:sldLayoutId id="2147484163" r:id="rId14"/>
  </p:sldLayoutIdLst>
  <p:hf hdr="0" ftr="0" dt="0"/>
  <p:txStyles>
    <p:titleStyle>
      <a:lvl1pPr algn="l" defTabSz="813794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+mj-lt"/>
          <a:ea typeface="+mj-ea"/>
          <a:cs typeface="+mj-cs"/>
        </a:defRPr>
      </a:lvl1pPr>
      <a:lvl2pPr algn="l" defTabSz="813794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2pPr>
      <a:lvl3pPr algn="l" defTabSz="813794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3pPr>
      <a:lvl4pPr algn="l" defTabSz="813794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4pPr>
      <a:lvl5pPr algn="l" defTabSz="813794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5pPr>
      <a:lvl6pPr marL="356726" algn="l" defTabSz="813794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6pPr>
      <a:lvl7pPr marL="713449" algn="l" defTabSz="813794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7pPr>
      <a:lvl8pPr marL="1070195" algn="l" defTabSz="813794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8pPr>
      <a:lvl9pPr marL="1426925" algn="l" defTabSz="813794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9pPr>
    </p:titleStyle>
    <p:bodyStyle>
      <a:lvl1pPr marL="283647" indent="-283647" algn="l" defTabSz="813794" rtl="0" eaLnBrk="0" fontAlgn="base" hangingPunct="0">
        <a:spcBef>
          <a:spcPct val="20000"/>
        </a:spcBef>
        <a:spcAft>
          <a:spcPct val="0"/>
        </a:spcAft>
        <a:buFont typeface="+mj-lt"/>
        <a:defRPr sz="2800">
          <a:solidFill>
            <a:srgbClr val="005AA9"/>
          </a:solidFill>
          <a:latin typeface="+mn-lt"/>
          <a:ea typeface="+mn-ea"/>
          <a:cs typeface="+mn-cs"/>
        </a:defRPr>
      </a:lvl1pPr>
      <a:lvl2pPr marL="283647" indent="73081" algn="l" defTabSz="813794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1900">
          <a:solidFill>
            <a:srgbClr val="504F53"/>
          </a:solidFill>
          <a:latin typeface="+mn-lt"/>
        </a:defRPr>
      </a:lvl2pPr>
      <a:lvl3pPr marL="556155" indent="-203140" algn="l" defTabSz="813794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900">
          <a:solidFill>
            <a:srgbClr val="504F53"/>
          </a:solidFill>
          <a:latin typeface="+mn-lt"/>
        </a:defRPr>
      </a:lvl3pPr>
      <a:lvl4pPr marL="1248562" indent="-967384" algn="just" defTabSz="813794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300">
          <a:solidFill>
            <a:srgbClr val="504F53"/>
          </a:solidFill>
          <a:latin typeface="+mn-lt"/>
        </a:defRPr>
      </a:lvl4pPr>
      <a:lvl5pPr marL="1119733" indent="307181" algn="l" defTabSz="813794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5pPr>
      <a:lvl6pPr marL="1476469" indent="307181" algn="l" defTabSz="813794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6pPr>
      <a:lvl7pPr marL="1833200" indent="307181" algn="l" defTabSz="813794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7pPr>
      <a:lvl8pPr marL="2189931" indent="307181" algn="l" defTabSz="813794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8pPr>
      <a:lvl9pPr marL="2546663" indent="307181" algn="l" defTabSz="813794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7134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726" algn="l" defTabSz="7134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3449" algn="l" defTabSz="7134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0195" algn="l" defTabSz="7134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925" algn="l" defTabSz="7134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3655" algn="l" defTabSz="7134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40387" algn="l" defTabSz="7134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97118" algn="l" defTabSz="7134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3850" algn="l" defTabSz="7134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" y="0"/>
            <a:ext cx="9142643" cy="5141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1" name="Заголовок 1"/>
          <p:cNvSpPr>
            <a:spLocks noGrp="1"/>
          </p:cNvSpPr>
          <p:nvPr>
            <p:ph type="title"/>
          </p:nvPr>
        </p:nvSpPr>
        <p:spPr bwMode="auto">
          <a:xfrm>
            <a:off x="815857" y="367172"/>
            <a:ext cx="7343979" cy="832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509" tIns="40755" rIns="81509" bIns="4075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89092" name="Текст 2"/>
          <p:cNvSpPr>
            <a:spLocks noGrp="1"/>
          </p:cNvSpPr>
          <p:nvPr>
            <p:ph type="body" idx="1"/>
          </p:nvPr>
        </p:nvSpPr>
        <p:spPr bwMode="auto">
          <a:xfrm>
            <a:off x="815857" y="1199764"/>
            <a:ext cx="7343979" cy="3627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509" tIns="40755" rIns="81509" bIns="407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" name="Номер слайда 13"/>
          <p:cNvSpPr>
            <a:spLocks noGrp="1"/>
          </p:cNvSpPr>
          <p:nvPr>
            <p:ph type="sldNum" sz="quarter" idx="4"/>
          </p:nvPr>
        </p:nvSpPr>
        <p:spPr>
          <a:xfrm>
            <a:off x="8324081" y="4531205"/>
            <a:ext cx="620370" cy="474071"/>
          </a:xfrm>
          <a:prstGeom prst="rect">
            <a:avLst/>
          </a:prstGeom>
        </p:spPr>
        <p:txBody>
          <a:bodyPr vert="horz" lIns="81509" tIns="40755" rIns="81509" bIns="40755" rtlCol="0" anchor="ctr">
            <a:normAutofit/>
          </a:bodyPr>
          <a:lstStyle>
            <a:lvl1pPr algn="ctr" defTabSz="815072" fontAlgn="auto">
              <a:lnSpc>
                <a:spcPts val="1877"/>
              </a:lnSpc>
              <a:spcBef>
                <a:spcPts val="0"/>
              </a:spcBef>
              <a:spcAft>
                <a:spcPts val="0"/>
              </a:spcAft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4E1B3C2-7AE0-4C6C-9691-CB6BB781DB4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95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7" r:id="rId1"/>
    <p:sldLayoutId id="2147484328" r:id="rId2"/>
    <p:sldLayoutId id="2147484329" r:id="rId3"/>
    <p:sldLayoutId id="2147484330" r:id="rId4"/>
    <p:sldLayoutId id="2147484331" r:id="rId5"/>
    <p:sldLayoutId id="2147484332" r:id="rId6"/>
    <p:sldLayoutId id="2147484333" r:id="rId7"/>
    <p:sldLayoutId id="2147484334" r:id="rId8"/>
    <p:sldLayoutId id="2147484335" r:id="rId9"/>
    <p:sldLayoutId id="2147484336" r:id="rId10"/>
    <p:sldLayoutId id="2147484337" r:id="rId11"/>
    <p:sldLayoutId id="2147484338" r:id="rId12"/>
    <p:sldLayoutId id="2147484339" r:id="rId13"/>
    <p:sldLayoutId id="2147484340" r:id="rId14"/>
  </p:sldLayoutIdLst>
  <p:hf hdr="0" ftr="0" dt="0"/>
  <p:txStyles>
    <p:titleStyle>
      <a:lvl1pPr algn="l" defTabSz="815018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+mj-lt"/>
          <a:ea typeface="+mj-ea"/>
          <a:cs typeface="+mj-cs"/>
        </a:defRPr>
      </a:lvl1pPr>
      <a:lvl2pPr algn="l" defTabSz="815018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2pPr>
      <a:lvl3pPr algn="l" defTabSz="815018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3pPr>
      <a:lvl4pPr algn="l" defTabSz="815018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4pPr>
      <a:lvl5pPr algn="l" defTabSz="815018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5pPr>
      <a:lvl6pPr marL="357266" algn="l" defTabSz="815018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6pPr>
      <a:lvl7pPr marL="714529" algn="l" defTabSz="815018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7pPr>
      <a:lvl8pPr marL="1071804" algn="l" defTabSz="815018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8pPr>
      <a:lvl9pPr marL="1429071" algn="l" defTabSz="815018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9pPr>
    </p:titleStyle>
    <p:bodyStyle>
      <a:lvl1pPr marL="284076" indent="-284076" algn="l" defTabSz="815018" rtl="0" eaLnBrk="0" fontAlgn="base" hangingPunct="0">
        <a:spcBef>
          <a:spcPct val="20000"/>
        </a:spcBef>
        <a:spcAft>
          <a:spcPct val="0"/>
        </a:spcAft>
        <a:buFont typeface="+mj-lt"/>
        <a:defRPr sz="2800">
          <a:solidFill>
            <a:srgbClr val="005AA9"/>
          </a:solidFill>
          <a:latin typeface="+mn-lt"/>
          <a:ea typeface="+mn-ea"/>
          <a:cs typeface="+mn-cs"/>
        </a:defRPr>
      </a:lvl1pPr>
      <a:lvl2pPr marL="284076" indent="73191" algn="l" defTabSz="815018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1900">
          <a:solidFill>
            <a:srgbClr val="504F53"/>
          </a:solidFill>
          <a:latin typeface="+mn-lt"/>
        </a:defRPr>
      </a:lvl2pPr>
      <a:lvl3pPr marL="556989" indent="-203445" algn="l" defTabSz="81501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900">
          <a:solidFill>
            <a:srgbClr val="504F53"/>
          </a:solidFill>
          <a:latin typeface="+mn-lt"/>
        </a:defRPr>
      </a:lvl3pPr>
      <a:lvl4pPr marL="1250437" indent="-968838" algn="just" defTabSz="815018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300">
          <a:solidFill>
            <a:srgbClr val="504F53"/>
          </a:solidFill>
          <a:latin typeface="+mn-lt"/>
        </a:defRPr>
      </a:lvl4pPr>
      <a:lvl5pPr marL="1121420" indent="307644" algn="l" defTabSz="815018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5pPr>
      <a:lvl6pPr marL="1478689" indent="307644" algn="l" defTabSz="815018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6pPr>
      <a:lvl7pPr marL="1835957" indent="307644" algn="l" defTabSz="815018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7pPr>
      <a:lvl8pPr marL="2193225" indent="307644" algn="l" defTabSz="815018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8pPr>
      <a:lvl9pPr marL="2550492" indent="307644" algn="l" defTabSz="815018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7145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7266" algn="l" defTabSz="7145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4529" algn="l" defTabSz="7145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1804" algn="l" defTabSz="7145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9071" algn="l" defTabSz="7145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6338" algn="l" defTabSz="7145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43605" algn="l" defTabSz="7145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00873" algn="l" defTabSz="7145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8140" algn="l" defTabSz="7145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" y="0"/>
            <a:ext cx="9142643" cy="5141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1" name="Заголовок 1"/>
          <p:cNvSpPr>
            <a:spLocks noGrp="1"/>
          </p:cNvSpPr>
          <p:nvPr>
            <p:ph type="title"/>
          </p:nvPr>
        </p:nvSpPr>
        <p:spPr bwMode="auto">
          <a:xfrm>
            <a:off x="815889" y="367196"/>
            <a:ext cx="7343979" cy="832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144" tIns="40572" rIns="81144" bIns="405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89092" name="Текст 2"/>
          <p:cNvSpPr>
            <a:spLocks noGrp="1"/>
          </p:cNvSpPr>
          <p:nvPr>
            <p:ph type="body" idx="1"/>
          </p:nvPr>
        </p:nvSpPr>
        <p:spPr bwMode="auto">
          <a:xfrm>
            <a:off x="815889" y="1199761"/>
            <a:ext cx="7343979" cy="362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144" tIns="40572" rIns="81144" bIns="405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" name="Номер слайда 13"/>
          <p:cNvSpPr>
            <a:spLocks noGrp="1"/>
          </p:cNvSpPr>
          <p:nvPr>
            <p:ph type="sldNum" sz="quarter" idx="4"/>
          </p:nvPr>
        </p:nvSpPr>
        <p:spPr>
          <a:xfrm>
            <a:off x="8324081" y="4531220"/>
            <a:ext cx="620370" cy="474071"/>
          </a:xfrm>
          <a:prstGeom prst="rect">
            <a:avLst/>
          </a:prstGeom>
        </p:spPr>
        <p:txBody>
          <a:bodyPr vert="horz" lIns="81144" tIns="40572" rIns="81144" bIns="40572" rtlCol="0" anchor="ctr">
            <a:normAutofit/>
          </a:bodyPr>
          <a:lstStyle>
            <a:lvl1pPr algn="ctr" defTabSz="811355" fontAlgn="auto">
              <a:lnSpc>
                <a:spcPts val="1877"/>
              </a:lnSpc>
              <a:spcBef>
                <a:spcPts val="0"/>
              </a:spcBef>
              <a:spcAft>
                <a:spcPts val="0"/>
              </a:spcAft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CC483C82-2CB0-403B-8A56-3B54E47C14C4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695441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8" r:id="rId1"/>
    <p:sldLayoutId id="2147484369" r:id="rId2"/>
    <p:sldLayoutId id="2147483948" r:id="rId3"/>
    <p:sldLayoutId id="2147483949" r:id="rId4"/>
    <p:sldLayoutId id="2147483959" r:id="rId5"/>
    <p:sldLayoutId id="2147484377" r:id="rId6"/>
    <p:sldLayoutId id="2147484378" r:id="rId7"/>
    <p:sldLayoutId id="2147484381" r:id="rId8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+mj-lt"/>
          <a:ea typeface="+mj-ea"/>
          <a:cs typeface="+mj-cs"/>
        </a:defRPr>
      </a:lvl1pPr>
      <a:lvl2pPr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2pPr>
      <a:lvl3pPr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3pPr>
      <a:lvl4pPr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4pPr>
      <a:lvl5pPr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5pPr>
      <a:lvl6pPr marL="355628"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6pPr>
      <a:lvl7pPr marL="711270"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7pPr>
      <a:lvl8pPr marL="1066919"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8pPr>
      <a:lvl9pPr marL="1422557"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9pPr>
    </p:titleStyle>
    <p:bodyStyle>
      <a:lvl1pPr marL="282775" indent="-282775" algn="l" defTabSz="811301" rtl="0" eaLnBrk="1" fontAlgn="base" hangingPunct="1">
        <a:spcBef>
          <a:spcPct val="20000"/>
        </a:spcBef>
        <a:spcAft>
          <a:spcPct val="0"/>
        </a:spcAft>
        <a:buFont typeface="+mj-lt"/>
        <a:defRPr sz="2900">
          <a:solidFill>
            <a:srgbClr val="005AA9"/>
          </a:solidFill>
          <a:latin typeface="+mn-lt"/>
          <a:ea typeface="+mn-ea"/>
          <a:cs typeface="+mn-cs"/>
        </a:defRPr>
      </a:lvl1pPr>
      <a:lvl2pPr marL="282775" indent="72859" algn="l" defTabSz="811301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1900">
          <a:solidFill>
            <a:srgbClr val="504F53"/>
          </a:solidFill>
          <a:latin typeface="+mn-lt"/>
        </a:defRPr>
      </a:lvl2pPr>
      <a:lvl3pPr marL="554462" indent="-202519" algn="l" defTabSz="811301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900">
          <a:solidFill>
            <a:srgbClr val="504F53"/>
          </a:solidFill>
          <a:latin typeface="+mn-lt"/>
        </a:defRPr>
      </a:lvl3pPr>
      <a:lvl4pPr marL="1244743" indent="-964425" algn="just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300">
          <a:solidFill>
            <a:srgbClr val="504F53"/>
          </a:solidFill>
          <a:latin typeface="+mn-lt"/>
        </a:defRPr>
      </a:lvl4pPr>
      <a:lvl5pPr marL="1116312" indent="306248" algn="l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5pPr>
      <a:lvl6pPr marL="1471952" indent="306248" algn="l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6pPr>
      <a:lvl7pPr marL="1827589" indent="306248" algn="l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7pPr>
      <a:lvl8pPr marL="2183234" indent="306248" algn="l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8pPr>
      <a:lvl9pPr marL="2538873" indent="306248" algn="l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28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1270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919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2557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78199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840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89477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45114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normativ.kontur.ru/document?moduleId=8&amp;documentId=454433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84878" y="4721331"/>
            <a:ext cx="774238" cy="289474"/>
          </a:xfrm>
          <a:prstGeom prst="rect">
            <a:avLst/>
          </a:prstGeom>
        </p:spPr>
        <p:txBody>
          <a:bodyPr wrap="none" lIns="103784" tIns="51897" rIns="103784" bIns="51897">
            <a:spAutoFit/>
          </a:bodyPr>
          <a:lstStyle/>
          <a:p>
            <a:pPr algn="ctr" defTabSz="101235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prstClr val="white"/>
                </a:solidFill>
                <a:latin typeface="+mj-lt"/>
                <a:cs typeface="Arial" pitchFamily="34" charset="0"/>
              </a:rPr>
              <a:t>2024 год</a:t>
            </a:r>
            <a:endParaRPr lang="ru-RU" sz="1200" dirty="0">
              <a:solidFill>
                <a:prstClr val="white"/>
              </a:solidFill>
              <a:latin typeface="+mj-lt"/>
              <a:cs typeface="Arial" pitchFamily="34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323524" y="2499742"/>
            <a:ext cx="8568955" cy="1296144"/>
          </a:xfrm>
        </p:spPr>
        <p:txBody>
          <a:bodyPr rtlCol="0">
            <a:noAutofit/>
          </a:bodyPr>
          <a:lstStyle/>
          <a:p>
            <a:pPr indent="449580" algn="ctr">
              <a:spcAft>
                <a:spcPts val="0"/>
              </a:spcAft>
            </a:pPr>
            <a:r>
              <a:rPr lang="ru-RU" sz="2000" dirty="0" smtClean="0"/>
              <a:t>Порядок </a:t>
            </a:r>
            <a:r>
              <a:rPr lang="ru-RU" sz="2000" dirty="0"/>
              <a:t>уменьшения налоговых обязательств по УСН и </a:t>
            </a:r>
            <a:r>
              <a:rPr lang="ru-RU" sz="2000" dirty="0" smtClean="0"/>
              <a:t>ПСН. Официальные разъяснения ФНС России. </a:t>
            </a:r>
            <a:br>
              <a:rPr lang="ru-RU" sz="2000" dirty="0" smtClean="0"/>
            </a:br>
            <a:r>
              <a:rPr lang="ru-RU" sz="2000" dirty="0" smtClean="0"/>
              <a:t>Порядок подачи уведомления об уменьшении налоговых обязательств по ПСН на сумму страховых взносов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1961068"/>
            <a:ext cx="6408712" cy="576064"/>
          </a:xfrm>
          <a:prstGeom prst="rect">
            <a:avLst/>
          </a:prstGeom>
        </p:spPr>
        <p:txBody>
          <a:bodyPr lIns="104306" tIns="52153" rIns="104306" bIns="52153" anchor="ctr"/>
          <a:lstStyle/>
          <a:p>
            <a:pPr algn="ctr" defTabSz="1043056" fontAlgn="auto"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УПРАВЛЕНИЕ ФЕДЕРАЛЬНОЙ НАЛОГОВОЙ СЛУЖБЫ ПО Г. СЕВАСТОПОЛЮ</a:t>
            </a:r>
            <a:endParaRPr lang="ru-RU" sz="14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4013033"/>
            <a:ext cx="7272808" cy="72008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algn="ctr" defTabSz="1043056" fontAlgn="auto">
              <a:spcAft>
                <a:spcPts val="0"/>
              </a:spcAft>
            </a:pPr>
            <a:r>
              <a:rPr lang="ru-RU" altLang="ru-RU" sz="1500" b="1" dirty="0" smtClean="0">
                <a:solidFill>
                  <a:schemeClr val="bg1"/>
                </a:solidFill>
                <a:latin typeface="+mj-lt"/>
              </a:rPr>
              <a:t>начальник отдела камерального контроля специальных налоговых режимов </a:t>
            </a:r>
          </a:p>
          <a:p>
            <a:pPr algn="ctr" defTabSz="1043056" fontAlgn="auto">
              <a:spcAft>
                <a:spcPts val="0"/>
              </a:spcAft>
            </a:pPr>
            <a:r>
              <a:rPr lang="ru-RU" altLang="ru-RU" sz="1500" b="1" dirty="0" err="1" smtClean="0">
                <a:solidFill>
                  <a:schemeClr val="bg1"/>
                </a:solidFill>
                <a:latin typeface="+mj-lt"/>
              </a:rPr>
              <a:t>Пожематкина</a:t>
            </a:r>
            <a:r>
              <a:rPr lang="ru-RU" altLang="ru-RU" sz="1500" b="1" dirty="0" smtClean="0">
                <a:solidFill>
                  <a:schemeClr val="bg1"/>
                </a:solidFill>
                <a:latin typeface="+mj-lt"/>
              </a:rPr>
              <a:t> Вероника Сергеевна</a:t>
            </a:r>
            <a:endParaRPr lang="ru-RU" altLang="ru-RU" sz="1500" b="1" dirty="0">
              <a:solidFill>
                <a:schemeClr val="bg1"/>
              </a:solidFill>
              <a:latin typeface="+mj-lt"/>
            </a:endParaRP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5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8992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 4"/>
          <p:cNvSpPr>
            <a:spLocks/>
          </p:cNvSpPr>
          <p:nvPr/>
        </p:nvSpPr>
        <p:spPr bwMode="gray">
          <a:xfrm>
            <a:off x="7364218" y="1526131"/>
            <a:ext cx="366712" cy="389698"/>
          </a:xfrm>
          <a:custGeom>
            <a:avLst/>
            <a:gdLst/>
            <a:ahLst/>
            <a:cxnLst>
              <a:cxn ang="0">
                <a:pos x="37" y="1"/>
              </a:cxn>
              <a:cxn ang="0">
                <a:pos x="45" y="472"/>
              </a:cxn>
              <a:cxn ang="0">
                <a:pos x="0" y="474"/>
              </a:cxn>
              <a:cxn ang="0">
                <a:pos x="72" y="604"/>
              </a:cxn>
              <a:cxn ang="0">
                <a:pos x="142" y="474"/>
              </a:cxn>
              <a:cxn ang="0">
                <a:pos x="100" y="474"/>
              </a:cxn>
              <a:cxn ang="0">
                <a:pos x="99" y="0"/>
              </a:cxn>
              <a:cxn ang="0">
                <a:pos x="37" y="1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tx1"/>
              </a:gs>
            </a:gsLst>
            <a:lin ang="54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Freeform 4"/>
          <p:cNvSpPr>
            <a:spLocks/>
          </p:cNvSpPr>
          <p:nvPr/>
        </p:nvSpPr>
        <p:spPr bwMode="gray">
          <a:xfrm>
            <a:off x="4784301" y="1887458"/>
            <a:ext cx="435384" cy="465790"/>
          </a:xfrm>
          <a:custGeom>
            <a:avLst/>
            <a:gdLst/>
            <a:ahLst/>
            <a:cxnLst>
              <a:cxn ang="0">
                <a:pos x="37" y="1"/>
              </a:cxn>
              <a:cxn ang="0">
                <a:pos x="45" y="472"/>
              </a:cxn>
              <a:cxn ang="0">
                <a:pos x="0" y="474"/>
              </a:cxn>
              <a:cxn ang="0">
                <a:pos x="72" y="604"/>
              </a:cxn>
              <a:cxn ang="0">
                <a:pos x="142" y="474"/>
              </a:cxn>
              <a:cxn ang="0">
                <a:pos x="100" y="474"/>
              </a:cxn>
              <a:cxn ang="0">
                <a:pos x="99" y="0"/>
              </a:cxn>
              <a:cxn ang="0">
                <a:pos x="37" y="1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tx1"/>
              </a:gs>
            </a:gsLst>
            <a:lin ang="54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Freeform 4"/>
          <p:cNvSpPr>
            <a:spLocks/>
          </p:cNvSpPr>
          <p:nvPr/>
        </p:nvSpPr>
        <p:spPr bwMode="gray">
          <a:xfrm>
            <a:off x="1703424" y="1919365"/>
            <a:ext cx="435384" cy="442394"/>
          </a:xfrm>
          <a:custGeom>
            <a:avLst/>
            <a:gdLst/>
            <a:ahLst/>
            <a:cxnLst>
              <a:cxn ang="0">
                <a:pos x="37" y="1"/>
              </a:cxn>
              <a:cxn ang="0">
                <a:pos x="45" y="472"/>
              </a:cxn>
              <a:cxn ang="0">
                <a:pos x="0" y="474"/>
              </a:cxn>
              <a:cxn ang="0">
                <a:pos x="72" y="604"/>
              </a:cxn>
              <a:cxn ang="0">
                <a:pos x="142" y="474"/>
              </a:cxn>
              <a:cxn ang="0">
                <a:pos x="100" y="474"/>
              </a:cxn>
              <a:cxn ang="0">
                <a:pos x="99" y="0"/>
              </a:cxn>
              <a:cxn ang="0">
                <a:pos x="37" y="1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tx1"/>
              </a:gs>
            </a:gsLst>
            <a:lin ang="54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8086" y="314303"/>
            <a:ext cx="7343979" cy="350149"/>
          </a:xfrm>
        </p:spPr>
        <p:txBody>
          <a:bodyPr/>
          <a:lstStyle/>
          <a:p>
            <a:pPr algn="ctr"/>
            <a:r>
              <a:rPr lang="ru-RU" sz="2500" dirty="0" smtClean="0"/>
              <a:t>Порядок уменьшения налога по УСН, ПСН</a:t>
            </a:r>
            <a:endParaRPr lang="ru-RU" sz="25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C04AE3-E534-4CC9-9485-637EF95E0D1F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21" name="AutoShape 11"/>
          <p:cNvSpPr>
            <a:spLocks noChangeArrowheads="1"/>
          </p:cNvSpPr>
          <p:nvPr/>
        </p:nvSpPr>
        <p:spPr bwMode="gray">
          <a:xfrm>
            <a:off x="463074" y="782142"/>
            <a:ext cx="5832648" cy="385879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dirty="0" smtClean="0">
                <a:latin typeface="+mj-lt"/>
              </a:rPr>
              <a:t>ПСН, УСН «Доходы»</a:t>
            </a:r>
          </a:p>
        </p:txBody>
      </p:sp>
      <p:sp>
        <p:nvSpPr>
          <p:cNvPr id="24" name="AutoShape 11"/>
          <p:cNvSpPr>
            <a:spLocks noChangeArrowheads="1"/>
          </p:cNvSpPr>
          <p:nvPr/>
        </p:nvSpPr>
        <p:spPr bwMode="gray">
          <a:xfrm>
            <a:off x="6379304" y="1140887"/>
            <a:ext cx="2336539" cy="395516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dirty="0" smtClean="0">
                <a:latin typeface="+mj-lt"/>
              </a:rPr>
              <a:t>УСН «Доходы-расходов»</a:t>
            </a:r>
          </a:p>
        </p:txBody>
      </p:sp>
      <p:sp>
        <p:nvSpPr>
          <p:cNvPr id="27" name="AutoShape 11"/>
          <p:cNvSpPr>
            <a:spLocks noChangeArrowheads="1"/>
          </p:cNvSpPr>
          <p:nvPr/>
        </p:nvSpPr>
        <p:spPr bwMode="gray">
          <a:xfrm>
            <a:off x="6295722" y="1940990"/>
            <a:ext cx="2503704" cy="47868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1400" dirty="0" smtClean="0">
                <a:latin typeface="+mj-lt"/>
              </a:rPr>
              <a:t>Страховые взносы включаются </a:t>
            </a:r>
          </a:p>
          <a:p>
            <a:pPr algn="ctr"/>
            <a:r>
              <a:rPr lang="ru-RU" sz="1400" dirty="0" smtClean="0">
                <a:latin typeface="+mj-lt"/>
              </a:rPr>
              <a:t>в расходы по мере их уплаты</a:t>
            </a:r>
          </a:p>
        </p:txBody>
      </p:sp>
      <p:sp>
        <p:nvSpPr>
          <p:cNvPr id="30" name="AutoShape 11"/>
          <p:cNvSpPr>
            <a:spLocks noChangeArrowheads="1"/>
          </p:cNvSpPr>
          <p:nvPr/>
        </p:nvSpPr>
        <p:spPr bwMode="gray">
          <a:xfrm>
            <a:off x="3631164" y="1301250"/>
            <a:ext cx="2376264" cy="742141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1400" dirty="0" smtClean="0">
                <a:latin typeface="+mj-lt"/>
              </a:rPr>
              <a:t>ОПС + ОМС, </a:t>
            </a:r>
          </a:p>
          <a:p>
            <a:pPr algn="ctr"/>
            <a:r>
              <a:rPr lang="ru-RU" sz="1400" dirty="0" smtClean="0">
                <a:latin typeface="+mj-lt"/>
              </a:rPr>
              <a:t>исчисленные в порядке</a:t>
            </a:r>
          </a:p>
          <a:p>
            <a:pPr algn="ctr"/>
            <a:r>
              <a:rPr lang="ru-RU" sz="1400" dirty="0" smtClean="0">
                <a:latin typeface="+mj-lt"/>
              </a:rPr>
              <a:t> ст.430 НК РФ (за себя</a:t>
            </a:r>
            <a:r>
              <a:rPr lang="ru-RU" dirty="0">
                <a:latin typeface="+mj-lt"/>
              </a:rPr>
              <a:t>)</a:t>
            </a:r>
            <a:endParaRPr lang="ru-RU" dirty="0" smtClean="0">
              <a:latin typeface="+mj-lt"/>
            </a:endParaRPr>
          </a:p>
        </p:txBody>
      </p:sp>
      <p:sp>
        <p:nvSpPr>
          <p:cNvPr id="32" name="AutoShape 11"/>
          <p:cNvSpPr>
            <a:spLocks noChangeArrowheads="1"/>
          </p:cNvSpPr>
          <p:nvPr/>
        </p:nvSpPr>
        <p:spPr bwMode="gray">
          <a:xfrm>
            <a:off x="3743908" y="2370261"/>
            <a:ext cx="2376264" cy="667576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1400" b="1" u="sng" dirty="0" smtClean="0">
                <a:solidFill>
                  <a:srgbClr val="FF0000"/>
                </a:solidFill>
                <a:latin typeface="+mn-lt"/>
              </a:rPr>
              <a:t>подлежащие </a:t>
            </a:r>
            <a:r>
              <a:rPr lang="ru-RU" sz="1400" b="1" u="sng" dirty="0">
                <a:solidFill>
                  <a:srgbClr val="FF0000"/>
                </a:solidFill>
                <a:latin typeface="+mn-lt"/>
              </a:rPr>
              <a:t>уплате </a:t>
            </a:r>
            <a:endParaRPr lang="ru-RU" sz="1400" b="1" u="sng" dirty="0" smtClean="0">
              <a:solidFill>
                <a:srgbClr val="FF0000"/>
              </a:solidFill>
              <a:latin typeface="+mn-lt"/>
            </a:endParaRPr>
          </a:p>
          <a:p>
            <a:pPr algn="ctr"/>
            <a:r>
              <a:rPr lang="ru-RU" sz="1400" b="1" u="sng" dirty="0" smtClean="0">
                <a:solidFill>
                  <a:srgbClr val="FF0000"/>
                </a:solidFill>
                <a:latin typeface="+mn-lt"/>
              </a:rPr>
              <a:t>в </a:t>
            </a:r>
            <a:r>
              <a:rPr lang="ru-RU" sz="1400" b="1" u="sng" dirty="0">
                <a:solidFill>
                  <a:srgbClr val="FF0000"/>
                </a:solidFill>
                <a:latin typeface="+mn-lt"/>
              </a:rPr>
              <a:t>данном налоговом </a:t>
            </a:r>
            <a:endParaRPr lang="ru-RU" sz="1400" b="1" u="sng" dirty="0" smtClean="0">
              <a:solidFill>
                <a:srgbClr val="FF0000"/>
              </a:solidFill>
              <a:latin typeface="+mn-lt"/>
            </a:endParaRPr>
          </a:p>
          <a:p>
            <a:pPr algn="ctr"/>
            <a:r>
              <a:rPr lang="ru-RU" sz="1400" b="1" u="sng" dirty="0" smtClean="0">
                <a:solidFill>
                  <a:srgbClr val="FF0000"/>
                </a:solidFill>
                <a:latin typeface="+mn-lt"/>
              </a:rPr>
              <a:t>периоде</a:t>
            </a:r>
            <a:r>
              <a:rPr lang="ru-RU" sz="1400" dirty="0" smtClean="0">
                <a:latin typeface="+mn-lt"/>
              </a:rPr>
              <a:t> </a:t>
            </a:r>
            <a:endParaRPr lang="ru-RU" dirty="0" smtClean="0">
              <a:latin typeface="+mn-lt"/>
            </a:endParaRPr>
          </a:p>
        </p:txBody>
      </p:sp>
      <p:sp>
        <p:nvSpPr>
          <p:cNvPr id="33" name="AutoShape 11"/>
          <p:cNvSpPr>
            <a:spLocks noChangeArrowheads="1"/>
          </p:cNvSpPr>
          <p:nvPr/>
        </p:nvSpPr>
        <p:spPr bwMode="gray">
          <a:xfrm>
            <a:off x="732984" y="1303034"/>
            <a:ext cx="2376264" cy="742141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1400" dirty="0" smtClean="0">
                <a:latin typeface="+mj-lt"/>
              </a:rPr>
              <a:t>Страховые взносы </a:t>
            </a:r>
          </a:p>
          <a:p>
            <a:pPr algn="ctr"/>
            <a:r>
              <a:rPr lang="ru-RU" sz="1400" dirty="0" smtClean="0">
                <a:latin typeface="+mj-lt"/>
              </a:rPr>
              <a:t>за работников</a:t>
            </a:r>
            <a:endParaRPr lang="ru-RU" dirty="0" smtClean="0">
              <a:latin typeface="+mj-lt"/>
            </a:endParaRPr>
          </a:p>
        </p:txBody>
      </p:sp>
      <p:sp>
        <p:nvSpPr>
          <p:cNvPr id="35" name="AutoShape 11"/>
          <p:cNvSpPr>
            <a:spLocks noChangeArrowheads="1"/>
          </p:cNvSpPr>
          <p:nvPr/>
        </p:nvSpPr>
        <p:spPr bwMode="gray">
          <a:xfrm>
            <a:off x="732984" y="2361759"/>
            <a:ext cx="2376264" cy="667576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1400" b="1" u="sng" dirty="0">
                <a:solidFill>
                  <a:srgbClr val="FF0000"/>
                </a:solidFill>
                <a:latin typeface="+mn-lt"/>
              </a:rPr>
              <a:t>п</a:t>
            </a:r>
            <a:r>
              <a:rPr lang="ru-RU" sz="1400" b="1" u="sng" dirty="0" smtClean="0">
                <a:solidFill>
                  <a:srgbClr val="FF0000"/>
                </a:solidFill>
                <a:latin typeface="+mn-lt"/>
              </a:rPr>
              <a:t>о факту уплаты в </a:t>
            </a:r>
          </a:p>
          <a:p>
            <a:pPr algn="ctr"/>
            <a:r>
              <a:rPr lang="ru-RU" sz="1400" b="1" u="sng" dirty="0" smtClean="0">
                <a:solidFill>
                  <a:srgbClr val="FF0000"/>
                </a:solidFill>
                <a:latin typeface="+mn-lt"/>
              </a:rPr>
              <a:t>налоговом (отчетном) </a:t>
            </a:r>
          </a:p>
          <a:p>
            <a:pPr algn="ctr"/>
            <a:r>
              <a:rPr lang="ru-RU" sz="1400" b="1" u="sng" dirty="0" smtClean="0">
                <a:solidFill>
                  <a:srgbClr val="FF0000"/>
                </a:solidFill>
                <a:latin typeface="+mn-lt"/>
              </a:rPr>
              <a:t>периоде</a:t>
            </a:r>
          </a:p>
        </p:txBody>
      </p:sp>
      <p:sp>
        <p:nvSpPr>
          <p:cNvPr id="37" name="AutoShape 23"/>
          <p:cNvSpPr>
            <a:spLocks noChangeArrowheads="1"/>
          </p:cNvSpPr>
          <p:nvPr/>
        </p:nvSpPr>
        <p:spPr bwMode="gray">
          <a:xfrm>
            <a:off x="303623" y="3396786"/>
            <a:ext cx="4648322" cy="1348759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3447109"/>
            <a:ext cx="4608512" cy="1404401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25000" lnSpcReduction="20000"/>
          </a:bodyPr>
          <a:lstStyle/>
          <a:p>
            <a:pPr algn="just" defTabSz="1043056" fontAlgn="auto">
              <a:spcAft>
                <a:spcPts val="0"/>
              </a:spcAft>
            </a:pPr>
            <a:r>
              <a:rPr lang="ru-RU" sz="4800" dirty="0">
                <a:latin typeface="+mn-lt"/>
              </a:rPr>
              <a:t>Страховые взносы, срок уплаты которых приходится на первый рабочий день следующего года в соответствии с нормами п. 7 ст. 6.1 НК РФ, считаются подлежащими уплате </a:t>
            </a:r>
            <a:r>
              <a:rPr lang="ru-RU" sz="4800" b="1" u="sng" dirty="0">
                <a:latin typeface="+mn-lt"/>
              </a:rPr>
              <a:t>в данном налоговом периоде.</a:t>
            </a:r>
            <a:r>
              <a:rPr lang="ru-RU" sz="4800" dirty="0">
                <a:latin typeface="+mn-lt"/>
              </a:rPr>
              <a:t> </a:t>
            </a:r>
          </a:p>
          <a:p>
            <a:pPr algn="just" defTabSz="1043056" fontAlgn="auto">
              <a:spcAft>
                <a:spcPts val="0"/>
              </a:spcAft>
            </a:pPr>
            <a:r>
              <a:rPr lang="ru-RU" sz="4800" dirty="0">
                <a:latin typeface="+mn-lt"/>
              </a:rPr>
              <a:t>Например, фиксированный взнос за </a:t>
            </a:r>
            <a:r>
              <a:rPr lang="ru-RU" sz="4800" dirty="0" smtClean="0">
                <a:latin typeface="+mn-lt"/>
              </a:rPr>
              <a:t>2024 </a:t>
            </a:r>
            <a:r>
              <a:rPr lang="ru-RU" sz="4800" dirty="0">
                <a:latin typeface="+mn-lt"/>
              </a:rPr>
              <a:t>год должен учитываться при исчислении налога (авансовых платежей) по УСН за </a:t>
            </a:r>
            <a:r>
              <a:rPr lang="ru-RU" sz="4800" dirty="0" smtClean="0">
                <a:latin typeface="+mn-lt"/>
              </a:rPr>
              <a:t>2024 </a:t>
            </a:r>
            <a:r>
              <a:rPr lang="ru-RU" sz="4800" dirty="0">
                <a:latin typeface="+mn-lt"/>
              </a:rPr>
              <a:t>год, при этом срок уплаты указанных взносов </a:t>
            </a:r>
            <a:r>
              <a:rPr lang="ru-RU" sz="4800" dirty="0" smtClean="0">
                <a:latin typeface="+mn-lt"/>
              </a:rPr>
              <a:t>– 31.12.2024</a:t>
            </a: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8" name="AutoShape 23"/>
          <p:cNvSpPr>
            <a:spLocks noChangeArrowheads="1"/>
          </p:cNvSpPr>
          <p:nvPr/>
        </p:nvSpPr>
        <p:spPr bwMode="gray">
          <a:xfrm>
            <a:off x="5016817" y="3396786"/>
            <a:ext cx="3286316" cy="1347152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508104" y="3447109"/>
            <a:ext cx="2591451" cy="1140865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57670" y="3447109"/>
            <a:ext cx="3246506" cy="146732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25000" lnSpcReduction="20000"/>
          </a:bodyPr>
          <a:lstStyle/>
          <a:p>
            <a:pPr algn="just"/>
            <a:r>
              <a:rPr lang="ru-RU" sz="4800" dirty="0">
                <a:latin typeface="+mn-lt"/>
              </a:rPr>
              <a:t>Суммы страховых взносов, определяемые в соответствии со статьей 430 </a:t>
            </a:r>
            <a:r>
              <a:rPr lang="ru-RU" sz="4800" dirty="0" smtClean="0">
                <a:latin typeface="+mn-lt"/>
              </a:rPr>
              <a:t>НК РФ, </a:t>
            </a:r>
            <a:r>
              <a:rPr lang="ru-RU" sz="4800" dirty="0">
                <a:latin typeface="+mn-lt"/>
              </a:rPr>
              <a:t>уплаченные после 31 декабря 2022 года </a:t>
            </a:r>
            <a:r>
              <a:rPr lang="ru-RU" sz="4800" b="1" u="sng" dirty="0">
                <a:latin typeface="+mn-lt"/>
              </a:rPr>
              <a:t>за расчетные периоды, предшествующие 2023 году</a:t>
            </a:r>
            <a:r>
              <a:rPr lang="ru-RU" sz="4800" dirty="0">
                <a:latin typeface="+mn-lt"/>
              </a:rPr>
              <a:t>, уменьшают исчисленную за налоговые (отчетные) периоды </a:t>
            </a:r>
            <a:r>
              <a:rPr lang="ru-RU" sz="4800" b="1" u="sng" dirty="0">
                <a:latin typeface="+mn-lt"/>
              </a:rPr>
              <a:t>2023 - 2025 годов </a:t>
            </a:r>
            <a:r>
              <a:rPr lang="ru-RU" sz="4800" dirty="0">
                <a:latin typeface="+mn-lt"/>
              </a:rPr>
              <a:t>сумму налога (авансовых платежей по налогу).</a:t>
            </a:r>
          </a:p>
          <a:p>
            <a:pPr algn="just"/>
            <a:r>
              <a:rPr lang="ru-RU" sz="4800" dirty="0">
                <a:latin typeface="+mn-lt"/>
              </a:rPr>
              <a:t> 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0" name="Freeform 5"/>
          <p:cNvSpPr>
            <a:spLocks/>
          </p:cNvSpPr>
          <p:nvPr/>
        </p:nvSpPr>
        <p:spPr bwMode="gray">
          <a:xfrm flipH="1">
            <a:off x="3806374" y="3078171"/>
            <a:ext cx="1010136" cy="36227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2" y="202"/>
              </a:cxn>
              <a:cxn ang="0">
                <a:pos x="577" y="202"/>
              </a:cxn>
              <a:cxn ang="0">
                <a:pos x="637" y="249"/>
              </a:cxn>
              <a:cxn ang="0">
                <a:pos x="639" y="402"/>
              </a:cxn>
              <a:cxn ang="0">
                <a:pos x="598" y="400"/>
              </a:cxn>
              <a:cxn ang="0">
                <a:pos x="669" y="532"/>
              </a:cxn>
              <a:cxn ang="0">
                <a:pos x="735" y="402"/>
              </a:cxn>
              <a:cxn ang="0">
                <a:pos x="696" y="402"/>
              </a:cxn>
              <a:cxn ang="0">
                <a:pos x="694" y="226"/>
              </a:cxn>
              <a:cxn ang="0">
                <a:pos x="616" y="150"/>
              </a:cxn>
              <a:cxn ang="0">
                <a:pos x="335" y="149"/>
              </a:cxn>
              <a:cxn ang="0">
                <a:pos x="69" y="0"/>
              </a:cxn>
              <a:cxn ang="0">
                <a:pos x="0" y="0"/>
              </a:cxn>
            </a:cxnLst>
            <a:rect l="0" t="0" r="r" b="b"/>
            <a:pathLst>
              <a:path w="735" h="532">
                <a:moveTo>
                  <a:pt x="0" y="0"/>
                </a:moveTo>
                <a:cubicBezTo>
                  <a:pt x="0" y="0"/>
                  <a:pt x="85" y="216"/>
                  <a:pt x="382" y="202"/>
                </a:cubicBezTo>
                <a:cubicBezTo>
                  <a:pt x="479" y="202"/>
                  <a:pt x="577" y="202"/>
                  <a:pt x="577" y="202"/>
                </a:cubicBezTo>
                <a:cubicBezTo>
                  <a:pt x="577" y="202"/>
                  <a:pt x="639" y="201"/>
                  <a:pt x="637" y="249"/>
                </a:cubicBezTo>
                <a:cubicBezTo>
                  <a:pt x="638" y="325"/>
                  <a:pt x="639" y="402"/>
                  <a:pt x="639" y="402"/>
                </a:cubicBezTo>
                <a:lnTo>
                  <a:pt x="598" y="400"/>
                </a:lnTo>
                <a:lnTo>
                  <a:pt x="669" y="532"/>
                </a:lnTo>
                <a:lnTo>
                  <a:pt x="735" y="402"/>
                </a:lnTo>
                <a:lnTo>
                  <a:pt x="696" y="402"/>
                </a:lnTo>
                <a:cubicBezTo>
                  <a:pt x="696" y="402"/>
                  <a:pt x="695" y="314"/>
                  <a:pt x="694" y="226"/>
                </a:cubicBezTo>
                <a:cubicBezTo>
                  <a:pt x="687" y="160"/>
                  <a:pt x="616" y="150"/>
                  <a:pt x="616" y="150"/>
                </a:cubicBezTo>
                <a:cubicBezTo>
                  <a:pt x="556" y="137"/>
                  <a:pt x="473" y="153"/>
                  <a:pt x="335" y="149"/>
                </a:cubicBezTo>
                <a:cubicBezTo>
                  <a:pt x="110" y="126"/>
                  <a:pt x="69" y="0"/>
                  <a:pt x="69" y="0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tx1"/>
              </a:gs>
            </a:gsLst>
            <a:lin ang="5400000" scaled="1"/>
          </a:gradFill>
          <a:ln w="317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>
              <a:solidFill>
                <a:srgbClr val="E8E8E8"/>
              </a:solidFill>
            </a:endParaRPr>
          </a:p>
        </p:txBody>
      </p:sp>
      <p:sp>
        <p:nvSpPr>
          <p:cNvPr id="41" name="Freeform 3"/>
          <p:cNvSpPr>
            <a:spLocks/>
          </p:cNvSpPr>
          <p:nvPr/>
        </p:nvSpPr>
        <p:spPr bwMode="gray">
          <a:xfrm>
            <a:off x="5103754" y="3061150"/>
            <a:ext cx="1064385" cy="36760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2" y="202"/>
              </a:cxn>
              <a:cxn ang="0">
                <a:pos x="577" y="202"/>
              </a:cxn>
              <a:cxn ang="0">
                <a:pos x="637" y="249"/>
              </a:cxn>
              <a:cxn ang="0">
                <a:pos x="639" y="402"/>
              </a:cxn>
              <a:cxn ang="0">
                <a:pos x="598" y="400"/>
              </a:cxn>
              <a:cxn ang="0">
                <a:pos x="669" y="532"/>
              </a:cxn>
              <a:cxn ang="0">
                <a:pos x="735" y="402"/>
              </a:cxn>
              <a:cxn ang="0">
                <a:pos x="696" y="402"/>
              </a:cxn>
              <a:cxn ang="0">
                <a:pos x="694" y="226"/>
              </a:cxn>
              <a:cxn ang="0">
                <a:pos x="616" y="150"/>
              </a:cxn>
              <a:cxn ang="0">
                <a:pos x="335" y="149"/>
              </a:cxn>
              <a:cxn ang="0">
                <a:pos x="69" y="0"/>
              </a:cxn>
              <a:cxn ang="0">
                <a:pos x="0" y="0"/>
              </a:cxn>
            </a:cxnLst>
            <a:rect l="0" t="0" r="r" b="b"/>
            <a:pathLst>
              <a:path w="735" h="532">
                <a:moveTo>
                  <a:pt x="0" y="0"/>
                </a:moveTo>
                <a:cubicBezTo>
                  <a:pt x="0" y="0"/>
                  <a:pt x="85" y="216"/>
                  <a:pt x="382" y="202"/>
                </a:cubicBezTo>
                <a:cubicBezTo>
                  <a:pt x="479" y="202"/>
                  <a:pt x="577" y="202"/>
                  <a:pt x="577" y="202"/>
                </a:cubicBezTo>
                <a:cubicBezTo>
                  <a:pt x="577" y="202"/>
                  <a:pt x="639" y="201"/>
                  <a:pt x="637" y="249"/>
                </a:cubicBezTo>
                <a:cubicBezTo>
                  <a:pt x="638" y="325"/>
                  <a:pt x="639" y="402"/>
                  <a:pt x="639" y="402"/>
                </a:cubicBezTo>
                <a:lnTo>
                  <a:pt x="598" y="400"/>
                </a:lnTo>
                <a:lnTo>
                  <a:pt x="669" y="532"/>
                </a:lnTo>
                <a:lnTo>
                  <a:pt x="735" y="402"/>
                </a:lnTo>
                <a:lnTo>
                  <a:pt x="696" y="402"/>
                </a:lnTo>
                <a:cubicBezTo>
                  <a:pt x="696" y="402"/>
                  <a:pt x="695" y="314"/>
                  <a:pt x="694" y="226"/>
                </a:cubicBezTo>
                <a:cubicBezTo>
                  <a:pt x="687" y="160"/>
                  <a:pt x="616" y="150"/>
                  <a:pt x="616" y="150"/>
                </a:cubicBezTo>
                <a:cubicBezTo>
                  <a:pt x="556" y="137"/>
                  <a:pt x="473" y="153"/>
                  <a:pt x="335" y="149"/>
                </a:cubicBezTo>
                <a:cubicBezTo>
                  <a:pt x="110" y="126"/>
                  <a:pt x="69" y="0"/>
                  <a:pt x="69" y="0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tx1"/>
              </a:gs>
            </a:gsLst>
            <a:lin ang="5400000" scaled="1"/>
          </a:gradFill>
          <a:ln w="317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78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4"/>
          <p:cNvSpPr>
            <a:spLocks/>
          </p:cNvSpPr>
          <p:nvPr/>
        </p:nvSpPr>
        <p:spPr bwMode="gray">
          <a:xfrm>
            <a:off x="4139871" y="3263933"/>
            <a:ext cx="435384" cy="465790"/>
          </a:xfrm>
          <a:custGeom>
            <a:avLst/>
            <a:gdLst/>
            <a:ahLst/>
            <a:cxnLst>
              <a:cxn ang="0">
                <a:pos x="37" y="1"/>
              </a:cxn>
              <a:cxn ang="0">
                <a:pos x="45" y="472"/>
              </a:cxn>
              <a:cxn ang="0">
                <a:pos x="0" y="474"/>
              </a:cxn>
              <a:cxn ang="0">
                <a:pos x="72" y="604"/>
              </a:cxn>
              <a:cxn ang="0">
                <a:pos x="142" y="474"/>
              </a:cxn>
              <a:cxn ang="0">
                <a:pos x="100" y="474"/>
              </a:cxn>
              <a:cxn ang="0">
                <a:pos x="99" y="0"/>
              </a:cxn>
              <a:cxn ang="0">
                <a:pos x="37" y="1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tx1"/>
              </a:gs>
            </a:gsLst>
            <a:lin ang="54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Freeform 4"/>
          <p:cNvSpPr>
            <a:spLocks/>
          </p:cNvSpPr>
          <p:nvPr/>
        </p:nvSpPr>
        <p:spPr bwMode="gray">
          <a:xfrm>
            <a:off x="4174288" y="1055382"/>
            <a:ext cx="435384" cy="465790"/>
          </a:xfrm>
          <a:custGeom>
            <a:avLst/>
            <a:gdLst/>
            <a:ahLst/>
            <a:cxnLst>
              <a:cxn ang="0">
                <a:pos x="37" y="1"/>
              </a:cxn>
              <a:cxn ang="0">
                <a:pos x="45" y="472"/>
              </a:cxn>
              <a:cxn ang="0">
                <a:pos x="0" y="474"/>
              </a:cxn>
              <a:cxn ang="0">
                <a:pos x="72" y="604"/>
              </a:cxn>
              <a:cxn ang="0">
                <a:pos x="142" y="474"/>
              </a:cxn>
              <a:cxn ang="0">
                <a:pos x="100" y="474"/>
              </a:cxn>
              <a:cxn ang="0">
                <a:pos x="99" y="0"/>
              </a:cxn>
              <a:cxn ang="0">
                <a:pos x="37" y="1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tx1"/>
              </a:gs>
            </a:gsLst>
            <a:lin ang="54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270" y="521940"/>
            <a:ext cx="8435244" cy="334258"/>
          </a:xfrm>
        </p:spPr>
        <p:txBody>
          <a:bodyPr/>
          <a:lstStyle/>
          <a:p>
            <a:pPr algn="ctr"/>
            <a:r>
              <a:rPr lang="ru-RU" sz="1800" dirty="0" smtClean="0"/>
              <a:t>Порядок уменьшения налоговых обязательств по УСН и/или ПСН на </a:t>
            </a:r>
            <a:r>
              <a:rPr lang="ru-RU" sz="1800" dirty="0"/>
              <a:t>страховые взносы, исчисленные в размере 1% с доходов, </a:t>
            </a:r>
            <a:r>
              <a:rPr lang="ru-RU" sz="1800" dirty="0" smtClean="0"/>
              <a:t>превышающих </a:t>
            </a:r>
            <a:r>
              <a:rPr lang="ru-RU" sz="1800" dirty="0"/>
              <a:t>300 </a:t>
            </a:r>
            <a:r>
              <a:rPr lang="ru-RU" sz="1800" dirty="0" smtClean="0"/>
              <a:t>тыс. рублей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C04AE3-E534-4CC9-9485-637EF95E0D1F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37" name="AutoShape 23"/>
          <p:cNvSpPr>
            <a:spLocks noChangeArrowheads="1"/>
          </p:cNvSpPr>
          <p:nvPr/>
        </p:nvSpPr>
        <p:spPr bwMode="gray">
          <a:xfrm>
            <a:off x="611173" y="1520327"/>
            <a:ext cx="7675735" cy="1411404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8" name="AutoShape 23"/>
          <p:cNvSpPr>
            <a:spLocks noChangeArrowheads="1"/>
          </p:cNvSpPr>
          <p:nvPr/>
        </p:nvSpPr>
        <p:spPr bwMode="gray">
          <a:xfrm>
            <a:off x="962199" y="3736046"/>
            <a:ext cx="6859562" cy="276142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ru-RU" b="1" dirty="0" smtClean="0">
                <a:latin typeface="+mn-lt"/>
              </a:rPr>
              <a:t>Аналогичный порядок в 2024 году</a:t>
            </a:r>
            <a:endParaRPr lang="ru-RU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8104" y="3447109"/>
            <a:ext cx="2591451" cy="1140865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976" y="1635147"/>
            <a:ext cx="7295918" cy="1602751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algn="just"/>
            <a:r>
              <a:rPr lang="ru-RU" sz="1400" dirty="0" smtClean="0">
                <a:latin typeface="+mn-lt"/>
              </a:rPr>
              <a:t>Для </a:t>
            </a:r>
            <a:r>
              <a:rPr lang="ru-RU" sz="1400" dirty="0">
                <a:latin typeface="+mn-lt"/>
              </a:rPr>
              <a:t>целей уменьшения налога </a:t>
            </a:r>
            <a:r>
              <a:rPr lang="ru-RU" sz="1400" dirty="0" smtClean="0">
                <a:latin typeface="+mn-lt"/>
              </a:rPr>
              <a:t>по </a:t>
            </a:r>
            <a:r>
              <a:rPr lang="ru-RU" sz="1400" dirty="0">
                <a:latin typeface="+mn-lt"/>
              </a:rPr>
              <a:t>УСН и/или налога по ПСН </a:t>
            </a:r>
            <a:r>
              <a:rPr lang="ru-RU" sz="1400" b="1" u="sng" dirty="0">
                <a:latin typeface="+mn-lt"/>
              </a:rPr>
              <a:t>за налоговый период (отчетные периоды) 2023 года </a:t>
            </a:r>
            <a:r>
              <a:rPr lang="ru-RU" sz="1400" dirty="0">
                <a:latin typeface="+mn-lt"/>
              </a:rPr>
              <a:t>на страховые взносы, исчисленные в размере 1% с доходов, превышающих 300 тыс. рублей, за расчетный период 2023 года, уплата которых в соответствии с пунктом 2 статьи 432 </a:t>
            </a:r>
            <a:r>
              <a:rPr lang="ru-RU" sz="1400" dirty="0" smtClean="0">
                <a:latin typeface="+mn-lt"/>
              </a:rPr>
              <a:t>НК РФ должна </a:t>
            </a:r>
            <a:r>
              <a:rPr lang="ru-RU" sz="1400" dirty="0">
                <a:latin typeface="+mn-lt"/>
              </a:rPr>
              <a:t>быть осуществлена не позднее 01.07.2024, такие страховые взносы могут быть признаны налогоплательщиком подлежащими уплате </a:t>
            </a:r>
            <a:r>
              <a:rPr lang="ru-RU" sz="1400" b="1" u="sng" dirty="0">
                <a:latin typeface="+mn-lt"/>
              </a:rPr>
              <a:t>как в 2023 году, так и в 2024 году.</a:t>
            </a:r>
          </a:p>
          <a:p>
            <a:r>
              <a:rPr lang="ru-RU" sz="1400" dirty="0"/>
              <a:t> 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9330" y="4012188"/>
            <a:ext cx="8114750" cy="888837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algn="ctr" defTabSz="1043056" fontAlgn="auto">
              <a:spcAft>
                <a:spcPts val="0"/>
              </a:spcAft>
            </a:pPr>
            <a:r>
              <a:rPr lang="ru-RU" sz="1300" dirty="0" smtClean="0">
                <a:solidFill>
                  <a:srgbClr val="FF0000"/>
                </a:solidFill>
                <a:latin typeface="+mn-lt"/>
              </a:rPr>
              <a:t>ВАЖНО!</a:t>
            </a:r>
            <a:r>
              <a:rPr lang="ru-RU" sz="1300" dirty="0" smtClean="0">
                <a:latin typeface="+mn-lt"/>
              </a:rPr>
              <a:t> </a:t>
            </a:r>
            <a:r>
              <a:rPr lang="ru-RU" sz="1300" dirty="0">
                <a:latin typeface="+mn-lt"/>
              </a:rPr>
              <a:t>указанная сумма страховых взносов, на которые налогоплательщиком уменьшен налог (авансовые платежи по налогу) по УСН и/или налог по ПСН за налоговый период (отчетные периоды) </a:t>
            </a:r>
            <a:r>
              <a:rPr lang="ru-RU" sz="1300" dirty="0" smtClean="0">
                <a:latin typeface="+mn-lt"/>
              </a:rPr>
              <a:t>2024 </a:t>
            </a:r>
            <a:r>
              <a:rPr lang="ru-RU" sz="1300" dirty="0">
                <a:latin typeface="+mn-lt"/>
              </a:rPr>
              <a:t>года, </a:t>
            </a:r>
            <a:r>
              <a:rPr lang="ru-RU" sz="1300" b="1" u="sng" dirty="0">
                <a:latin typeface="+mn-lt"/>
              </a:rPr>
              <a:t>повторно не учитывается </a:t>
            </a:r>
            <a:r>
              <a:rPr lang="ru-RU" sz="1300" dirty="0">
                <a:latin typeface="+mn-lt"/>
              </a:rPr>
              <a:t>при уменьшении налога (авансовых платежей по налогу) по УСН и/или налога по ПСН </a:t>
            </a:r>
            <a:r>
              <a:rPr lang="ru-RU" sz="1300" b="1" u="sng" dirty="0">
                <a:latin typeface="+mn-lt"/>
              </a:rPr>
              <a:t>за налоговый период (отчетные периоды) </a:t>
            </a:r>
            <a:r>
              <a:rPr lang="ru-RU" sz="1300" b="1" u="sng" dirty="0" smtClean="0">
                <a:latin typeface="+mn-lt"/>
              </a:rPr>
              <a:t>2025 </a:t>
            </a:r>
            <a:r>
              <a:rPr lang="ru-RU" sz="1300" b="1" u="sng" dirty="0">
                <a:latin typeface="+mn-lt"/>
              </a:rPr>
              <a:t>года</a:t>
            </a:r>
            <a:r>
              <a:rPr lang="ru-RU" sz="1300" dirty="0" smtClean="0">
                <a:latin typeface="+mn-lt"/>
              </a:rPr>
              <a:t>.</a:t>
            </a:r>
            <a:endParaRPr lang="ru-RU" sz="1300" dirty="0">
              <a:latin typeface="+mn-lt"/>
            </a:endParaRPr>
          </a:p>
        </p:txBody>
      </p:sp>
      <p:sp>
        <p:nvSpPr>
          <p:cNvPr id="23" name="AutoShape 11"/>
          <p:cNvSpPr>
            <a:spLocks noChangeArrowheads="1"/>
          </p:cNvSpPr>
          <p:nvPr/>
        </p:nvSpPr>
        <p:spPr bwMode="gray">
          <a:xfrm>
            <a:off x="648345" y="950785"/>
            <a:ext cx="7675735" cy="29179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endParaRPr lang="ru-RU" dirty="0" smtClean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9580" y="923940"/>
            <a:ext cx="5616624" cy="38670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algn="ctr" defTabSz="1043056" fontAlgn="auto">
              <a:spcAft>
                <a:spcPts val="0"/>
              </a:spcAft>
            </a:pPr>
            <a:r>
              <a:rPr lang="ru-RU" b="1" dirty="0" smtClean="0">
                <a:latin typeface="+mj-lt"/>
                <a:ea typeface="+mj-ea"/>
                <a:cs typeface="+mj-cs"/>
              </a:rPr>
              <a:t>Письмо ФНС </a:t>
            </a:r>
            <a:r>
              <a:rPr lang="ru-RU" b="1" dirty="0">
                <a:latin typeface="+mj-lt"/>
                <a:ea typeface="+mj-ea"/>
                <a:cs typeface="+mj-cs"/>
              </a:rPr>
              <a:t>России от 25.08.2023 </a:t>
            </a:r>
            <a:r>
              <a:rPr lang="ru-RU" b="1" dirty="0" smtClean="0">
                <a:latin typeface="+mj-lt"/>
                <a:ea typeface="+mj-ea"/>
                <a:cs typeface="+mj-cs"/>
              </a:rPr>
              <a:t>№ </a:t>
            </a:r>
            <a:r>
              <a:rPr lang="ru-RU" b="1" dirty="0">
                <a:latin typeface="+mj-lt"/>
                <a:ea typeface="+mj-ea"/>
                <a:cs typeface="+mj-cs"/>
              </a:rPr>
              <a:t>СД-4-3/10872</a:t>
            </a:r>
            <a:r>
              <a:rPr lang="ru-RU" b="1" dirty="0" smtClean="0">
                <a:latin typeface="+mj-lt"/>
                <a:ea typeface="+mj-ea"/>
                <a:cs typeface="+mj-cs"/>
              </a:rPr>
              <a:t>@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gray">
          <a:xfrm>
            <a:off x="497435" y="3157466"/>
            <a:ext cx="7759563" cy="277841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endParaRPr lang="ru-RU" dirty="0" smtClean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66084" y="3089621"/>
            <a:ext cx="6822264" cy="38670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algn="ctr" defTabSz="1043056" fontAlgn="auto">
              <a:spcAft>
                <a:spcPts val="0"/>
              </a:spcAft>
            </a:pPr>
            <a:r>
              <a:rPr lang="ru-RU" b="1" dirty="0" smtClean="0">
                <a:latin typeface="+mj-lt"/>
                <a:ea typeface="+mj-ea"/>
                <a:cs typeface="+mj-cs"/>
              </a:rPr>
              <a:t>Письмо ФНС </a:t>
            </a:r>
            <a:r>
              <a:rPr lang="ru-RU" b="1" dirty="0">
                <a:latin typeface="+mj-lt"/>
                <a:ea typeface="+mj-ea"/>
                <a:cs typeface="+mj-cs"/>
              </a:rPr>
              <a:t>России от </a:t>
            </a:r>
            <a:r>
              <a:rPr lang="ru-RU" b="1" dirty="0" smtClean="0">
                <a:latin typeface="+mj-lt"/>
                <a:ea typeface="+mj-ea"/>
                <a:cs typeface="+mj-cs"/>
              </a:rPr>
              <a:t>08.04.2024 № СД-4-3/4104@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Freeform 4"/>
          <p:cNvSpPr>
            <a:spLocks/>
          </p:cNvSpPr>
          <p:nvPr/>
        </p:nvSpPr>
        <p:spPr bwMode="gray">
          <a:xfrm>
            <a:off x="4157808" y="2773759"/>
            <a:ext cx="438819" cy="377888"/>
          </a:xfrm>
          <a:custGeom>
            <a:avLst/>
            <a:gdLst/>
            <a:ahLst/>
            <a:cxnLst>
              <a:cxn ang="0">
                <a:pos x="37" y="1"/>
              </a:cxn>
              <a:cxn ang="0">
                <a:pos x="45" y="472"/>
              </a:cxn>
              <a:cxn ang="0">
                <a:pos x="0" y="474"/>
              </a:cxn>
              <a:cxn ang="0">
                <a:pos x="72" y="604"/>
              </a:cxn>
              <a:cxn ang="0">
                <a:pos x="142" y="474"/>
              </a:cxn>
              <a:cxn ang="0">
                <a:pos x="100" y="474"/>
              </a:cxn>
              <a:cxn ang="0">
                <a:pos x="99" y="0"/>
              </a:cxn>
              <a:cxn ang="0">
                <a:pos x="37" y="1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tx1"/>
              </a:gs>
            </a:gsLst>
            <a:lin ang="54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70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847" y="367163"/>
            <a:ext cx="7343979" cy="404387"/>
          </a:xfrm>
        </p:spPr>
        <p:txBody>
          <a:bodyPr/>
          <a:lstStyle/>
          <a:p>
            <a:pPr algn="ctr"/>
            <a:r>
              <a:rPr lang="ru-RU" sz="3000" dirty="0" smtClean="0"/>
              <a:t>Пример</a:t>
            </a:r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C04AE3-E534-4CC9-9485-637EF95E0D1F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B36258D8-6A02-4C00-9BD4-3B1569B4B019}"/>
              </a:ext>
            </a:extLst>
          </p:cNvPr>
          <p:cNvSpPr/>
          <p:nvPr/>
        </p:nvSpPr>
        <p:spPr>
          <a:xfrm>
            <a:off x="480244" y="832287"/>
            <a:ext cx="7843838" cy="389970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43056" fontAlgn="auto">
              <a:spcAft>
                <a:spcPts val="0"/>
              </a:spcAft>
            </a:pPr>
            <a:endParaRPr lang="ru-RU" b="1" dirty="0">
              <a:solidFill>
                <a:srgbClr val="005AA9"/>
              </a:solidFill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893" y="367163"/>
            <a:ext cx="1252766" cy="138727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7243" y="771550"/>
            <a:ext cx="8097205" cy="396044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endParaRPr lang="ru-RU" sz="800" dirty="0"/>
          </a:p>
          <a:p>
            <a:r>
              <a:rPr lang="ru-RU" sz="1400" dirty="0">
                <a:latin typeface="+mn-lt"/>
              </a:rPr>
              <a:t>Налогоплательщик в 2024 и 2025 годах применяет УСН с объектом налогообложения в виде доходов.</a:t>
            </a:r>
          </a:p>
          <a:p>
            <a:r>
              <a:rPr lang="ru-RU" sz="1400" dirty="0">
                <a:latin typeface="+mn-lt"/>
              </a:rPr>
              <a:t>Доходы налогоплательщика от предпринимательской деятельности, в отношении которой применяется УСН, составили:</a:t>
            </a:r>
          </a:p>
          <a:p>
            <a:r>
              <a:rPr lang="ru-RU" sz="1400" dirty="0">
                <a:latin typeface="+mn-lt"/>
              </a:rPr>
              <a:t>1 000 000 руб. за 2024 год;</a:t>
            </a:r>
          </a:p>
          <a:p>
            <a:r>
              <a:rPr lang="ru-RU" sz="1400" dirty="0">
                <a:latin typeface="+mn-lt"/>
              </a:rPr>
              <a:t>1 500 000 руб. за 2025 год.</a:t>
            </a:r>
          </a:p>
          <a:p>
            <a:r>
              <a:rPr lang="ru-RU" sz="1400" dirty="0">
                <a:latin typeface="+mn-lt"/>
              </a:rPr>
              <a:t>Страховые взносы в размере 1% с доходов, превышающих 300 тыс. руб., за 2024 год составляют 7 тыс. рублей ((1 000 000 – 300 000) * 1%).</a:t>
            </a:r>
          </a:p>
          <a:p>
            <a:r>
              <a:rPr lang="ru-RU" sz="1400" dirty="0">
                <a:latin typeface="+mn-lt"/>
              </a:rPr>
              <a:t>Сумма налога, исчисленная по УСН, за налоговые периоды 2024 и 2025 годов следующая:</a:t>
            </a:r>
          </a:p>
          <a:p>
            <a:r>
              <a:rPr lang="ru-RU" sz="1400" dirty="0">
                <a:latin typeface="+mn-lt"/>
              </a:rPr>
              <a:t>60 тыс. рублей за 2024 год (1 000 000 * 6%);</a:t>
            </a:r>
          </a:p>
          <a:p>
            <a:r>
              <a:rPr lang="ru-RU" sz="1400" dirty="0">
                <a:latin typeface="+mn-lt"/>
              </a:rPr>
              <a:t>90 тыс. рублей за 2025 год (1 500 000 * 6%).</a:t>
            </a:r>
          </a:p>
          <a:p>
            <a:r>
              <a:rPr lang="ru-RU" sz="1400" dirty="0">
                <a:latin typeface="+mn-lt"/>
              </a:rPr>
              <a:t>При этом налогоплательщик уменьшил налог по УСН за 2024 год только на 5 тыс. рублей из 7 тыс. рублей исчисленных страховых взносов в размере 1% с доходов, превышающих 300 тыс. рублей, за 2024 год.</a:t>
            </a:r>
          </a:p>
          <a:p>
            <a:r>
              <a:rPr lang="ru-RU" sz="1400" dirty="0">
                <a:latin typeface="+mn-lt"/>
              </a:rPr>
              <a:t>В указанной ситуации налогоплательщик вправе использовать оставшуюся сумму указанных страховых взносов в размере 2 тыс. рублей при уменьшении налога (авансовых платежей) по УСН за налоговый период (отчетные периоды) 2025 года.</a:t>
            </a:r>
          </a:p>
          <a:p>
            <a:r>
              <a:rPr lang="ru-RU" sz="1400" dirty="0">
                <a:latin typeface="+mn-lt"/>
              </a:rPr>
              <a:t>Сумма страховых взносов в размере 5 тыс. руб., учтенная при исчислении налога по УСН за 2024 год, повторно не учитывается при уменьшении налога (авансовых платежей) по УСН за налоговый период (отчетные периоды) 2025 года</a:t>
            </a:r>
            <a:r>
              <a:rPr lang="ru-RU" sz="1400" dirty="0" smtClean="0">
                <a:latin typeface="+mn-lt"/>
              </a:rPr>
              <a:t>.</a:t>
            </a:r>
            <a:endParaRPr lang="ru-RU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904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3277" y="367162"/>
            <a:ext cx="7343979" cy="404387"/>
          </a:xfrm>
        </p:spPr>
        <p:txBody>
          <a:bodyPr/>
          <a:lstStyle/>
          <a:p>
            <a:pPr algn="ctr"/>
            <a:r>
              <a:rPr lang="ru-RU" sz="3000" dirty="0" smtClean="0"/>
              <a:t>Порядок подачи Уведомления </a:t>
            </a:r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C04AE3-E534-4CC9-9485-637EF95E0D1F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B36258D8-6A02-4C00-9BD4-3B1569B4B019}"/>
              </a:ext>
            </a:extLst>
          </p:cNvPr>
          <p:cNvSpPr/>
          <p:nvPr/>
        </p:nvSpPr>
        <p:spPr>
          <a:xfrm>
            <a:off x="474147" y="1082782"/>
            <a:ext cx="7056784" cy="35436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43056" fontAlgn="auto">
              <a:spcAft>
                <a:spcPts val="0"/>
              </a:spcAft>
            </a:pPr>
            <a:endParaRPr lang="ru-RU" b="1" dirty="0">
              <a:solidFill>
                <a:srgbClr val="005AA9"/>
              </a:solidFill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1401" y="306782"/>
            <a:ext cx="1644697" cy="18212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0640" y="1178873"/>
            <a:ext cx="6840761" cy="53595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algn="just"/>
            <a:r>
              <a:rPr lang="ru-RU" sz="1300" dirty="0" smtClean="0">
                <a:latin typeface="+mn-lt"/>
              </a:rPr>
              <a:t>Уменьшение налоговых обязательств по ПСН производится налоговым органом, которым выдан патент на право применения ПСН</a:t>
            </a:r>
          </a:p>
          <a:p>
            <a:pPr indent="268288" algn="just"/>
            <a:endParaRPr lang="ru-RU" sz="1300" dirty="0">
              <a:latin typeface="+mn-lt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09870" y="1758083"/>
            <a:ext cx="6940009" cy="2868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265029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3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n-lt"/>
              </a:rPr>
              <a:t>Срок подачи уведомления НК РФ не устанавливает.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300" dirty="0" smtClean="0">
                <a:solidFill>
                  <a:srgbClr val="222222"/>
                </a:solidFill>
                <a:latin typeface="+mn-lt"/>
              </a:rPr>
              <a:t>ОДНАКО, рекомендуем подавать уведомление </a:t>
            </a:r>
            <a:r>
              <a:rPr kumimoji="0" lang="ru-RU" altLang="ru-RU" sz="13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n-lt"/>
              </a:rPr>
              <a:t>за 20 рабочих дней до крайнего срока уплаты налога по ПСН (срок рассмотрения уведомления — 20 дней, письмо</a:t>
            </a:r>
            <a:r>
              <a:rPr kumimoji="0" lang="ru-RU" altLang="ru-RU" sz="1300" b="0" i="0" u="none" strike="noStrike" cap="none" normalizeH="0" dirty="0" smtClean="0">
                <a:ln>
                  <a:noFill/>
                </a:ln>
                <a:solidFill>
                  <a:srgbClr val="222222"/>
                </a:solidFill>
                <a:effectLst/>
                <a:latin typeface="+mn-lt"/>
              </a:rPr>
              <a:t> ФНС </a:t>
            </a:r>
            <a:r>
              <a:rPr kumimoji="0" lang="ru-RU" altLang="ru-RU" sz="1300" b="0" i="0" strike="noStrike" cap="none" normalizeH="0" dirty="0" smtClean="0">
                <a:ln>
                  <a:noFill/>
                </a:ln>
                <a:effectLst/>
                <a:latin typeface="+mn-lt"/>
              </a:rPr>
              <a:t>России</a:t>
            </a:r>
            <a:r>
              <a:rPr kumimoji="0" lang="ru-RU" altLang="ru-RU" sz="1300" b="0" i="0" strike="noStrike" cap="none" normalizeH="0" baseline="0" dirty="0" smtClean="0">
                <a:ln>
                  <a:noFill/>
                </a:ln>
                <a:effectLst/>
                <a:latin typeface="+mn-lt"/>
              </a:rPr>
              <a:t> </a:t>
            </a:r>
            <a:r>
              <a:rPr kumimoji="0" lang="ru-RU" altLang="ru-RU" sz="1300" b="0" i="0" strike="noStrike" cap="none" normalizeH="0" baseline="0" dirty="0" smtClean="0">
                <a:ln>
                  <a:noFill/>
                </a:ln>
                <a:effectLst/>
                <a:latin typeface="+mn-lt"/>
                <a:hlinkClick r:id="rId3"/>
              </a:rPr>
              <a:t>от 11.08.2023 № БВ-4-7/10353@</a:t>
            </a:r>
            <a:r>
              <a:rPr lang="ru-RU" altLang="ru-RU" sz="1300" dirty="0">
                <a:latin typeface="+mn-lt"/>
              </a:rPr>
              <a:t>)</a:t>
            </a:r>
            <a:endParaRPr kumimoji="0" lang="ru-RU" altLang="ru-RU" sz="1300" b="0" i="0" strike="noStrike" cap="none" normalizeH="0" baseline="0" dirty="0" smtClean="0">
              <a:ln>
                <a:noFill/>
              </a:ln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3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n-lt"/>
              </a:rPr>
              <a:t> ИП вправе сам решить, на какую сумму (в пределах суммы взносов, подлежащей уплате в налоговом (отчетном) периоде) уменьшать налог по ПСН. Переплата на ЕНС для зачета не требуется.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3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n-lt"/>
              </a:rPr>
              <a:t>Основные причины отказа:</a:t>
            </a:r>
            <a:endParaRPr kumimoji="0" lang="ru-RU" alt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3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n-lt"/>
              </a:rPr>
              <a:t>ИП заявил к уменьшению сумму, большую, чем причитается к уплате в отчетном (налоговом) периоде;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altLang="ru-RU" sz="1300" dirty="0" smtClean="0">
                <a:solidFill>
                  <a:srgbClr val="222222"/>
                </a:solidFill>
                <a:latin typeface="+mn-lt"/>
              </a:rPr>
              <a:t>Налоговые обязательства по ПСН уже уменьшены.</a:t>
            </a:r>
            <a:endParaRPr kumimoji="0" lang="ru-RU" altLang="ru-RU" sz="13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3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+mn-lt"/>
            </a:endParaRPr>
          </a:p>
        </p:txBody>
      </p:sp>
      <p:sp>
        <p:nvSpPr>
          <p:cNvPr id="6" name="AutoShape 2" descr="https://s.kontur.ru/common-v2/icons-ui/black/lightbulb-on/lightbulb-on-64-regular.svg"/>
          <p:cNvSpPr>
            <a:spLocks noChangeAspect="1" noChangeArrowheads="1"/>
          </p:cNvSpPr>
          <p:nvPr/>
        </p:nvSpPr>
        <p:spPr bwMode="auto">
          <a:xfrm>
            <a:off x="63500" y="-625475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44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38344" y="6853536"/>
            <a:ext cx="1533220" cy="289847"/>
          </a:xfrm>
          <a:prstGeom prst="rect">
            <a:avLst/>
          </a:prstGeom>
        </p:spPr>
        <p:txBody>
          <a:bodyPr wrap="none" lIns="104162" tIns="52082" rIns="104162" bIns="52082">
            <a:spAutoFit/>
          </a:bodyPr>
          <a:lstStyle/>
          <a:p>
            <a:pPr algn="ctr" defTabSz="101600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white"/>
                </a:solidFill>
                <a:latin typeface="Calibri"/>
                <a:cs typeface="Arial" pitchFamily="34" charset="0"/>
              </a:rPr>
              <a:t>30 января 2015 года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700807" y="2643766"/>
            <a:ext cx="7874827" cy="864095"/>
          </a:xfrm>
        </p:spPr>
        <p:txBody>
          <a:bodyPr rtlCol="0">
            <a:noAutofit/>
          </a:bodyPr>
          <a:lstStyle/>
          <a:p>
            <a:pPr lvl="0"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БЛАГОДАРЮ  ЗА  ВНИМАНИЕ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94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16-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0_Present_FNS2012_A4">
  <a:themeElements>
    <a:clrScheme name="10_Present_FNS2012_A4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0_Present_FNS2012_A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_Present_FNS2012_A4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1_Present_FNS2012_A4">
  <a:themeElements>
    <a:clrScheme name="10_Present_FNS2012_A4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0_Present_FNS2012_A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_Present_FNS2012_A4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2_Present_FNS2012_A4">
  <a:themeElements>
    <a:clrScheme name="10_Present_FNS2012_A4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0_Present_FNS2012_A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_Present_FNS2012_A4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3_Present_FNS2012_A4">
  <a:themeElements>
    <a:clrScheme name="10_Present_FNS2012_A4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0_Present_FNS2012_A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_Present_FNS2012_A4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4_Present_FNS2012_A4">
  <a:themeElements>
    <a:clrScheme name="10_Present_FNS2012_A4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0_Present_FNS2012_A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_Present_FNS2012_A4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широкий слайд_тема">
  <a:themeElements>
    <a:clrScheme name="10_Present_FNS2012_A4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0_Present_FNS2012_A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_Present_FNS2012_A4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B6B46FA4-774A-49E4-8E70-BB07570D16A5}">
  <we:reference id="wa104178141" version="4.3.3.0" store="ru-RU" storeType="OMEX"/>
  <we:alternateReferences>
    <we:reference id="WA104178141" version="4.3.3.0" store="WA10417814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19427</TotalTime>
  <Words>675</Words>
  <Application>Microsoft Office PowerPoint</Application>
  <PresentationFormat>Экран (16:9)</PresentationFormat>
  <Paragraphs>60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7</vt:i4>
      </vt:variant>
      <vt:variant>
        <vt:lpstr>Заголовки слайдов</vt:lpstr>
      </vt:variant>
      <vt:variant>
        <vt:i4>6</vt:i4>
      </vt:variant>
    </vt:vector>
  </HeadingPairs>
  <TitlesOfParts>
    <vt:vector size="16" baseType="lpstr">
      <vt:lpstr>Arial</vt:lpstr>
      <vt:lpstr>Calibri</vt:lpstr>
      <vt:lpstr>Times New Roman</vt:lpstr>
      <vt:lpstr>Present_FNS2012_16-9</vt:lpstr>
      <vt:lpstr>10_Present_FNS2012_A4</vt:lpstr>
      <vt:lpstr>11_Present_FNS2012_A4</vt:lpstr>
      <vt:lpstr>12_Present_FNS2012_A4</vt:lpstr>
      <vt:lpstr>13_Present_FNS2012_A4</vt:lpstr>
      <vt:lpstr>14_Present_FNS2012_A4</vt:lpstr>
      <vt:lpstr>широкий слайд_тема</vt:lpstr>
      <vt:lpstr>Порядок уменьшения налоговых обязательств по УСН и ПСН. Официальные разъяснения ФНС России.  Порядок подачи уведомления об уменьшении налоговых обязательств по ПСН на сумму страховых взносов</vt:lpstr>
      <vt:lpstr>Порядок уменьшения налога по УСН, ПСН</vt:lpstr>
      <vt:lpstr>Порядок уменьшения налоговых обязательств по УСН и/или ПСН на страховые взносы, исчисленные в размере 1% с доходов, превышающих 300 тыс. рублей </vt:lpstr>
      <vt:lpstr>Пример</vt:lpstr>
      <vt:lpstr>Порядок подачи Уведомления </vt:lpstr>
      <vt:lpstr>БЛАГОДАРЮ  ЗА  ВНИМАНИЕ </vt:lpstr>
    </vt:vector>
  </TitlesOfParts>
  <Company>Kraftway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Богданова Елена Викторовна</cp:lastModifiedBy>
  <cp:revision>2469</cp:revision>
  <cp:lastPrinted>2024-04-26T11:21:37Z</cp:lastPrinted>
  <dcterms:created xsi:type="dcterms:W3CDTF">2013-03-25T05:56:00Z</dcterms:created>
  <dcterms:modified xsi:type="dcterms:W3CDTF">2024-04-26T11:21:41Z</dcterms:modified>
</cp:coreProperties>
</file>