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</p:sldMasterIdLst>
  <p:notesMasterIdLst>
    <p:notesMasterId r:id="rId14"/>
  </p:notesMasterIdLst>
  <p:handoutMasterIdLst>
    <p:handoutMasterId r:id="rId15"/>
  </p:handoutMasterIdLst>
  <p:sldIdLst>
    <p:sldId id="2018" r:id="rId3"/>
    <p:sldId id="2020" r:id="rId4"/>
    <p:sldId id="2021" r:id="rId5"/>
    <p:sldId id="2028" r:id="rId6"/>
    <p:sldId id="2036" r:id="rId7"/>
    <p:sldId id="2030" r:id="rId8"/>
    <p:sldId id="2032" r:id="rId9"/>
    <p:sldId id="2033" r:id="rId10"/>
    <p:sldId id="2034" r:id="rId11"/>
    <p:sldId id="2035" r:id="rId12"/>
    <p:sldId id="2037" r:id="rId13"/>
  </p:sldIdLst>
  <p:sldSz cx="12192000" cy="6858000"/>
  <p:notesSz cx="6808788" cy="9940925"/>
  <p:embeddedFontLst>
    <p:embeddedFont>
      <p:font typeface="Calibri Light" panose="020F0302020204030204" pitchFamily="34" charset="0"/>
      <p:regular r:id="rId16"/>
      <p:italic r:id="rId17"/>
    </p:embeddedFont>
    <p:embeddedFont>
      <p:font typeface="Arial Narrow" panose="020B0606020202030204" pitchFamily="34" charset="0"/>
      <p:regular r:id="rId18"/>
      <p:bold r:id="rId19"/>
      <p:italic r:id="rId20"/>
      <p:boldItalic r:id="rId21"/>
    </p:embeddedFont>
    <p:embeddedFont>
      <p:font typeface="Roboto Condensed" panose="020B0604020202020204" charset="0"/>
      <p:regular r:id="rId22"/>
      <p:bold r:id="rId23"/>
      <p:italic r:id="rId24"/>
      <p:boldItalic r:id="rId25"/>
    </p:embeddedFont>
    <p:embeddedFont>
      <p:font typeface="Open Sans" panose="020B060402020202020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Segoe UI Symbol" panose="020B0502040204020203" pitchFamily="34" charset="0"/>
      <p:regular r:id="rId34"/>
    </p:embeddedFont>
    <p:embeddedFont>
      <p:font typeface="Open Sans Light" panose="020B060402020202020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мдинова Валентина Владимировна" initials="ДВВ" lastIdx="5" clrIdx="0">
    <p:extLst>
      <p:ext uri="{19B8F6BF-5375-455C-9EA6-DF929625EA0E}">
        <p15:presenceInfo xmlns:p15="http://schemas.microsoft.com/office/powerpoint/2012/main" userId="S-1-5-21-116022207-583602576-2121419680-43130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94"/>
    <a:srgbClr val="0990FF"/>
    <a:srgbClr val="00B0F0"/>
    <a:srgbClr val="009ADA"/>
    <a:srgbClr val="00A6E6"/>
    <a:srgbClr val="0064CB"/>
    <a:srgbClr val="0082F1"/>
    <a:srgbClr val="F2F2F2"/>
    <a:srgbClr val="002E89"/>
    <a:srgbClr val="008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724" autoAdjust="0"/>
  </p:normalViewPr>
  <p:slideViewPr>
    <p:cSldViewPr snapToObjects="1">
      <p:cViewPr varScale="1">
        <p:scale>
          <a:sx n="113" d="100"/>
          <a:sy n="113" d="100"/>
        </p:scale>
        <p:origin x="420" y="96"/>
      </p:cViewPr>
      <p:guideLst>
        <p:guide pos="2275"/>
        <p:guide pos="755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17T17:28:22.482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  <p:cm authorId="1" dt="2023-05-17T17:29:40.246" idx="2">
    <p:pos x="3550" y="1026"/>
    <p:text/>
    <p:extLst>
      <p:ext uri="{C676402C-5697-4E1C-873F-D02D1690AC5C}">
        <p15:threadingInfo xmlns:p15="http://schemas.microsoft.com/office/powerpoint/2012/main" timeZoneBias="-480"/>
      </p:ext>
    </p:extLst>
  </p:cm>
  <p:cm authorId="1" dt="2023-05-17T17:30:03.295" idx="4">
    <p:pos x="236" y="236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17T17:28:22.482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  <p:cm authorId="1" dt="2023-05-17T17:29:40.246" idx="2">
    <p:pos x="3550" y="1026"/>
    <p:text/>
    <p:extLst>
      <p:ext uri="{C676402C-5697-4E1C-873F-D02D1690AC5C}">
        <p15:threadingInfo xmlns:p15="http://schemas.microsoft.com/office/powerpoint/2012/main" timeZoneBias="-480"/>
      </p:ext>
    </p:extLst>
  </p:cm>
  <p:cm authorId="1" dt="2023-05-17T17:30:03.295" idx="4">
    <p:pos x="236" y="236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" y="1"/>
            <a:ext cx="2950474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1" y="1"/>
            <a:ext cx="2950474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" y="9442155"/>
            <a:ext cx="2950474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1" y="9442155"/>
            <a:ext cx="2950474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50474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1" y="2"/>
            <a:ext cx="2950474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1"/>
            <a:ext cx="5447030" cy="4473416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42155"/>
            <a:ext cx="2950474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1" y="9442155"/>
            <a:ext cx="2950474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57175" y="800100"/>
            <a:ext cx="7088188" cy="3987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47B9B5D-A0AF-4C3D-A6D2-7FD42FC01E9A}" type="slidenum">
              <a:rPr lang="ru-RU" altLang="ru-RU" sz="1200">
                <a:solidFill>
                  <a:srgbClr val="000000"/>
                </a:solidFill>
              </a:rPr>
              <a:pPr/>
              <a:t>0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188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:a16="http://schemas.microsoft.com/office/drawing/2014/main" xmlns="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:a16="http://schemas.microsoft.com/office/drawing/2014/main" xmlns="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:a16="http://schemas.microsoft.com/office/drawing/2014/main" xmlns="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:a16="http://schemas.microsoft.com/office/drawing/2014/main" xmlns="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:a16="http://schemas.microsoft.com/office/drawing/2014/main" xmlns="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:a16="http://schemas.microsoft.com/office/drawing/2014/main" xmlns="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:a16="http://schemas.microsoft.com/office/drawing/2014/main" xmlns="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:a16="http://schemas.microsoft.com/office/drawing/2014/main" xmlns="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:a16="http://schemas.microsoft.com/office/drawing/2014/main" xmlns="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:a16="http://schemas.microsoft.com/office/drawing/2014/main" xmlns="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:a16="http://schemas.microsoft.com/office/drawing/2014/main" xmlns="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:a16="http://schemas.microsoft.com/office/drawing/2014/main" xmlns="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:a16="http://schemas.microsoft.com/office/drawing/2014/main" xmlns="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:a16="http://schemas.microsoft.com/office/drawing/2014/main" xmlns="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:a16="http://schemas.microsoft.com/office/drawing/2014/main" xmlns="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:a16="http://schemas.microsoft.com/office/drawing/2014/main" xmlns="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xmlns="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xmlns="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xmlns="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xmlns="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xmlns="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xmlns="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:a16="http://schemas.microsoft.com/office/drawing/2014/main" xmlns="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:a16="http://schemas.microsoft.com/office/drawing/2014/main" xmlns="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:a16="http://schemas.microsoft.com/office/drawing/2014/main" xmlns="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:a16="http://schemas.microsoft.com/office/drawing/2014/main" xmlns="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:a16="http://schemas.microsoft.com/office/drawing/2014/main" xmlns="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xmlns="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xmlns="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xmlns="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xmlns="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xmlns="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xmlns="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:a16="http://schemas.microsoft.com/office/drawing/2014/main" xmlns="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:a16="http://schemas.microsoft.com/office/drawing/2014/main" xmlns="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:a16="http://schemas.microsoft.com/office/drawing/2014/main" xmlns="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:a16="http://schemas.microsoft.com/office/drawing/2014/main" xmlns="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:a16="http://schemas.microsoft.com/office/drawing/2014/main" xmlns="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:a16="http://schemas.microsoft.com/office/drawing/2014/main" xmlns="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:a16="http://schemas.microsoft.com/office/drawing/2014/main" xmlns="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:a16="http://schemas.microsoft.com/office/drawing/2014/main" xmlns="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:a16="http://schemas.microsoft.com/office/drawing/2014/main" xmlns="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:a16="http://schemas.microsoft.com/office/drawing/2014/main" xmlns="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:a16="http://schemas.microsoft.com/office/drawing/2014/main" xmlns="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:a16="http://schemas.microsoft.com/office/drawing/2014/main" xmlns="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:a16="http://schemas.microsoft.com/office/drawing/2014/main" xmlns="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:a16="http://schemas.microsoft.com/office/drawing/2014/main" xmlns="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:a16="http://schemas.microsoft.com/office/drawing/2014/main" xmlns="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:a16="http://schemas.microsoft.com/office/drawing/2014/main" xmlns="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:a16="http://schemas.microsoft.com/office/drawing/2014/main" xmlns="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:a16="http://schemas.microsoft.com/office/drawing/2014/main" xmlns="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:a16="http://schemas.microsoft.com/office/drawing/2014/main" xmlns="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:a16="http://schemas.microsoft.com/office/drawing/2014/main" xmlns="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:a16="http://schemas.microsoft.com/office/drawing/2014/main" xmlns="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:a16="http://schemas.microsoft.com/office/drawing/2014/main" xmlns="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:a16="http://schemas.microsoft.com/office/drawing/2014/main" xmlns="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:a16="http://schemas.microsoft.com/office/drawing/2014/main" xmlns="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:a16="http://schemas.microsoft.com/office/drawing/2014/main" xmlns="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:a16="http://schemas.microsoft.com/office/drawing/2014/main" xmlns="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:a16="http://schemas.microsoft.com/office/drawing/2014/main" xmlns="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:a16="http://schemas.microsoft.com/office/drawing/2014/main" xmlns="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:a16="http://schemas.microsoft.com/office/drawing/2014/main" xmlns="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:a16="http://schemas.microsoft.com/office/drawing/2014/main" xmlns="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:a16="http://schemas.microsoft.com/office/drawing/2014/main" xmlns="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:a16="http://schemas.microsoft.com/office/drawing/2014/main" xmlns="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:a16="http://schemas.microsoft.com/office/drawing/2014/main" xmlns="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:a16="http://schemas.microsoft.com/office/drawing/2014/main" xmlns="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:a16="http://schemas.microsoft.com/office/drawing/2014/main" xmlns="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:a16="http://schemas.microsoft.com/office/drawing/2014/main" xmlns="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:a16="http://schemas.microsoft.com/office/drawing/2014/main" xmlns="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:a16="http://schemas.microsoft.com/office/drawing/2014/main" xmlns="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:a16="http://schemas.microsoft.com/office/drawing/2014/main" xmlns="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:a16="http://schemas.microsoft.com/office/drawing/2014/main" xmlns="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:a16="http://schemas.microsoft.com/office/drawing/2014/main" xmlns="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:a16="http://schemas.microsoft.com/office/drawing/2014/main" xmlns="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:a16="http://schemas.microsoft.com/office/drawing/2014/main" xmlns="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:a16="http://schemas.microsoft.com/office/drawing/2014/main" xmlns="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:a16="http://schemas.microsoft.com/office/drawing/2014/main" xmlns="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xmlns="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:a16="http://schemas.microsoft.com/office/drawing/2014/main" xmlns="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:a16="http://schemas.microsoft.com/office/drawing/2014/main" xmlns="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:a16="http://schemas.microsoft.com/office/drawing/2014/main" xmlns="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:a16="http://schemas.microsoft.com/office/drawing/2014/main" xmlns="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:a16="http://schemas.microsoft.com/office/drawing/2014/main" xmlns="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:a16="http://schemas.microsoft.com/office/drawing/2014/main" xmlns="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:a16="http://schemas.microsoft.com/office/drawing/2014/main" xmlns="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:a16="http://schemas.microsoft.com/office/drawing/2014/main" xmlns="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:a16="http://schemas.microsoft.com/office/drawing/2014/main" xmlns="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:a16="http://schemas.microsoft.com/office/drawing/2014/main" xmlns="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:a16="http://schemas.microsoft.com/office/drawing/2014/main" xmlns="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:a16="http://schemas.microsoft.com/office/drawing/2014/main" xmlns="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:a16="http://schemas.microsoft.com/office/drawing/2014/main" xmlns="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:a16="http://schemas.microsoft.com/office/drawing/2014/main" xmlns="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:a16="http://schemas.microsoft.com/office/drawing/2014/main" xmlns="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:a16="http://schemas.microsoft.com/office/drawing/2014/main" xmlns="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:a16="http://schemas.microsoft.com/office/drawing/2014/main" xmlns="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:a16="http://schemas.microsoft.com/office/drawing/2014/main" xmlns="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:a16="http://schemas.microsoft.com/office/drawing/2014/main" xmlns="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:a16="http://schemas.microsoft.com/office/drawing/2014/main" xmlns="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:a16="http://schemas.microsoft.com/office/drawing/2014/main" xmlns="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:a16="http://schemas.microsoft.com/office/drawing/2014/main" xmlns="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:a16="http://schemas.microsoft.com/office/drawing/2014/main" xmlns="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:a16="http://schemas.microsoft.com/office/drawing/2014/main" xmlns="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:a16="http://schemas.microsoft.com/office/drawing/2014/main" xmlns="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:a16="http://schemas.microsoft.com/office/drawing/2014/main" xmlns="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:a16="http://schemas.microsoft.com/office/drawing/2014/main" xmlns="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:a16="http://schemas.microsoft.com/office/drawing/2014/main" xmlns="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:a16="http://schemas.microsoft.com/office/drawing/2014/main" xmlns="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:a16="http://schemas.microsoft.com/office/drawing/2014/main" xmlns="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:a16="http://schemas.microsoft.com/office/drawing/2014/main" xmlns="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:a16="http://schemas.microsoft.com/office/drawing/2014/main" xmlns="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:a16="http://schemas.microsoft.com/office/drawing/2014/main" xmlns="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:a16="http://schemas.microsoft.com/office/drawing/2014/main" xmlns="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:a16="http://schemas.microsoft.com/office/drawing/2014/main" xmlns="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:a16="http://schemas.microsoft.com/office/drawing/2014/main" xmlns="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:a16="http://schemas.microsoft.com/office/drawing/2014/main" xmlns="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:a16="http://schemas.microsoft.com/office/drawing/2014/main" xmlns="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:a16="http://schemas.microsoft.com/office/drawing/2014/main" xmlns="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:a16="http://schemas.microsoft.com/office/drawing/2014/main" xmlns="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:a16="http://schemas.microsoft.com/office/drawing/2014/main" xmlns="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:a16="http://schemas.microsoft.com/office/drawing/2014/main" xmlns="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:a16="http://schemas.microsoft.com/office/drawing/2014/main" xmlns="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:a16="http://schemas.microsoft.com/office/drawing/2014/main" xmlns="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:a16="http://schemas.microsoft.com/office/drawing/2014/main" xmlns="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:a16="http://schemas.microsoft.com/office/drawing/2014/main" xmlns="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:a16="http://schemas.microsoft.com/office/drawing/2014/main" xmlns="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:a16="http://schemas.microsoft.com/office/drawing/2014/main" xmlns="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:a16="http://schemas.microsoft.com/office/drawing/2014/main" xmlns="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:a16="http://schemas.microsoft.com/office/drawing/2014/main" xmlns="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:a16="http://schemas.microsoft.com/office/drawing/2014/main" xmlns="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:a16="http://schemas.microsoft.com/office/drawing/2014/main" xmlns="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:a16="http://schemas.microsoft.com/office/drawing/2014/main" xmlns="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:a16="http://schemas.microsoft.com/office/drawing/2014/main" xmlns="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:a16="http://schemas.microsoft.com/office/drawing/2014/main" xmlns="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:a16="http://schemas.microsoft.com/office/drawing/2014/main" xmlns="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:a16="http://schemas.microsoft.com/office/drawing/2014/main" xmlns="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:a16="http://schemas.microsoft.com/office/drawing/2014/main" xmlns="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:a16="http://schemas.microsoft.com/office/drawing/2014/main" xmlns="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:a16="http://schemas.microsoft.com/office/drawing/2014/main" xmlns="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:a16="http://schemas.microsoft.com/office/drawing/2014/main" xmlns="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:a16="http://schemas.microsoft.com/office/drawing/2014/main" xmlns="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:a16="http://schemas.microsoft.com/office/drawing/2014/main" xmlns="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:a16="http://schemas.microsoft.com/office/drawing/2014/main" xmlns="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:a16="http://schemas.microsoft.com/office/drawing/2014/main" xmlns="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:a16="http://schemas.microsoft.com/office/drawing/2014/main" xmlns="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:a16="http://schemas.microsoft.com/office/drawing/2014/main" xmlns="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:a16="http://schemas.microsoft.com/office/drawing/2014/main" xmlns="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:a16="http://schemas.microsoft.com/office/drawing/2014/main" xmlns="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:a16="http://schemas.microsoft.com/office/drawing/2014/main" xmlns="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:a16="http://schemas.microsoft.com/office/drawing/2014/main" xmlns="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:a16="http://schemas.microsoft.com/office/drawing/2014/main" xmlns="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:a16="http://schemas.microsoft.com/office/drawing/2014/main" xmlns="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:a16="http://schemas.microsoft.com/office/drawing/2014/main" xmlns="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:a16="http://schemas.microsoft.com/office/drawing/2014/main" xmlns="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:a16="http://schemas.microsoft.com/office/drawing/2014/main" xmlns="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:a16="http://schemas.microsoft.com/office/drawing/2014/main" xmlns="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:a16="http://schemas.microsoft.com/office/drawing/2014/main" xmlns="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:a16="http://schemas.microsoft.com/office/drawing/2014/main" xmlns="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:a16="http://schemas.microsoft.com/office/drawing/2014/main" xmlns="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:a16="http://schemas.microsoft.com/office/drawing/2014/main" xmlns="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:a16="http://schemas.microsoft.com/office/drawing/2014/main" xmlns="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:a16="http://schemas.microsoft.com/office/drawing/2014/main" xmlns="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:a16="http://schemas.microsoft.com/office/drawing/2014/main" xmlns="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:a16="http://schemas.microsoft.com/office/drawing/2014/main" xmlns="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:a16="http://schemas.microsoft.com/office/drawing/2014/main" xmlns="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:a16="http://schemas.microsoft.com/office/drawing/2014/main" xmlns="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:a16="http://schemas.microsoft.com/office/drawing/2014/main" xmlns="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:a16="http://schemas.microsoft.com/office/drawing/2014/main" xmlns="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:a16="http://schemas.microsoft.com/office/drawing/2014/main" xmlns="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:a16="http://schemas.microsoft.com/office/drawing/2014/main" xmlns="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:a16="http://schemas.microsoft.com/office/drawing/2014/main" xmlns="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:a16="http://schemas.microsoft.com/office/drawing/2014/main" xmlns="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:a16="http://schemas.microsoft.com/office/drawing/2014/main" xmlns="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:a16="http://schemas.microsoft.com/office/drawing/2014/main" xmlns="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:a16="http://schemas.microsoft.com/office/drawing/2014/main" xmlns="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:a16="http://schemas.microsoft.com/office/drawing/2014/main" xmlns="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:a16="http://schemas.microsoft.com/office/drawing/2014/main" xmlns="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:a16="http://schemas.microsoft.com/office/drawing/2014/main" xmlns="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:a16="http://schemas.microsoft.com/office/drawing/2014/main" xmlns="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:a16="http://schemas.microsoft.com/office/drawing/2014/main" xmlns="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:a16="http://schemas.microsoft.com/office/drawing/2014/main" xmlns="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:a16="http://schemas.microsoft.com/office/drawing/2014/main" xmlns="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:a16="http://schemas.microsoft.com/office/drawing/2014/main" xmlns="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:a16="http://schemas.microsoft.com/office/drawing/2014/main" xmlns="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:a16="http://schemas.microsoft.com/office/drawing/2014/main" xmlns="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:a16="http://schemas.microsoft.com/office/drawing/2014/main" xmlns="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:a16="http://schemas.microsoft.com/office/drawing/2014/main" xmlns="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:a16="http://schemas.microsoft.com/office/drawing/2014/main" xmlns="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:a16="http://schemas.microsoft.com/office/drawing/2014/main" xmlns="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:a16="http://schemas.microsoft.com/office/drawing/2014/main" xmlns="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:a16="http://schemas.microsoft.com/office/drawing/2014/main" xmlns="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:a16="http://schemas.microsoft.com/office/drawing/2014/main" xmlns="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:a16="http://schemas.microsoft.com/office/drawing/2014/main" xmlns="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:a16="http://schemas.microsoft.com/office/drawing/2014/main" xmlns="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:a16="http://schemas.microsoft.com/office/drawing/2014/main" xmlns="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:a16="http://schemas.microsoft.com/office/drawing/2014/main" xmlns="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:a16="http://schemas.microsoft.com/office/drawing/2014/main" xmlns="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:a16="http://schemas.microsoft.com/office/drawing/2014/main" xmlns="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:a16="http://schemas.microsoft.com/office/drawing/2014/main" xmlns="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:a16="http://schemas.microsoft.com/office/drawing/2014/main" xmlns="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:a16="http://schemas.microsoft.com/office/drawing/2014/main" xmlns="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:a16="http://schemas.microsoft.com/office/drawing/2014/main" xmlns="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:a16="http://schemas.microsoft.com/office/drawing/2014/main" xmlns="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:a16="http://schemas.microsoft.com/office/drawing/2014/main" xmlns="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:a16="http://schemas.microsoft.com/office/drawing/2014/main" xmlns="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:a16="http://schemas.microsoft.com/office/drawing/2014/main" xmlns="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:a16="http://schemas.microsoft.com/office/drawing/2014/main" xmlns="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:a16="http://schemas.microsoft.com/office/drawing/2014/main" xmlns="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:a16="http://schemas.microsoft.com/office/drawing/2014/main" xmlns="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:a16="http://schemas.microsoft.com/office/drawing/2014/main" xmlns="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:a16="http://schemas.microsoft.com/office/drawing/2014/main" xmlns="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:a16="http://schemas.microsoft.com/office/drawing/2014/main" xmlns="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:a16="http://schemas.microsoft.com/office/drawing/2014/main" xmlns="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:a16="http://schemas.microsoft.com/office/drawing/2014/main" xmlns="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:a16="http://schemas.microsoft.com/office/drawing/2014/main" xmlns="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:a16="http://schemas.microsoft.com/office/drawing/2014/main" xmlns="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:a16="http://schemas.microsoft.com/office/drawing/2014/main" xmlns="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:a16="http://schemas.microsoft.com/office/drawing/2014/main" xmlns="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:a16="http://schemas.microsoft.com/office/drawing/2014/main" xmlns="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:a16="http://schemas.microsoft.com/office/drawing/2014/main" xmlns="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:a16="http://schemas.microsoft.com/office/drawing/2014/main" xmlns="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:a16="http://schemas.microsoft.com/office/drawing/2014/main" xmlns="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:a16="http://schemas.microsoft.com/office/drawing/2014/main" xmlns="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:a16="http://schemas.microsoft.com/office/drawing/2014/main" xmlns="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:a16="http://schemas.microsoft.com/office/drawing/2014/main" xmlns="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:a16="http://schemas.microsoft.com/office/drawing/2014/main" xmlns="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:a16="http://schemas.microsoft.com/office/drawing/2014/main" xmlns="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:a16="http://schemas.microsoft.com/office/drawing/2014/main" xmlns="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:a16="http://schemas.microsoft.com/office/drawing/2014/main" xmlns="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:a16="http://schemas.microsoft.com/office/drawing/2014/main" xmlns="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:a16="http://schemas.microsoft.com/office/drawing/2014/main" xmlns="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:a16="http://schemas.microsoft.com/office/drawing/2014/main" xmlns="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:a16="http://schemas.microsoft.com/office/drawing/2014/main" xmlns="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:a16="http://schemas.microsoft.com/office/drawing/2014/main" xmlns="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:a16="http://schemas.microsoft.com/office/drawing/2014/main" xmlns="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:a16="http://schemas.microsoft.com/office/drawing/2014/main" xmlns="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:a16="http://schemas.microsoft.com/office/drawing/2014/main" xmlns="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:a16="http://schemas.microsoft.com/office/drawing/2014/main" xmlns="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xmlns="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xmlns="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:a16="http://schemas.microsoft.com/office/drawing/2014/main" xmlns="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:a16="http://schemas.microsoft.com/office/drawing/2014/main" xmlns="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:a16="http://schemas.microsoft.com/office/drawing/2014/main" xmlns="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:a16="http://schemas.microsoft.com/office/drawing/2014/main" xmlns="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:a16="http://schemas.microsoft.com/office/drawing/2014/main" xmlns="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:a16="http://schemas.microsoft.com/office/drawing/2014/main" xmlns="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:a16="http://schemas.microsoft.com/office/drawing/2014/main" xmlns="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:a16="http://schemas.microsoft.com/office/drawing/2014/main" xmlns="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:a16="http://schemas.microsoft.com/office/drawing/2014/main" xmlns="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:a16="http://schemas.microsoft.com/office/drawing/2014/main" xmlns="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:a16="http://schemas.microsoft.com/office/drawing/2014/main" xmlns="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:a16="http://schemas.microsoft.com/office/drawing/2014/main" xmlns="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:a16="http://schemas.microsoft.com/office/drawing/2014/main" xmlns="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:a16="http://schemas.microsoft.com/office/drawing/2014/main" xmlns="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:a16="http://schemas.microsoft.com/office/drawing/2014/main" xmlns="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:a16="http://schemas.microsoft.com/office/drawing/2014/main" xmlns="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:a16="http://schemas.microsoft.com/office/drawing/2014/main" xmlns="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:a16="http://schemas.microsoft.com/office/drawing/2014/main" xmlns="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:a16="http://schemas.microsoft.com/office/drawing/2014/main" xmlns="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:a16="http://schemas.microsoft.com/office/drawing/2014/main" xmlns="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:a16="http://schemas.microsoft.com/office/drawing/2014/main" xmlns="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:a16="http://schemas.microsoft.com/office/drawing/2014/main" xmlns="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:a16="http://schemas.microsoft.com/office/drawing/2014/main" xmlns="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:a16="http://schemas.microsoft.com/office/drawing/2014/main" xmlns="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:a16="http://schemas.microsoft.com/office/drawing/2014/main" xmlns="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:a16="http://schemas.microsoft.com/office/drawing/2014/main" xmlns="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:a16="http://schemas.microsoft.com/office/drawing/2014/main" xmlns="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:a16="http://schemas.microsoft.com/office/drawing/2014/main" xmlns="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:a16="http://schemas.microsoft.com/office/drawing/2014/main" xmlns="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:a16="http://schemas.microsoft.com/office/drawing/2014/main" xmlns="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:a16="http://schemas.microsoft.com/office/drawing/2014/main" xmlns="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:a16="http://schemas.microsoft.com/office/drawing/2014/main" xmlns="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:a16="http://schemas.microsoft.com/office/drawing/2014/main" xmlns="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:a16="http://schemas.microsoft.com/office/drawing/2014/main" xmlns="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:a16="http://schemas.microsoft.com/office/drawing/2014/main" xmlns="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:a16="http://schemas.microsoft.com/office/drawing/2014/main" xmlns="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:a16="http://schemas.microsoft.com/office/drawing/2014/main" xmlns="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:a16="http://schemas.microsoft.com/office/drawing/2014/main" xmlns="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:a16="http://schemas.microsoft.com/office/drawing/2014/main" xmlns="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:a16="http://schemas.microsoft.com/office/drawing/2014/main" xmlns="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:a16="http://schemas.microsoft.com/office/drawing/2014/main" xmlns="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:a16="http://schemas.microsoft.com/office/drawing/2014/main" xmlns="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:a16="http://schemas.microsoft.com/office/drawing/2014/main" xmlns="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:a16="http://schemas.microsoft.com/office/drawing/2014/main" xmlns="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:a16="http://schemas.microsoft.com/office/drawing/2014/main" xmlns="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:a16="http://schemas.microsoft.com/office/drawing/2014/main" xmlns="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:a16="http://schemas.microsoft.com/office/drawing/2014/main" xmlns="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:a16="http://schemas.microsoft.com/office/drawing/2014/main" xmlns="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:a16="http://schemas.microsoft.com/office/drawing/2014/main" xmlns="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:a16="http://schemas.microsoft.com/office/drawing/2014/main" xmlns="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:a16="http://schemas.microsoft.com/office/drawing/2014/main" xmlns="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:a16="http://schemas.microsoft.com/office/drawing/2014/main" xmlns="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:a16="http://schemas.microsoft.com/office/drawing/2014/main" xmlns="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:a16="http://schemas.microsoft.com/office/drawing/2014/main" xmlns="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:a16="http://schemas.microsoft.com/office/drawing/2014/main" xmlns="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:a16="http://schemas.microsoft.com/office/drawing/2014/main" xmlns="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:a16="http://schemas.microsoft.com/office/drawing/2014/main" xmlns="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:a16="http://schemas.microsoft.com/office/drawing/2014/main" xmlns="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:a16="http://schemas.microsoft.com/office/drawing/2014/main" xmlns="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:a16="http://schemas.microsoft.com/office/drawing/2014/main" xmlns="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:a16="http://schemas.microsoft.com/office/drawing/2014/main" xmlns="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:a16="http://schemas.microsoft.com/office/drawing/2014/main" xmlns="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:a16="http://schemas.microsoft.com/office/drawing/2014/main" xmlns="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:a16="http://schemas.microsoft.com/office/drawing/2014/main" xmlns="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:a16="http://schemas.microsoft.com/office/drawing/2014/main" xmlns="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:a16="http://schemas.microsoft.com/office/drawing/2014/main" xmlns="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:a16="http://schemas.microsoft.com/office/drawing/2014/main" xmlns="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:a16="http://schemas.microsoft.com/office/drawing/2014/main" xmlns="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:a16="http://schemas.microsoft.com/office/drawing/2014/main" xmlns="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:a16="http://schemas.microsoft.com/office/drawing/2014/main" xmlns="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:a16="http://schemas.microsoft.com/office/drawing/2014/main" xmlns="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:a16="http://schemas.microsoft.com/office/drawing/2014/main" xmlns="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:a16="http://schemas.microsoft.com/office/drawing/2014/main" xmlns="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:a16="http://schemas.microsoft.com/office/drawing/2014/main" xmlns="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:a16="http://schemas.microsoft.com/office/drawing/2014/main" xmlns="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:a16="http://schemas.microsoft.com/office/drawing/2014/main" xmlns="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:a16="http://schemas.microsoft.com/office/drawing/2014/main" xmlns="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:a16="http://schemas.microsoft.com/office/drawing/2014/main" xmlns="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:a16="http://schemas.microsoft.com/office/drawing/2014/main" xmlns="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:a16="http://schemas.microsoft.com/office/drawing/2014/main" xmlns="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:a16="http://schemas.microsoft.com/office/drawing/2014/main" xmlns="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:a16="http://schemas.microsoft.com/office/drawing/2014/main" xmlns="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:a16="http://schemas.microsoft.com/office/drawing/2014/main" xmlns="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:a16="http://schemas.microsoft.com/office/drawing/2014/main" xmlns="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:a16="http://schemas.microsoft.com/office/drawing/2014/main" xmlns="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:a16="http://schemas.microsoft.com/office/drawing/2014/main" xmlns="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:a16="http://schemas.microsoft.com/office/drawing/2014/main" xmlns="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:a16="http://schemas.microsoft.com/office/drawing/2014/main" xmlns="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:a16="http://schemas.microsoft.com/office/drawing/2014/main" xmlns="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:a16="http://schemas.microsoft.com/office/drawing/2014/main" xmlns="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:a16="http://schemas.microsoft.com/office/drawing/2014/main" xmlns="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:a16="http://schemas.microsoft.com/office/drawing/2014/main" xmlns="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:a16="http://schemas.microsoft.com/office/drawing/2014/main" xmlns="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:a16="http://schemas.microsoft.com/office/drawing/2014/main" xmlns="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:a16="http://schemas.microsoft.com/office/drawing/2014/main" xmlns="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xmlns="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xmlns="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:a16="http://schemas.microsoft.com/office/drawing/2014/main" xmlns="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:a16="http://schemas.microsoft.com/office/drawing/2014/main" xmlns="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:a16="http://schemas.microsoft.com/office/drawing/2014/main" xmlns="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:a16="http://schemas.microsoft.com/office/drawing/2014/main" xmlns="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:a16="http://schemas.microsoft.com/office/drawing/2014/main" xmlns="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:a16="http://schemas.microsoft.com/office/drawing/2014/main" xmlns="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:a16="http://schemas.microsoft.com/office/drawing/2014/main" xmlns="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:a16="http://schemas.microsoft.com/office/drawing/2014/main" xmlns="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:a16="http://schemas.microsoft.com/office/drawing/2014/main" xmlns="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:a16="http://schemas.microsoft.com/office/drawing/2014/main" xmlns="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:a16="http://schemas.microsoft.com/office/drawing/2014/main" xmlns="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:a16="http://schemas.microsoft.com/office/drawing/2014/main" xmlns="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:a16="http://schemas.microsoft.com/office/drawing/2014/main" xmlns="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:a16="http://schemas.microsoft.com/office/drawing/2014/main" xmlns="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:a16="http://schemas.microsoft.com/office/drawing/2014/main" xmlns="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:a16="http://schemas.microsoft.com/office/drawing/2014/main" xmlns="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:a16="http://schemas.microsoft.com/office/drawing/2014/main" xmlns="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:a16="http://schemas.microsoft.com/office/drawing/2014/main" xmlns="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:a16="http://schemas.microsoft.com/office/drawing/2014/main" xmlns="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:a16="http://schemas.microsoft.com/office/drawing/2014/main" xmlns="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:a16="http://schemas.microsoft.com/office/drawing/2014/main" xmlns="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:a16="http://schemas.microsoft.com/office/drawing/2014/main" xmlns="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:a16="http://schemas.microsoft.com/office/drawing/2014/main" xmlns="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:a16="http://schemas.microsoft.com/office/drawing/2014/main" xmlns="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:a16="http://schemas.microsoft.com/office/drawing/2014/main" xmlns="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:a16="http://schemas.microsoft.com/office/drawing/2014/main" xmlns="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:a16="http://schemas.microsoft.com/office/drawing/2014/main" xmlns="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:a16="http://schemas.microsoft.com/office/drawing/2014/main" xmlns="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:a16="http://schemas.microsoft.com/office/drawing/2014/main" xmlns="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:a16="http://schemas.microsoft.com/office/drawing/2014/main" xmlns="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:a16="http://schemas.microsoft.com/office/drawing/2014/main" xmlns="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:a16="http://schemas.microsoft.com/office/drawing/2014/main" xmlns="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:a16="http://schemas.microsoft.com/office/drawing/2014/main" xmlns="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:a16="http://schemas.microsoft.com/office/drawing/2014/main" xmlns="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:a16="http://schemas.microsoft.com/office/drawing/2014/main" xmlns="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:a16="http://schemas.microsoft.com/office/drawing/2014/main" xmlns="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:a16="http://schemas.microsoft.com/office/drawing/2014/main" xmlns="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:a16="http://schemas.microsoft.com/office/drawing/2014/main" xmlns="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:a16="http://schemas.microsoft.com/office/drawing/2014/main" xmlns="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:a16="http://schemas.microsoft.com/office/drawing/2014/main" xmlns="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:a16="http://schemas.microsoft.com/office/drawing/2014/main" xmlns="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:a16="http://schemas.microsoft.com/office/drawing/2014/main" xmlns="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:a16="http://schemas.microsoft.com/office/drawing/2014/main" xmlns="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:a16="http://schemas.microsoft.com/office/drawing/2014/main" xmlns="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:a16="http://schemas.microsoft.com/office/drawing/2014/main" xmlns="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:a16="http://schemas.microsoft.com/office/drawing/2014/main" xmlns="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:a16="http://schemas.microsoft.com/office/drawing/2014/main" xmlns="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:a16="http://schemas.microsoft.com/office/drawing/2014/main" xmlns="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:a16="http://schemas.microsoft.com/office/drawing/2014/main" xmlns="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:a16="http://schemas.microsoft.com/office/drawing/2014/main" xmlns="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:a16="http://schemas.microsoft.com/office/drawing/2014/main" xmlns="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:a16="http://schemas.microsoft.com/office/drawing/2014/main" xmlns="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:a16="http://schemas.microsoft.com/office/drawing/2014/main" xmlns="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:a16="http://schemas.microsoft.com/office/drawing/2014/main" xmlns="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:a16="http://schemas.microsoft.com/office/drawing/2014/main" xmlns="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:a16="http://schemas.microsoft.com/office/drawing/2014/main" xmlns="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:a16="http://schemas.microsoft.com/office/drawing/2014/main" xmlns="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:a16="http://schemas.microsoft.com/office/drawing/2014/main" xmlns="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:a16="http://schemas.microsoft.com/office/drawing/2014/main" xmlns="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:a16="http://schemas.microsoft.com/office/drawing/2014/main" xmlns="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:a16="http://schemas.microsoft.com/office/drawing/2014/main" xmlns="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:a16="http://schemas.microsoft.com/office/drawing/2014/main" xmlns="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:a16="http://schemas.microsoft.com/office/drawing/2014/main" xmlns="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:a16="http://schemas.microsoft.com/office/drawing/2014/main" xmlns="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:a16="http://schemas.microsoft.com/office/drawing/2014/main" xmlns="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xmlns="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xmlns="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:a16="http://schemas.microsoft.com/office/drawing/2014/main" xmlns="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:a16="http://schemas.microsoft.com/office/drawing/2014/main" xmlns="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:a16="http://schemas.microsoft.com/office/drawing/2014/main" xmlns="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:a16="http://schemas.microsoft.com/office/drawing/2014/main" xmlns="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:a16="http://schemas.microsoft.com/office/drawing/2014/main" xmlns="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:a16="http://schemas.microsoft.com/office/drawing/2014/main" xmlns="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:a16="http://schemas.microsoft.com/office/drawing/2014/main" xmlns="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:a16="http://schemas.microsoft.com/office/drawing/2014/main" xmlns="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:a16="http://schemas.microsoft.com/office/drawing/2014/main" xmlns="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:a16="http://schemas.microsoft.com/office/drawing/2014/main" xmlns="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:a16="http://schemas.microsoft.com/office/drawing/2014/main" xmlns="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:a16="http://schemas.microsoft.com/office/drawing/2014/main" xmlns="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:a16="http://schemas.microsoft.com/office/drawing/2014/main" xmlns="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:a16="http://schemas.microsoft.com/office/drawing/2014/main" xmlns="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:a16="http://schemas.microsoft.com/office/drawing/2014/main" xmlns="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:a16="http://schemas.microsoft.com/office/drawing/2014/main" xmlns="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:a16="http://schemas.microsoft.com/office/drawing/2014/main" xmlns="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:a16="http://schemas.microsoft.com/office/drawing/2014/main" xmlns="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:a16="http://schemas.microsoft.com/office/drawing/2014/main" xmlns="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:a16="http://schemas.microsoft.com/office/drawing/2014/main" xmlns="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:a16="http://schemas.microsoft.com/office/drawing/2014/main" xmlns="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:a16="http://schemas.microsoft.com/office/drawing/2014/main" xmlns="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:a16="http://schemas.microsoft.com/office/drawing/2014/main" xmlns="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:a16="http://schemas.microsoft.com/office/drawing/2014/main" xmlns="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:a16="http://schemas.microsoft.com/office/drawing/2014/main" xmlns="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:a16="http://schemas.microsoft.com/office/drawing/2014/main" xmlns="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:a16="http://schemas.microsoft.com/office/drawing/2014/main" xmlns="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:a16="http://schemas.microsoft.com/office/drawing/2014/main" xmlns="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:a16="http://schemas.microsoft.com/office/drawing/2014/main" xmlns="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:a16="http://schemas.microsoft.com/office/drawing/2014/main" xmlns="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:a16="http://schemas.microsoft.com/office/drawing/2014/main" xmlns="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:a16="http://schemas.microsoft.com/office/drawing/2014/main" xmlns="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:a16="http://schemas.microsoft.com/office/drawing/2014/main" xmlns="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:a16="http://schemas.microsoft.com/office/drawing/2014/main" xmlns="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:a16="http://schemas.microsoft.com/office/drawing/2014/main" xmlns="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:a16="http://schemas.microsoft.com/office/drawing/2014/main" xmlns="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:a16="http://schemas.microsoft.com/office/drawing/2014/main" xmlns="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:a16="http://schemas.microsoft.com/office/drawing/2014/main" xmlns="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:a16="http://schemas.microsoft.com/office/drawing/2014/main" xmlns="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:a16="http://schemas.microsoft.com/office/drawing/2014/main" xmlns="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:a16="http://schemas.microsoft.com/office/drawing/2014/main" xmlns="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:a16="http://schemas.microsoft.com/office/drawing/2014/main" xmlns="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:a16="http://schemas.microsoft.com/office/drawing/2014/main" xmlns="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:a16="http://schemas.microsoft.com/office/drawing/2014/main" xmlns="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:a16="http://schemas.microsoft.com/office/drawing/2014/main" xmlns="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:a16="http://schemas.microsoft.com/office/drawing/2014/main" xmlns="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:a16="http://schemas.microsoft.com/office/drawing/2014/main" xmlns="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:a16="http://schemas.microsoft.com/office/drawing/2014/main" xmlns="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:a16="http://schemas.microsoft.com/office/drawing/2014/main" xmlns="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:a16="http://schemas.microsoft.com/office/drawing/2014/main" xmlns="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:a16="http://schemas.microsoft.com/office/drawing/2014/main" xmlns="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:a16="http://schemas.microsoft.com/office/drawing/2014/main" xmlns="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:a16="http://schemas.microsoft.com/office/drawing/2014/main" xmlns="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:a16="http://schemas.microsoft.com/office/drawing/2014/main" xmlns="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:a16="http://schemas.microsoft.com/office/drawing/2014/main" xmlns="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:a16="http://schemas.microsoft.com/office/drawing/2014/main" xmlns="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:a16="http://schemas.microsoft.com/office/drawing/2014/main" xmlns="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:a16="http://schemas.microsoft.com/office/drawing/2014/main" xmlns="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:a16="http://schemas.microsoft.com/office/drawing/2014/main" xmlns="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:a16="http://schemas.microsoft.com/office/drawing/2014/main" xmlns="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:a16="http://schemas.microsoft.com/office/drawing/2014/main" xmlns="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:a16="http://schemas.microsoft.com/office/drawing/2014/main" xmlns="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:a16="http://schemas.microsoft.com/office/drawing/2014/main" xmlns="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:a16="http://schemas.microsoft.com/office/drawing/2014/main" xmlns="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:a16="http://schemas.microsoft.com/office/drawing/2014/main" xmlns="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:a16="http://schemas.microsoft.com/office/drawing/2014/main" xmlns="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:a16="http://schemas.microsoft.com/office/drawing/2014/main" xmlns="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:a16="http://schemas.microsoft.com/office/drawing/2014/main" xmlns="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:a16="http://schemas.microsoft.com/office/drawing/2014/main" xmlns="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:a16="http://schemas.microsoft.com/office/drawing/2014/main" xmlns="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:a16="http://schemas.microsoft.com/office/drawing/2014/main" xmlns="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:a16="http://schemas.microsoft.com/office/drawing/2014/main" xmlns="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:a16="http://schemas.microsoft.com/office/drawing/2014/main" xmlns="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:a16="http://schemas.microsoft.com/office/drawing/2014/main" xmlns="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:a16="http://schemas.microsoft.com/office/drawing/2014/main" xmlns="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:a16="http://schemas.microsoft.com/office/drawing/2014/main" xmlns="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:a16="http://schemas.microsoft.com/office/drawing/2014/main" xmlns="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:a16="http://schemas.microsoft.com/office/drawing/2014/main" xmlns="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:a16="http://schemas.microsoft.com/office/drawing/2014/main" xmlns="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:a16="http://schemas.microsoft.com/office/drawing/2014/main" xmlns="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:a16="http://schemas.microsoft.com/office/drawing/2014/main" xmlns="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:a16="http://schemas.microsoft.com/office/drawing/2014/main" xmlns="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:a16="http://schemas.microsoft.com/office/drawing/2014/main" xmlns="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:a16="http://schemas.microsoft.com/office/drawing/2014/main" xmlns="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:a16="http://schemas.microsoft.com/office/drawing/2014/main" xmlns="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:a16="http://schemas.microsoft.com/office/drawing/2014/main" xmlns="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:a16="http://schemas.microsoft.com/office/drawing/2014/main" xmlns="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:a16="http://schemas.microsoft.com/office/drawing/2014/main" xmlns="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:a16="http://schemas.microsoft.com/office/drawing/2014/main" xmlns="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:a16="http://schemas.microsoft.com/office/drawing/2014/main" xmlns="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:a16="http://schemas.microsoft.com/office/drawing/2014/main" xmlns="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:a16="http://schemas.microsoft.com/office/drawing/2014/main" xmlns="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:a16="http://schemas.microsoft.com/office/drawing/2014/main" xmlns="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:a16="http://schemas.microsoft.com/office/drawing/2014/main" xmlns="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:a16="http://schemas.microsoft.com/office/drawing/2014/main" xmlns="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:a16="http://schemas.microsoft.com/office/drawing/2014/main" xmlns="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:a16="http://schemas.microsoft.com/office/drawing/2014/main" xmlns="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:a16="http://schemas.microsoft.com/office/drawing/2014/main" xmlns="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xmlns="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:a16="http://schemas.microsoft.com/office/drawing/2014/main" xmlns="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:a16="http://schemas.microsoft.com/office/drawing/2014/main" xmlns="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ECA58C885FCCA35691DBFDAAD5123C658A625E17F1212B3AB46CF6F8ADE06D76E6776B4554CCC5A84880C17904DFB268EEAD18130CD333A0HEB2N" TargetMode="External"/><Relationship Id="rId13" Type="http://schemas.openxmlformats.org/officeDocument/2006/relationships/hyperlink" Target="#Par162"/><Relationship Id="rId3" Type="http://schemas.openxmlformats.org/officeDocument/2006/relationships/hyperlink" Target="consultantplus://offline/ref=ECA58C885FCCA35691DBFDAAD5123C658A625E17F1212B3AB46CF6F8ADE06D76E6776B4554CCC5A84680C17904DFB268EEAD18130CD333A0HEB2N" TargetMode="External"/><Relationship Id="rId7" Type="http://schemas.openxmlformats.org/officeDocument/2006/relationships/hyperlink" Target="#Par170"/><Relationship Id="rId12" Type="http://schemas.openxmlformats.org/officeDocument/2006/relationships/hyperlink" Target="#Par154"/><Relationship Id="rId2" Type="http://schemas.openxmlformats.org/officeDocument/2006/relationships/hyperlink" Target="consultantplus://offline/ref=ECA58C885FCCA35691DBFDAAD5123C658A625E17F1212B3AB46CF6F8ADE06D76E6776B4554CCC6A14280C17904DFB268EEAD18130CD333A0HEB2N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consultantplus://offline/ref=ECA58C885FCCA35691DBFDAAD5123C658A625E17F1212B3AB46CF6F8ADE06D76E6776B4554CCC5AB4380C17904DFB268EEAD18130CD333A0HEB2N" TargetMode="External"/><Relationship Id="rId11" Type="http://schemas.openxmlformats.org/officeDocument/2006/relationships/hyperlink" Target="consultantplus://offline/ref=ECA58C885FCCA35691DBFDAAD5123C658A625E17F1212B3AB46CF6F8ADE06D76E6776B4554CCC5AB4180C17904DFB268EEAD18130CD333A0HEB2N" TargetMode="External"/><Relationship Id="rId5" Type="http://schemas.openxmlformats.org/officeDocument/2006/relationships/hyperlink" Target="consultantplus://offline/ref=ECA58C885FCCA35691DBFDAAD5123C658A625E17F1212B3AB46CF6F8ADE06D76E6776B4554CCC5A84780C17904DFB268EEAD18130CD333A0HEB2N" TargetMode="External"/><Relationship Id="rId15" Type="http://schemas.openxmlformats.org/officeDocument/2006/relationships/comments" Target="../comments/comment2.xml"/><Relationship Id="rId10" Type="http://schemas.openxmlformats.org/officeDocument/2006/relationships/hyperlink" Target="#Par144"/><Relationship Id="rId4" Type="http://schemas.openxmlformats.org/officeDocument/2006/relationships/hyperlink" Target="consultantplus://offline/ref=ECA58C885FCCA35691DBE1A9CB123C658B6F531EF3262B3AB46CF6F8ADE06D76F477334954CADDA94495972842H8B8N" TargetMode="External"/><Relationship Id="rId9" Type="http://schemas.openxmlformats.org/officeDocument/2006/relationships/hyperlink" Target="#Par138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ECA58C885FCCA35691DBFDAAD5123C658A625E17F1212B3AB46CF6F8ADE06D76E6776B4554CCC5A84880C17904DFB268EEAD18130CD333A0HEB2N" TargetMode="External"/><Relationship Id="rId13" Type="http://schemas.openxmlformats.org/officeDocument/2006/relationships/hyperlink" Target="#Par162"/><Relationship Id="rId3" Type="http://schemas.openxmlformats.org/officeDocument/2006/relationships/hyperlink" Target="consultantplus://offline/ref=ECA58C885FCCA35691DBFDAAD5123C658A625E17F1212B3AB46CF6F8ADE06D76E6776B4554CCC5A84680C17904DFB268EEAD18130CD333A0HEB2N" TargetMode="External"/><Relationship Id="rId7" Type="http://schemas.openxmlformats.org/officeDocument/2006/relationships/hyperlink" Target="#Par170"/><Relationship Id="rId12" Type="http://schemas.openxmlformats.org/officeDocument/2006/relationships/hyperlink" Target="#Par154"/><Relationship Id="rId2" Type="http://schemas.openxmlformats.org/officeDocument/2006/relationships/hyperlink" Target="consultantplus://offline/ref=ECA58C885FCCA35691DBFDAAD5123C658A625E17F1212B3AB46CF6F8ADE06D76E6776B4554CCC6A14280C17904DFB268EEAD18130CD333A0HEB2N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consultantplus://offline/ref=ECA58C885FCCA35691DBFDAAD5123C658A625E17F1212B3AB46CF6F8ADE06D76E6776B4554CCC5AB4380C17904DFB268EEAD18130CD333A0HEB2N" TargetMode="External"/><Relationship Id="rId11" Type="http://schemas.openxmlformats.org/officeDocument/2006/relationships/hyperlink" Target="consultantplus://offline/ref=ECA58C885FCCA35691DBFDAAD5123C658A625E17F1212B3AB46CF6F8ADE06D76E6776B4554CCC5AB4180C17904DFB268EEAD18130CD333A0HEB2N" TargetMode="External"/><Relationship Id="rId5" Type="http://schemas.openxmlformats.org/officeDocument/2006/relationships/hyperlink" Target="consultantplus://offline/ref=ECA58C885FCCA35691DBFDAAD5123C658A625E17F1212B3AB46CF6F8ADE06D76E6776B4554CCC5A84780C17904DFB268EEAD18130CD333A0HEB2N" TargetMode="External"/><Relationship Id="rId15" Type="http://schemas.openxmlformats.org/officeDocument/2006/relationships/comments" Target="../comments/comment1.xml"/><Relationship Id="rId10" Type="http://schemas.openxmlformats.org/officeDocument/2006/relationships/hyperlink" Target="#Par144"/><Relationship Id="rId4" Type="http://schemas.openxmlformats.org/officeDocument/2006/relationships/hyperlink" Target="consultantplus://offline/ref=ECA58C885FCCA35691DBE1A9CB123C658B6F531EF3262B3AB46CF6F8ADE06D76F477334954CADDA94495972842H8B8N" TargetMode="External"/><Relationship Id="rId9" Type="http://schemas.openxmlformats.org/officeDocument/2006/relationships/hyperlink" Target="#Par138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#Par144"/><Relationship Id="rId13" Type="http://schemas.openxmlformats.org/officeDocument/2006/relationships/hyperlink" Target="#Par170"/><Relationship Id="rId3" Type="http://schemas.openxmlformats.org/officeDocument/2006/relationships/hyperlink" Target="consultantplus://offline/ref=ECA58C885FCCA35691DBFDAAD5123C658A625E17F1212B3AB46CF6F8ADE06D76E6776B4554CCC5A84680C17904DFB268EEAD18130CD333A0HEB2N" TargetMode="External"/><Relationship Id="rId7" Type="http://schemas.openxmlformats.org/officeDocument/2006/relationships/hyperlink" Target="#Par138"/><Relationship Id="rId12" Type="http://schemas.openxmlformats.org/officeDocument/2006/relationships/hyperlink" Target="consultantplus://offline/ref=ECA58C885FCCA35691DBFDAAD5123C658A625E17F1212B3AB46CF6F8ADE06D76E6776B4554CCC5AB4380C17904DFB268EEAD18130CD333A0HEB2N" TargetMode="External"/><Relationship Id="rId2" Type="http://schemas.openxmlformats.org/officeDocument/2006/relationships/hyperlink" Target="consultantplus://offline/ref=ECA58C885FCCA35691DBFDAAD5123C658A625E17F1212B3AB46CF6F8ADE06D76E6776B4554CCC6A14280C17904DFB268EEAD18130CD333A0HEB2N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consultantplus://offline/ref=ECA58C885FCCA35691DBFDAAD5123C658A625E17F1212B3AB46CF6F8ADE06D76E6776B4554CCC5A84880C17904DFB268EEAD18130CD333A0HEB2N" TargetMode="External"/><Relationship Id="rId11" Type="http://schemas.openxmlformats.org/officeDocument/2006/relationships/hyperlink" Target="#Par162"/><Relationship Id="rId5" Type="http://schemas.openxmlformats.org/officeDocument/2006/relationships/hyperlink" Target="consultantplus://offline/ref=ECA58C885FCCA35691DBFDAAD5123C658A625E17F1212B3AB46CF6F8ADE06D76E6776B4554CCC5A84780C17904DFB268EEAD18130CD333A0HEB2N" TargetMode="External"/><Relationship Id="rId10" Type="http://schemas.openxmlformats.org/officeDocument/2006/relationships/hyperlink" Target="#Par154"/><Relationship Id="rId4" Type="http://schemas.openxmlformats.org/officeDocument/2006/relationships/hyperlink" Target="consultantplus://offline/ref=ECA58C885FCCA35691DBE1A9CB123C658B6F531EF3262B3AB46CF6F8ADE06D76F477334954CADDA94495972842H8B8N" TargetMode="External"/><Relationship Id="rId9" Type="http://schemas.openxmlformats.org/officeDocument/2006/relationships/hyperlink" Target="consultantplus://offline/ref=ECA58C885FCCA35691DBFDAAD5123C658A625E17F1212B3AB46CF6F8ADE06D76E6776B4554CCC5AB4180C17904DFB268EEAD18130CD333A0HEB2N" TargetMode="External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2"/>
          <p:cNvSpPr txBox="1">
            <a:spLocks noChangeArrowheads="1"/>
          </p:cNvSpPr>
          <p:nvPr/>
        </p:nvSpPr>
        <p:spPr bwMode="auto">
          <a:xfrm>
            <a:off x="4535488" y="5373690"/>
            <a:ext cx="32639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1267" name="Текст 1"/>
          <p:cNvSpPr txBox="1">
            <a:spLocks/>
          </p:cNvSpPr>
          <p:nvPr/>
        </p:nvSpPr>
        <p:spPr bwMode="auto">
          <a:xfrm>
            <a:off x="947428" y="2024844"/>
            <a:ext cx="10549171" cy="23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>
            <a:lvl1pPr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ru-RU" altLang="ru-RU" sz="35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Исключение применения платежных поручений в качестве уведомлений об исчисленных суммах налогов и взносов с 01.01.2024 </a:t>
            </a:r>
          </a:p>
          <a:p>
            <a:pPr algn="ctr">
              <a:spcBef>
                <a:spcPct val="20000"/>
              </a:spcBef>
            </a:pPr>
            <a:r>
              <a:rPr lang="ru-RU" altLang="ru-RU" sz="35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Оплата налогов </a:t>
            </a:r>
            <a:r>
              <a:rPr lang="ru-RU" altLang="ru-RU" sz="3500" b="1" smtClean="0">
                <a:solidFill>
                  <a:schemeClr val="tx2"/>
                </a:solidFill>
                <a:latin typeface="Arial Narrow" panose="020B0606020202030204" pitchFamily="34" charset="0"/>
              </a:rPr>
              <a:t>за третьих лиц </a:t>
            </a:r>
            <a:endParaRPr lang="ru-RU" altLang="ru-RU" sz="35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11269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476673"/>
            <a:ext cx="1150938" cy="133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 1"/>
          <p:cNvSpPr txBox="1">
            <a:spLocks/>
          </p:cNvSpPr>
          <p:nvPr/>
        </p:nvSpPr>
        <p:spPr bwMode="auto">
          <a:xfrm>
            <a:off x="1091444" y="4381810"/>
            <a:ext cx="9084422" cy="99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>
            <a:lvl1pPr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ru-RU" altLang="ru-RU" sz="26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4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Пример оформления платежного документа третьими лицами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47958" y="1520788"/>
            <a:ext cx="5394520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поле 101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статус налогоплательщика, как организации, так и индивидуальному предпринимателю (физическому лицу) необходимо указать статус 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ts val="2000"/>
              </a:lnSpc>
              <a:spcAft>
                <a:spcPts val="0"/>
              </a:spcAft>
              <a:buFontTx/>
              <a:buChar char="-"/>
            </a:pP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поле 102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КПП плательщика.  При осуществлении уплаты единым налоговым платежом КПП необходимо указывать только иностранным организациям с несколькими филиалами. В остальных случаях нужно указывать ноль. По желанию вместо нуля можно указать КПП плательщика (головной организации). </a:t>
            </a:r>
            <a:endParaRPr lang="ru-RU" sz="1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ts val="2000"/>
              </a:lnSpc>
              <a:spcAft>
                <a:spcPts val="0"/>
              </a:spcAft>
              <a:buFontTx/>
              <a:buChar char="-"/>
            </a:pP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в поле 104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отразите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КБК единого налогового платежа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(20 цифр) - 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1820106120010000510</a:t>
            </a: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lnSpc>
                <a:spcPts val="2000"/>
              </a:lnSpc>
              <a:buFontTx/>
              <a:buChar char="-"/>
            </a:pP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в поле 105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"ОКТМО" платежного поручения необходимо указать ноль 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171450" indent="-171450" algn="just">
              <a:lnSpc>
                <a:spcPts val="2000"/>
              </a:lnSpc>
              <a:spcAft>
                <a:spcPts val="0"/>
              </a:spcAft>
              <a:buFontTx/>
              <a:buChar char="-"/>
            </a:pP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текстовом 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 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24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file"/>
              </a:rPr>
              <a:t>назначение платежа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можно указать «Единый налоговый платеж». Вы можете указать свои ИНН и КПП (если он есть) через знак "//", затем наименование организации или Ф.И.О. предпринимателя (с указанием "ИП" в скобках), за кого перечисляете налог. После этого через знак "//" указать назначение платежа</a:t>
            </a:r>
            <a:endParaRPr lang="ru-RU" sz="1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в полях 106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 action="ppaction://hlinkfile"/>
              </a:rPr>
              <a:t>основание платежа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107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 action="ppaction://hlinkfile"/>
              </a:rPr>
              <a:t>показатель налогового периода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108,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109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 action="ppaction://hlinkfile"/>
              </a:rPr>
              <a:t>номер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 action="ppaction://hlinkfile"/>
              </a:rPr>
              <a:t>дата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документа- указывается ноль  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</a:t>
            </a:r>
            <a:r>
              <a:rPr lang="ru-RU" sz="1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ru-RU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6199916" y="2250502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6184230" y="2753589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6199916" y="3808741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6193944" y="4260985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6184230" y="4586288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6193944" y="5086791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авая фигурная скобка 15"/>
          <p:cNvSpPr/>
          <p:nvPr/>
        </p:nvSpPr>
        <p:spPr>
          <a:xfrm rot="5400000">
            <a:off x="4501683" y="4352116"/>
            <a:ext cx="141158" cy="1417020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>
            <a:off x="1065024" y="6205958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160079" y="6104812"/>
            <a:ext cx="70601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в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пол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е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 action="ppaction://hlinkfile"/>
              </a:rPr>
              <a:t>получатель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(ФНС России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Правая фигурная скобка 40"/>
          <p:cNvSpPr/>
          <p:nvPr/>
        </p:nvSpPr>
        <p:spPr>
          <a:xfrm rot="5400000">
            <a:off x="4568829" y="4995656"/>
            <a:ext cx="246029" cy="864096"/>
          </a:xfrm>
          <a:prstGeom prst="rightBrace">
            <a:avLst>
              <a:gd name="adj1" fmla="val 8332"/>
              <a:gd name="adj2" fmla="val 50000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304764"/>
            <a:ext cx="5400599" cy="464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681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1" descr="http://qrcoder.ru/code/?https%3A%2F%2Fwww.nalog.ru%2Frn03%2Fifns%2Fimns03_02%2Finfo%2F14326931%2F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692" y="2600908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019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Инструкция по уплате налогов через сервис ФНС России «Уплата налогов и пошлин»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(https://service.nalog.ru/payment/)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723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>
            <a:extLst>
              <a:ext uri="{FF2B5EF4-FFF2-40B4-BE49-F238E27FC236}">
                <a16:creationId xmlns:a16="http://schemas.microsoft.com/office/drawing/2014/main" xmlns="" id="{90D205DD-FD9A-4DFD-BCF3-EF0E7BD96DD0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Цифровая экосистема ФНС России</a:t>
            </a:r>
            <a:endParaRPr lang="ru-RU" sz="1300" dirty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2050" name="Picture 2" descr="C:\Users\internet\Desktop\Без имен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6" y="980729"/>
            <a:ext cx="10842378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331971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EAD691FA-C3ED-42A3-89C2-48A5B441C93D}"/>
              </a:ext>
            </a:extLst>
          </p:cNvPr>
          <p:cNvSpPr/>
          <p:nvPr/>
        </p:nvSpPr>
        <p:spPr>
          <a:xfrm>
            <a:off x="627227" y="1550458"/>
            <a:ext cx="4691844" cy="471818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AD691FA-C3ED-42A3-89C2-48A5B441C93D}"/>
              </a:ext>
            </a:extLst>
          </p:cNvPr>
          <p:cNvSpPr/>
          <p:nvPr/>
        </p:nvSpPr>
        <p:spPr>
          <a:xfrm>
            <a:off x="6836550" y="1550458"/>
            <a:ext cx="4536504" cy="4714051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4F79D8-4176-4825-B5AF-7FBA1DE2BFCD}"/>
              </a:ext>
            </a:extLst>
          </p:cNvPr>
          <p:cNvSpPr txBox="1"/>
          <p:nvPr/>
        </p:nvSpPr>
        <p:spPr>
          <a:xfrm>
            <a:off x="1503514" y="1859158"/>
            <a:ext cx="287454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600" dirty="0"/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Единый налоговый платеж (ЕНП) 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54">
            <a:extLst>
              <a:ext uri="{FF2B5EF4-FFF2-40B4-BE49-F238E27FC236}">
                <a16:creationId xmlns:a16="http://schemas.microsoft.com/office/drawing/2014/main" xmlns="" id="{FE40D8F6-2F59-443B-9D53-2063139B4A7E}"/>
              </a:ext>
            </a:extLst>
          </p:cNvPr>
          <p:cNvSpPr/>
          <p:nvPr/>
        </p:nvSpPr>
        <p:spPr>
          <a:xfrm>
            <a:off x="941939" y="2691791"/>
            <a:ext cx="4149011" cy="147732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endParaRPr lang="ru-RU" sz="1600" dirty="0"/>
          </a:p>
          <a:p>
            <a:pPr algn="just"/>
            <a:r>
              <a:rPr lang="ru-RU" sz="1600" dirty="0"/>
              <a:t>      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</a:rPr>
              <a:t>Сумма денежных средств, перечисляемая налогоплательщиком на соответствующий счет в счет исполнения обязанности перед бюджетом Российской Федерации.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B158EC9-0165-42AF-8E30-AB1315CC6D25}"/>
              </a:ext>
            </a:extLst>
          </p:cNvPr>
          <p:cNvSpPr txBox="1"/>
          <p:nvPr/>
        </p:nvSpPr>
        <p:spPr>
          <a:xfrm>
            <a:off x="7952674" y="2073010"/>
            <a:ext cx="261295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600" dirty="0"/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Единый налоговый счет (ЕНС) </a:t>
            </a:r>
          </a:p>
        </p:txBody>
      </p:sp>
      <p:sp>
        <p:nvSpPr>
          <p:cNvPr id="17" name="Прямоугольник 54">
            <a:extLst>
              <a:ext uri="{FF2B5EF4-FFF2-40B4-BE49-F238E27FC236}">
                <a16:creationId xmlns:a16="http://schemas.microsoft.com/office/drawing/2014/main" xmlns="" id="{54CF7D9E-7B26-41BC-9AB5-8C9DC2F1ED7A}"/>
              </a:ext>
            </a:extLst>
          </p:cNvPr>
          <p:cNvSpPr/>
          <p:nvPr/>
        </p:nvSpPr>
        <p:spPr>
          <a:xfrm>
            <a:off x="6985540" y="2565453"/>
            <a:ext cx="4207494" cy="270843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endParaRPr lang="ru-RU" sz="1600" dirty="0"/>
          </a:p>
          <a:p>
            <a:pPr algn="just"/>
            <a:r>
              <a:rPr lang="ru-RU" sz="1600" dirty="0"/>
              <a:t>    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</a:rPr>
              <a:t>Форма учета совокупной обязанности налогоплательщика и перечисленных денежных средств в качестве ЕНП, распределение которого осуществляет ФНС России. </a:t>
            </a:r>
          </a:p>
          <a:p>
            <a:pPr algn="just"/>
            <a:r>
              <a:rPr lang="ru-RU" sz="1600" dirty="0">
                <a:solidFill>
                  <a:schemeClr val="tx1">
                    <a:lumMod val="75000"/>
                  </a:schemeClr>
                </a:solidFill>
              </a:rPr>
              <a:t>     Единый налоговый счет ведется в отношении каждого лица, являющегося налогоплательщиком, плательщиком сборов, страховых взносов, налоговым агентом. </a:t>
            </a:r>
            <a:endParaRPr lang="ru-RU" sz="16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Что такое ЕНС и ЕНП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656" y="4195996"/>
            <a:ext cx="2304256" cy="177032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659" y="4811807"/>
            <a:ext cx="2287386" cy="204619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291078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Хочу узнать подробнее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620" y="904240"/>
            <a:ext cx="6960096" cy="593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572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396" y="1520788"/>
            <a:ext cx="1126925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</a:rPr>
              <a:t>Начиная с 01.01.2024 в соответствии с п. 12 ст. 4 ФЗ от 14.07.2022 № 263 – ФЗ налоговые органы прекращают прием уведомлений на основании распоряжений на перевод денежных средств в уплату платежей в бюджетную систему РФ, направленных плательщиками в банк со статусом «02».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3794"/>
                </a:solidFill>
              </a:rPr>
              <a:t>В </a:t>
            </a:r>
            <a:r>
              <a:rPr lang="ru-RU" sz="2000" dirty="0">
                <a:solidFill>
                  <a:srgbClr val="003794"/>
                </a:solidFill>
              </a:rPr>
              <a:t>целях корректного формирования совокупной обязанности и последующего определения принадлежности поступивших в налоговые органы платежей, налогоплательщикам необходимо представлять Уведомление (при наличии соответствующей обязанности).</a:t>
            </a:r>
          </a:p>
          <a:p>
            <a:pPr algn="just"/>
            <a:r>
              <a:rPr lang="ru-RU" sz="2000" dirty="0" smtClean="0">
                <a:solidFill>
                  <a:srgbClr val="003794"/>
                </a:solidFill>
              </a:rPr>
              <a:t>Уведомления </a:t>
            </a:r>
            <a:r>
              <a:rPr lang="ru-RU" sz="2000" dirty="0">
                <a:solidFill>
                  <a:srgbClr val="003794"/>
                </a:solidFill>
              </a:rPr>
              <a:t>представляются по форме, утверждённой приказом ФНС России от 02.11.2022 № ЕД -7-8-/1047@ «Об утверждении формы, порядка заполнения и формата предоставления уведомления об исчисленных суммах налогов, авансовых платежей по налогам, сборов, страховых взносов в электронной форме».</a:t>
            </a:r>
          </a:p>
          <a:p>
            <a:pPr algn="just"/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654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4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Пример оформления платежного документа на ЕНП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47958" y="2111754"/>
            <a:ext cx="5132619" cy="342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поле 101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статус налогоплательщика, как организации, так и индивидуальному предпринимателю (физическому лицу) необходимо указать статус 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ts val="2000"/>
              </a:lnSpc>
              <a:spcAft>
                <a:spcPts val="0"/>
              </a:spcAft>
              <a:buFontTx/>
              <a:buChar char="-"/>
            </a:pP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поле 102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КПП плательщика.  При осуществлении уплаты единым налоговым платежом КПП необходимо указывать только иностранным организациям с несколькими филиалами. В остальных случаях нужно указывать ноль. По желанию вместо нуля можно указать КПП плательщика (головной организации). </a:t>
            </a:r>
            <a:endParaRPr lang="ru-RU" sz="1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ts val="2000"/>
              </a:lnSpc>
              <a:spcAft>
                <a:spcPts val="0"/>
              </a:spcAft>
              <a:buFontTx/>
              <a:buChar char="-"/>
            </a:pP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в поле 104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отразите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КБК единого налогового платежа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(20 цифр) - 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1820106120010000510</a:t>
            </a: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lnSpc>
                <a:spcPts val="2000"/>
              </a:lnSpc>
              <a:buFontTx/>
              <a:buChar char="-"/>
            </a:pP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в поле 105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"ОКТМО" платежного поручения необходимо указать ноль 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171450" indent="-171450" algn="just">
              <a:lnSpc>
                <a:spcPts val="2000"/>
              </a:lnSpc>
              <a:spcAft>
                <a:spcPts val="0"/>
              </a:spcAft>
              <a:buFontTx/>
              <a:buChar char="-"/>
            </a:pP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текстовом 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 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24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file"/>
              </a:rPr>
              <a:t>назначение платежа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можно указать «Единый налоговый платеж</a:t>
            </a: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в полях 106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 action="ppaction://hlinkfile"/>
              </a:rPr>
              <a:t>основание платежа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107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 action="ppaction://hlinkfile"/>
              </a:rPr>
              <a:t>показатель налогового периода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108,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109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 action="ppaction://hlinkfile"/>
              </a:rPr>
              <a:t>номер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 action="ppaction://hlinkfile"/>
              </a:rPr>
              <a:t>дата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документа- указывается ноль  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</a:t>
            </a:r>
            <a:r>
              <a:rPr lang="ru-RU" sz="1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ru-RU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6199916" y="2250502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6184230" y="2753589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6199916" y="3808741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6193944" y="4260985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6184230" y="4586288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6193944" y="5086791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авая фигурная скобка 15"/>
          <p:cNvSpPr/>
          <p:nvPr/>
        </p:nvSpPr>
        <p:spPr>
          <a:xfrm rot="5400000">
            <a:off x="4501683" y="4352116"/>
            <a:ext cx="141158" cy="1417020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>
            <a:off x="1065024" y="6205958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160079" y="6104812"/>
            <a:ext cx="70601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в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пол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е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 action="ppaction://hlinkfile"/>
              </a:rPr>
              <a:t>получатель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(ФНС России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07" y="1366319"/>
            <a:ext cx="4367742" cy="4455253"/>
          </a:xfrm>
          <a:prstGeom prst="rect">
            <a:avLst/>
          </a:prstGeom>
        </p:spPr>
      </p:pic>
      <p:cxnSp>
        <p:nvCxnSpPr>
          <p:cNvPr id="21" name="Прямая со стрелкой 20"/>
          <p:cNvCxnSpPr/>
          <p:nvPr/>
        </p:nvCxnSpPr>
        <p:spPr>
          <a:xfrm flipV="1">
            <a:off x="1181420" y="4710598"/>
            <a:ext cx="892571" cy="1456688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5195900" y="2312657"/>
            <a:ext cx="952058" cy="62155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3323692" y="2815744"/>
            <a:ext cx="2824266" cy="145204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4" idx="1"/>
          </p:cNvCxnSpPr>
          <p:nvPr/>
        </p:nvCxnSpPr>
        <p:spPr>
          <a:xfrm flipH="1">
            <a:off x="2459596" y="3825044"/>
            <a:ext cx="3688362" cy="1279742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3137673" y="4355162"/>
            <a:ext cx="2958327" cy="799416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2459596" y="4648443"/>
            <a:ext cx="3688362" cy="724773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5" idx="1"/>
          </p:cNvCxnSpPr>
          <p:nvPr/>
        </p:nvCxnSpPr>
        <p:spPr>
          <a:xfrm flipH="1">
            <a:off x="3945022" y="5104996"/>
            <a:ext cx="2265968" cy="91114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авая фигурная скобка 40"/>
          <p:cNvSpPr/>
          <p:nvPr/>
        </p:nvSpPr>
        <p:spPr>
          <a:xfrm rot="5400000">
            <a:off x="4568829" y="4995656"/>
            <a:ext cx="246029" cy="864096"/>
          </a:xfrm>
          <a:prstGeom prst="rightBrace">
            <a:avLst>
              <a:gd name="adj1" fmla="val 8332"/>
              <a:gd name="adj2" fmla="val 50000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 стрелкой 42"/>
          <p:cNvCxnSpPr/>
          <p:nvPr/>
        </p:nvCxnSpPr>
        <p:spPr>
          <a:xfrm flipH="1">
            <a:off x="5195900" y="5184076"/>
            <a:ext cx="3384376" cy="264707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258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4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Налоги, уплачиваемы</a:t>
            </a:r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е</a:t>
            </a: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 на ЕНП и на конкретные КБК, только на КБК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3452" y="2589881"/>
            <a:ext cx="47885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профессиональный доход,</a:t>
            </a:r>
            <a:endParaRPr lang="ru-RU" sz="1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сборы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пользование объектами животного мира,</a:t>
            </a:r>
            <a:endParaRPr lang="ru-RU" sz="1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сборы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пользование объектами водных биологических ресурсов,</a:t>
            </a:r>
            <a:endParaRPr lang="ru-RU" sz="1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утилизационный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сбор,</a:t>
            </a:r>
            <a:endParaRPr lang="ru-RU" sz="1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страховые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взносы за периоды до 1 января 2017 года</a:t>
            </a:r>
            <a:endParaRPr lang="ru-RU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6926893" y="1528973"/>
            <a:ext cx="4680520" cy="854767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002060"/>
                </a:solidFill>
              </a:rPr>
              <a:t>На конкретные КБК </a:t>
            </a:r>
            <a:r>
              <a:rPr lang="ru-RU" sz="1600" b="1" dirty="0" smtClean="0">
                <a:solidFill>
                  <a:srgbClr val="002060"/>
                </a:solidFill>
              </a:rPr>
              <a:t>уплачиваются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947428" y="1520788"/>
            <a:ext cx="5220580" cy="837421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002060"/>
                </a:solidFill>
              </a:rPr>
              <a:t>У</a:t>
            </a:r>
            <a:r>
              <a:rPr lang="ru-RU" sz="1600" b="1" dirty="0" smtClean="0">
                <a:solidFill>
                  <a:srgbClr val="002060"/>
                </a:solidFill>
              </a:rPr>
              <a:t>плата </a:t>
            </a:r>
            <a:r>
              <a:rPr lang="ru-RU" sz="1600" b="1" dirty="0">
                <a:solidFill>
                  <a:srgbClr val="002060"/>
                </a:solidFill>
              </a:rPr>
              <a:t>производится на КБК, а погашение задолженности может осуществляться через ЕНП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18881" y="2600908"/>
            <a:ext cx="48965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НДФЛ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выплат иностранцам с патентом,</a:t>
            </a:r>
            <a:endParaRPr lang="ru-RU" sz="1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различные виды пошлин, в том числе по которым суд не выдал исполнительный документ (ст. 11 НК РФ),</a:t>
            </a:r>
            <a:endParaRPr lang="ru-RU" sz="1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административные штрафы</a:t>
            </a:r>
            <a:endParaRPr lang="ru-RU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3598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4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Оформление платежного документа по налогам, не входящим в состав ЕНС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80577" y="5934182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69075" y="1952836"/>
            <a:ext cx="5328592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ts val="2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 101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статус налогоплательщика, как организации, так и индивидуальному предпринимателю (физическому лицу) необходимо указать статус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  <a:r>
              <a:rPr lang="ru-RU" sz="1200" dirty="0">
                <a:solidFill>
                  <a:srgbClr val="5381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ts val="2000"/>
              </a:lnSpc>
              <a:spcAft>
                <a:spcPts val="0"/>
              </a:spcAft>
              <a:buFontTx/>
              <a:buChar char="-"/>
            </a:pP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поле 102 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КПП плательщика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указать соответствующие значение КПП налогоплательщика.  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 </a:t>
            </a: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в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поле 104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отразите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КБК, соответствующий перечисляемому платежу. 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ts val="2000"/>
              </a:lnSpc>
              <a:spcAft>
                <a:spcPts val="0"/>
              </a:spcAft>
              <a:buFontTx/>
              <a:buChar char="-"/>
            </a:pPr>
            <a:r>
              <a:rPr lang="ru-RU" sz="1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в </a:t>
            </a:r>
            <a:r>
              <a:rPr lang="ru-RU" sz="1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поле 105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"ОКТМО" платежного поручения необходимо указать значение восьмизначного кода ОКТМО по месту нахождения организации (или обособленного подразделения или месту жительства индивидуального предпринимателя). 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ts val="2000"/>
              </a:lnSpc>
              <a:spcAft>
                <a:spcPts val="0"/>
              </a:spcAft>
              <a:buFontTx/>
              <a:buChar char="-"/>
            </a:pPr>
            <a:r>
              <a:rPr lang="ru-RU" sz="12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в </a:t>
            </a:r>
            <a:r>
              <a:rPr lang="ru-RU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полях 106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file"/>
              </a:rPr>
              <a:t>основание платежа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107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action="ppaction://hlinkfile"/>
              </a:rPr>
              <a:t>показатель налогового периода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108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109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 action="ppaction://hlinkfile"/>
              </a:rPr>
              <a:t>номер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 action="ppaction://hlinkfile"/>
              </a:rPr>
              <a:t>дата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документа- указывается ноль 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ts val="2000"/>
              </a:lnSpc>
              <a:spcAft>
                <a:spcPts val="0"/>
              </a:spcAft>
              <a:buFontTx/>
              <a:buChar char="-"/>
            </a:pPr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текстовом </a:t>
            </a:r>
            <a:r>
              <a:rPr lang="ru-RU" sz="1200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24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 action="ppaction://hlinkfile"/>
              </a:rPr>
              <a:t>назначение платежа</a:t>
            </a:r>
            <a:r>
              <a:rPr lang="ru-RU" sz="1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указать дополнительную текстовую информацию.  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6339912" y="2137674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6330198" y="2868478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6330198" y="3374806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6317006" y="3626977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6317006" y="4656226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6317006" y="5146061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70891" y="6304469"/>
            <a:ext cx="70601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в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пол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е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file"/>
              </a:rPr>
              <a:t>получатель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4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(ФНС России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954495" y="6423532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13" y="1469288"/>
            <a:ext cx="4890061" cy="4667488"/>
          </a:xfrm>
          <a:prstGeom prst="rect">
            <a:avLst/>
          </a:prstGeom>
        </p:spPr>
      </p:pic>
      <p:cxnSp>
        <p:nvCxnSpPr>
          <p:cNvPr id="24" name="Прямая со стрелкой 23"/>
          <p:cNvCxnSpPr/>
          <p:nvPr/>
        </p:nvCxnSpPr>
        <p:spPr>
          <a:xfrm flipH="1">
            <a:off x="5519936" y="2199829"/>
            <a:ext cx="749139" cy="437083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0" idx="1"/>
          </p:cNvCxnSpPr>
          <p:nvPr/>
        </p:nvCxnSpPr>
        <p:spPr>
          <a:xfrm flipV="1">
            <a:off x="1070891" y="5049180"/>
            <a:ext cx="884649" cy="1409178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3467708" y="2930633"/>
            <a:ext cx="2801367" cy="486821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2243572" y="3436961"/>
            <a:ext cx="4025503" cy="1936255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3071664" y="3689132"/>
            <a:ext cx="3245342" cy="1684084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4763852" y="4718381"/>
            <a:ext cx="1505224" cy="859914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2106009" y="5270371"/>
            <a:ext cx="4163067" cy="483398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авая фигурная скобка 40"/>
          <p:cNvSpPr/>
          <p:nvPr/>
        </p:nvSpPr>
        <p:spPr>
          <a:xfrm rot="5400000">
            <a:off x="4217400" y="4536340"/>
            <a:ext cx="213815" cy="2165275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7113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4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Как заполнить платежное поручение на уплату налогов за третье лицо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3412" y="1556792"/>
            <a:ext cx="1051316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Обращаем внимание, что платежные поручения заполняются в соответствии с правилами, установленными Приказом Минфина России от 12.11.2013 № 107н «Правила указания информации, идентифицирующей плательщика, получателя средств, платеж, в распоряжениях о переводе денежных средств в уплату налогов, сборов, страховых взносов и иных платежей в бюджетную систему российской федерации, администрируемых налоговыми органами», с учетом изменений, внесенных Приказом от 30.12.2022 № 199н. </a:t>
            </a:r>
            <a:endParaRPr lang="en-US" sz="1600" dirty="0" smtClean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П</a:t>
            </a:r>
            <a:r>
              <a:rPr lang="ru-RU" sz="1600" dirty="0" smtClean="0">
                <a:solidFill>
                  <a:srgbClr val="002060"/>
                </a:solidFill>
              </a:rPr>
              <a:t>ри </a:t>
            </a:r>
            <a:r>
              <a:rPr lang="ru-RU" sz="1600" dirty="0">
                <a:solidFill>
                  <a:srgbClr val="002060"/>
                </a:solidFill>
              </a:rPr>
              <a:t>заполнении платежных поручений за третье лицо необходимо указывать следующие реквизиты:</a:t>
            </a:r>
          </a:p>
          <a:p>
            <a:r>
              <a:rPr lang="ru-RU" sz="1600" dirty="0">
                <a:solidFill>
                  <a:srgbClr val="002060"/>
                </a:solidFill>
              </a:rPr>
              <a:t>•	в поле 60 отразите ИНН лица, за которое исполняете обязанность;</a:t>
            </a:r>
          </a:p>
          <a:p>
            <a:r>
              <a:rPr lang="ru-RU" sz="1600" dirty="0">
                <a:solidFill>
                  <a:srgbClr val="002060"/>
                </a:solidFill>
              </a:rPr>
              <a:t>•	в поле 102 отразите в общем случае КПП лица, за которое перечисляете платеж. При оплате за ИП/</a:t>
            </a:r>
            <a:r>
              <a:rPr lang="ru-RU" sz="1600" dirty="0" err="1">
                <a:solidFill>
                  <a:srgbClr val="002060"/>
                </a:solidFill>
              </a:rPr>
              <a:t>физ.лицо</a:t>
            </a:r>
            <a:r>
              <a:rPr lang="ru-RU" sz="1600" dirty="0">
                <a:solidFill>
                  <a:srgbClr val="002060"/>
                </a:solidFill>
              </a:rPr>
              <a:t> в этом поле всегда указывается 0;</a:t>
            </a:r>
          </a:p>
          <a:p>
            <a:r>
              <a:rPr lang="ru-RU" sz="1600" dirty="0">
                <a:solidFill>
                  <a:srgbClr val="002060"/>
                </a:solidFill>
              </a:rPr>
              <a:t>•	в поле 8 покажите свои </a:t>
            </a:r>
            <a:r>
              <a:rPr lang="ru-RU" sz="1600" dirty="0" smtClean="0">
                <a:solidFill>
                  <a:srgbClr val="002060"/>
                </a:solidFill>
              </a:rPr>
              <a:t>данные;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•	в поле 24 "Назначение платежа" приведите дополнительную информацию для идентификации платежа. Вы можете указать свои ИНН и КПП (если он есть) через знак "//", затем наименование организации или Ф.И.О. предпринимателя (с указанием "ИП" в скобках), за кого перечисляете налог. После этого через знак "//" указать назначение платежа. </a:t>
            </a:r>
            <a:endParaRPr lang="en-US" sz="1600" dirty="0" smtClean="0">
              <a:solidFill>
                <a:srgbClr val="002060"/>
              </a:solidFill>
            </a:endParaRPr>
          </a:p>
          <a:p>
            <a:endParaRPr lang="en-US" sz="1600" dirty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Кроме </a:t>
            </a:r>
            <a:r>
              <a:rPr lang="ru-RU" sz="1600" dirty="0">
                <a:solidFill>
                  <a:srgbClr val="002060"/>
                </a:solidFill>
              </a:rPr>
              <a:t>того, можно воспользоваться интернет-сервисом налоговой службы "Уплата налогов за третьих лиц" по адресу https://service.nalog.ru/payment/payment-ex-pick.html?payer=ul (для юридических лиц) или https://service.nalog.ru/payment/payment-ex-pick.html?payer=ip (для ИП).</a:t>
            </a:r>
          </a:p>
        </p:txBody>
      </p:sp>
    </p:spTree>
    <p:extLst>
      <p:ext uri="{BB962C8B-B14F-4D97-AF65-F5344CB8AC3E}">
        <p14:creationId xmlns:p14="http://schemas.microsoft.com/office/powerpoint/2010/main" val="26287446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170617</TotalTime>
  <Words>930</Words>
  <Application>Microsoft Office PowerPoint</Application>
  <PresentationFormat>Широкоэкранный</PresentationFormat>
  <Paragraphs>63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3" baseType="lpstr">
      <vt:lpstr>Calibri Light</vt:lpstr>
      <vt:lpstr>Arial Narrow</vt:lpstr>
      <vt:lpstr>Wingdings</vt:lpstr>
      <vt:lpstr>Arial</vt:lpstr>
      <vt:lpstr>Roboto Condensed</vt:lpstr>
      <vt:lpstr>Open Sans</vt:lpstr>
      <vt:lpstr>Calibri</vt:lpstr>
      <vt:lpstr>Segoe UI Symbol</vt:lpstr>
      <vt:lpstr>Open Sans Light</vt:lpstr>
      <vt:lpstr>Times New Roman</vt:lpstr>
      <vt:lpstr>1_Office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Дашанова Юлия Валерьевна</cp:lastModifiedBy>
  <cp:revision>2239</cp:revision>
  <cp:lastPrinted>2023-07-19T12:26:10Z</cp:lastPrinted>
  <dcterms:created xsi:type="dcterms:W3CDTF">2014-10-08T23:03:32Z</dcterms:created>
  <dcterms:modified xsi:type="dcterms:W3CDTF">2024-02-19T03:39:18Z</dcterms:modified>
</cp:coreProperties>
</file>