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6929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5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72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7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8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9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75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8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41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67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3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2F3E-C302-44C9-BC8C-ADF20C172D5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8EBD8-26FB-4E11-8BAD-2285A5793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64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0018" y="2427561"/>
            <a:ext cx="3237354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Заявления, Сообщения, Уведомления, Обращения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78525" y="2537097"/>
            <a:ext cx="2498487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 и обработка (рассмотрение) поступившего документа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3597" y="3641659"/>
            <a:ext cx="3237354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Заявления, Сообщения,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85008" y="3041522"/>
            <a:ext cx="0" cy="600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Ромб 72"/>
          <p:cNvSpPr/>
          <p:nvPr/>
        </p:nvSpPr>
        <p:spPr>
          <a:xfrm>
            <a:off x="1362112" y="1277081"/>
            <a:ext cx="2045792" cy="905933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 ОРН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395116" y="4245265"/>
            <a:ext cx="0" cy="600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76439" y="4845402"/>
            <a:ext cx="3237354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на обработку в ОКП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Ромб 31"/>
          <p:cNvSpPr/>
          <p:nvPr/>
        </p:nvSpPr>
        <p:spPr>
          <a:xfrm>
            <a:off x="8920683" y="1348891"/>
            <a:ext cx="2045792" cy="905933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 ОКП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>
            <a:stCxn id="31" idx="3"/>
            <a:endCxn id="7" idx="1"/>
          </p:cNvCxnSpPr>
          <p:nvPr/>
        </p:nvCxnSpPr>
        <p:spPr>
          <a:xfrm flipV="1">
            <a:off x="4013793" y="2824964"/>
            <a:ext cx="4664732" cy="2308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9927769" y="3122742"/>
            <a:ext cx="0" cy="600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8678526" y="3722879"/>
            <a:ext cx="2498487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ответа налогоплательщику (в срок не более 28 дней с даты приема)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571648" y="4905236"/>
            <a:ext cx="2743863" cy="1377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ответа: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ОРН для выдачи налогоплательщику (если был выбран способ получения «лично»)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общий отдел (если был выбран способ ответа «почтовым отправлением»)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9927770" y="4318435"/>
            <a:ext cx="0" cy="600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41" idx="1"/>
            <a:endCxn id="44" idx="3"/>
          </p:cNvCxnSpPr>
          <p:nvPr/>
        </p:nvCxnSpPr>
        <p:spPr>
          <a:xfrm flipH="1">
            <a:off x="4024938" y="5593801"/>
            <a:ext cx="4546710" cy="641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787584" y="5947132"/>
            <a:ext cx="3237354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ответа/результата рассмотрения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Заявления, Сообщения,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налогоплательщику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3495" y="81638"/>
            <a:ext cx="48086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БЛОК-СХЕМА организации приема и обработки: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Заявление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предоставлении льготы по транспортному налогу, земельному налогу, налогу на имущество физических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лиц, 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Сообщение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объектов недвижимого имущества и (или) транспортных средств, признаваемых объектами налогообложения по соответствующим налогам, уплачиваемым физическими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Уведомление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выбранных объектах налогообложения, в отношении которых предоставляется налоговая льгота по налогу на имущество физических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об уточнении содержания налогового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</a:t>
            </a:r>
            <a:r>
              <a:rPr lang="ru-RU" sz="1200" b="1" dirty="0" smtClean="0"/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20246" y="3200605"/>
            <a:ext cx="4022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Не позднее следующего рабочего дня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22274" y="4366759"/>
            <a:ext cx="4022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Не позднее следующего рабочего дня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88157" y="4480005"/>
            <a:ext cx="4022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Не позднее следующего рабочего дня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433589" y="102779"/>
            <a:ext cx="4022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Приложение 1 к письму ФНС России </a:t>
            </a:r>
          </a:p>
          <a:p>
            <a:pPr algn="ctr"/>
            <a:r>
              <a:rPr lang="ru-RU" sz="1200" dirty="0" smtClean="0"/>
              <a:t>от__________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№_________________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7584" y="1717846"/>
            <a:ext cx="3237354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Запроса сотрудником ОРН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406261" y="2305781"/>
            <a:ext cx="0" cy="600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2406260" y="4103913"/>
            <a:ext cx="8965" cy="1204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920909" y="5307922"/>
            <a:ext cx="3237354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копии налогового уведомления налогоплательщику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11512" y="3224947"/>
            <a:ext cx="3237354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запроса в ОКП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48000" y="309126"/>
            <a:ext cx="55734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БЛОК-СХЕМА организации приема и обработки </a:t>
            </a: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налогового уведомления налогоплательщику – физическому лицу (его представителю) лично под расписку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Ромб 47"/>
          <p:cNvSpPr/>
          <p:nvPr/>
        </p:nvSpPr>
        <p:spPr>
          <a:xfrm>
            <a:off x="1097538" y="2899904"/>
            <a:ext cx="2617445" cy="1204009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Налоговое уведомление ранее сформировано?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3714983" y="3501908"/>
            <a:ext cx="696529" cy="10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2210103" y="4538138"/>
            <a:ext cx="8378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657745" y="3139527"/>
            <a:ext cx="8378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НЕТ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345395" y="4488303"/>
            <a:ext cx="3237354" cy="819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ответа от налогового органа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нахождения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 и передача в ОРН для </a:t>
            </a:r>
            <a:r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вручения налогоплательщику (если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выбран способ получения «лично»)</a:t>
            </a: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7648866" y="3431618"/>
            <a:ext cx="696529" cy="10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54" idx="2"/>
            <a:endCxn id="31" idx="3"/>
          </p:cNvCxnSpPr>
          <p:nvPr/>
        </p:nvCxnSpPr>
        <p:spPr>
          <a:xfrm rot="5400000">
            <a:off x="6917235" y="2548951"/>
            <a:ext cx="287867" cy="58058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965750" y="2942515"/>
            <a:ext cx="4022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Не позднее следующего рабочего дня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458326" y="3994992"/>
            <a:ext cx="4022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Не позднее 28 дней с даты приема Запроса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345395" y="3237306"/>
            <a:ext cx="3237354" cy="575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запроса в налоговый орган по месту нахождения имущества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Прямая со стрелкой 61"/>
          <p:cNvCxnSpPr>
            <a:endCxn id="54" idx="0"/>
          </p:cNvCxnSpPr>
          <p:nvPr/>
        </p:nvCxnSpPr>
        <p:spPr>
          <a:xfrm flipH="1">
            <a:off x="9964072" y="3826914"/>
            <a:ext cx="2" cy="661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851950" y="2929723"/>
            <a:ext cx="4022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Не позднее следующего рабочего дня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8433590" y="102779"/>
            <a:ext cx="3584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Приложение 2 к письму ФНС России </a:t>
            </a:r>
          </a:p>
          <a:p>
            <a:pPr algn="ctr"/>
            <a:r>
              <a:rPr lang="ru-RU" sz="1200" dirty="0" smtClean="0"/>
              <a:t>от__________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№_________________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297</Words>
  <Application>Microsoft Office PowerPoint</Application>
  <PresentationFormat>Широкоэкранный</PresentationFormat>
  <Paragraphs>36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Киреева Екатерина Николаевна</dc:creator>
  <cp:lastModifiedBy>Лащёнов Алексей Васильевич</cp:lastModifiedBy>
  <cp:revision>35</cp:revision>
  <cp:lastPrinted>2017-12-14T11:48:56Z</cp:lastPrinted>
  <dcterms:created xsi:type="dcterms:W3CDTF">2017-02-03T08:14:01Z</dcterms:created>
  <dcterms:modified xsi:type="dcterms:W3CDTF">2017-12-15T06:43:37Z</dcterms:modified>
</cp:coreProperties>
</file>