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7499" r:id="rId2"/>
    <p:sldMasterId id="2147487510" r:id="rId3"/>
    <p:sldMasterId id="2147487521" r:id="rId4"/>
    <p:sldMasterId id="2147487533" r:id="rId5"/>
  </p:sldMasterIdLst>
  <p:notesMasterIdLst>
    <p:notesMasterId r:id="rId14"/>
  </p:notesMasterIdLst>
  <p:handoutMasterIdLst>
    <p:handoutMasterId r:id="rId15"/>
  </p:handoutMasterIdLst>
  <p:sldIdLst>
    <p:sldId id="525" r:id="rId6"/>
    <p:sldId id="539" r:id="rId7"/>
    <p:sldId id="528" r:id="rId8"/>
    <p:sldId id="538" r:id="rId9"/>
    <p:sldId id="540" r:id="rId10"/>
    <p:sldId id="541" r:id="rId11"/>
    <p:sldId id="542" r:id="rId12"/>
    <p:sldId id="526" r:id="rId13"/>
  </p:sldIdLst>
  <p:sldSz cx="9906000" cy="6858000" type="A4"/>
  <p:notesSz cx="6797675" cy="9926638"/>
  <p:defaultTextStyle>
    <a:defPPr>
      <a:defRPr lang="ru-RU"/>
    </a:defPPr>
    <a:lvl1pPr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77838" indent="-20638"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57263" indent="-42863"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35100" indent="-63500"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14525" indent="-85725"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BDB6"/>
    <a:srgbClr val="4FC6E0"/>
    <a:srgbClr val="41BBCB"/>
    <a:srgbClr val="0072CE"/>
    <a:srgbClr val="16BBF6"/>
    <a:srgbClr val="E5E7EB"/>
    <a:srgbClr val="3366FF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9657" autoAdjust="0"/>
  </p:normalViewPr>
  <p:slideViewPr>
    <p:cSldViewPr>
      <p:cViewPr>
        <p:scale>
          <a:sx n="90" d="100"/>
          <a:sy n="90" d="100"/>
        </p:scale>
        <p:origin x="-1008" y="-144"/>
      </p:cViewPr>
      <p:guideLst>
        <p:guide orient="horz" pos="2160"/>
        <p:guide orient="horz" pos="1012"/>
        <p:guide orient="horz" pos="316"/>
        <p:guide orient="horz" pos="4054"/>
        <p:guide pos="3120"/>
        <p:guide pos="767"/>
        <p:guide pos="1690"/>
        <p:guide pos="5568"/>
        <p:guide pos="5982"/>
        <p:guide pos="5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74"/>
    </p:cViewPr>
  </p:sorterViewPr>
  <p:notesViewPr>
    <p:cSldViewPr>
      <p:cViewPr varScale="1">
        <p:scale>
          <a:sx n="64" d="100"/>
          <a:sy n="64" d="100"/>
        </p:scale>
        <p:origin x="-339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049277280895682E-2"/>
          <c:y val="3.8080131014249452E-2"/>
          <c:w val="0.92190144543820862"/>
          <c:h val="0.567173606224822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4FC6E0"/>
            </a:solidFill>
            <a:ln>
              <a:solidFill>
                <a:srgbClr val="16BBF6"/>
              </a:solidFill>
            </a:ln>
          </c:spPr>
          <c:invertIfNegative val="0"/>
          <c:cat>
            <c:strRef>
              <c:f>Лист1!$A$2:$A$3</c:f>
              <c:strCache>
                <c:ptCount val="2"/>
                <c:pt idx="0">
                  <c:v>1 полугодие 2017</c:v>
                </c:pt>
                <c:pt idx="1">
                  <c:v>1 полугодие 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121.2</c:v>
                </c:pt>
                <c:pt idx="1">
                  <c:v>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07744"/>
        <c:axId val="101009280"/>
      </c:barChart>
      <c:catAx>
        <c:axId val="1010077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01009280"/>
        <c:crosses val="autoZero"/>
        <c:auto val="1"/>
        <c:lblAlgn val="ctr"/>
        <c:lblOffset val="100"/>
        <c:noMultiLvlLbl val="0"/>
      </c:catAx>
      <c:valAx>
        <c:axId val="1010092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1007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4FC6E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4.71</c:v>
                </c:pt>
                <c:pt idx="1">
                  <c:v>95.29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634896317563155E-2"/>
          <c:y val="0.1765157781772419"/>
          <c:w val="0.38972083023913523"/>
          <c:h val="0.6737132585208559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70C0"/>
            </a:solidFill>
          </c:spPr>
          <c:dPt>
            <c:idx val="0"/>
            <c:bubble3D val="0"/>
            <c:spPr>
              <a:solidFill>
                <a:srgbClr val="4FC6E0"/>
              </a:solidFill>
            </c:spPr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С расхождениями</c:v>
                </c:pt>
                <c:pt idx="1">
                  <c:v>Без расхождений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8.58</c:v>
                </c:pt>
                <c:pt idx="1">
                  <c:v>91.42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2299062287426157"/>
          <c:y val="0.11880299474538093"/>
          <c:w val="0.45844418846249052"/>
          <c:h val="0.76239401050923816"/>
        </c:manualLayout>
      </c:layout>
      <c:overlay val="0"/>
      <c:txPr>
        <a:bodyPr/>
        <a:lstStyle/>
        <a:p>
          <a:pPr>
            <a:defRPr sz="15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12842605965593"/>
          <c:y val="0.13151407025888986"/>
          <c:w val="0.35301221674957928"/>
          <c:h val="0.8290225286001249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5"/>
          <c:dPt>
            <c:idx val="0"/>
            <c:bubble3D val="0"/>
          </c:dPt>
          <c:dPt>
            <c:idx val="1"/>
            <c:bubble3D val="0"/>
            <c:explosion val="13"/>
            <c:spPr>
              <a:solidFill>
                <a:srgbClr val="4FC6E0"/>
              </a:solidFill>
            </c:spPr>
          </c:dPt>
          <c:cat>
            <c:strRef>
              <c:f>Лист1!$A$2:$A$3</c:f>
              <c:strCache>
                <c:ptCount val="2"/>
                <c:pt idx="0">
                  <c:v>УФНС по Мос.области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3.7</c:v>
                </c:pt>
                <c:pt idx="1">
                  <c:v>96.3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5372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388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delete val="1"/>
      </c:legendEntry>
      <c:layout>
        <c:manualLayout>
          <c:xMode val="edge"/>
          <c:yMode val="edge"/>
          <c:x val="0.52904472511405876"/>
          <c:y val="0.28074154523787975"/>
          <c:w val="0.30281640517308772"/>
          <c:h val="0.2814227531903339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787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0.18979</cdr:x>
      <cdr:y>0.23116</cdr:y>
    </cdr:from>
    <cdr:to>
      <cdr:x>0.39107</cdr:x>
      <cdr:y>0.36192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8983" y="399482"/>
          <a:ext cx="720085" cy="2259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7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1</a:t>
          </a:r>
          <a:r>
            <a:rPr kumimoji="0" lang="en-US" sz="17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21</a:t>
          </a:r>
          <a:r>
            <a:rPr kumimoji="0" lang="ru-RU" sz="17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.</a:t>
          </a:r>
          <a:r>
            <a:rPr kumimoji="0" lang="en-US" sz="17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2</a:t>
          </a:r>
          <a:endParaRPr kumimoji="0" lang="ru-RU" sz="1700" b="1" i="0" u="none" strike="noStrike" kern="1200" cap="none" spc="0" normalizeH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0.63264</cdr:x>
      <cdr:y>0</cdr:y>
    </cdr:from>
    <cdr:to>
      <cdr:x>0.83899</cdr:x>
      <cdr:y>0.14695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63286" y="0"/>
          <a:ext cx="738242" cy="2539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none" lIns="104306" tIns="52153" rIns="104306" bIns="52153" rtlCol="0" anchor="ctr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7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131.0</a:t>
          </a:r>
          <a:endParaRPr kumimoji="0" lang="ru-RU" sz="1700" b="1" i="0" u="none" strike="noStrike" kern="1200" cap="none" spc="0" normalizeH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F773A2C-3AA5-4B9E-9EF4-91AE67D7794F}" type="datetimeFigureOut">
              <a:rPr lang="ru-RU"/>
              <a:pPr>
                <a:defRPr/>
              </a:pPr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5BC4595-9F13-4A32-B93F-04AC5F2A3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475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5766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5766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65C2A9-9CD0-43D2-8913-21C810E08B2A}" type="datetimeFigureOut">
              <a:rPr lang="ru-RU"/>
              <a:pPr>
                <a:defRPr/>
              </a:pPr>
              <a:t>07.11.2018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5766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5766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921096-03E5-4E1F-A317-4B97B479B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394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5100"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172" algn="l" defTabSz="9576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008" algn="l" defTabSz="9576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1843" algn="l" defTabSz="9576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0677" algn="l" defTabSz="9576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904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419850" y="5127625"/>
            <a:ext cx="1001713" cy="376238"/>
          </a:xfrm>
          <a:prstGeom prst="rect">
            <a:avLst/>
          </a:prstGeom>
          <a:noFill/>
          <a:ln>
            <a:noFill/>
          </a:ln>
          <a:extLst/>
        </p:spPr>
        <p:txBody>
          <a:bodyPr lIns="83955" tIns="41977" rIns="83955" bIns="41977"/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pitchFamily="34" charset="0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90" y="1606872"/>
            <a:ext cx="7930746" cy="4829253"/>
          </a:xfrm>
        </p:spPr>
        <p:txBody>
          <a:bodyPr/>
          <a:lstStyle>
            <a:lvl1pPr marL="333778" indent="0">
              <a:buFontTx/>
              <a:buNone/>
              <a:defRPr b="1">
                <a:latin typeface="+mj-lt"/>
              </a:defRPr>
            </a:lvl1pPr>
            <a:lvl2pPr marL="330863" indent="2916">
              <a:defRPr>
                <a:latin typeface="+mj-lt"/>
              </a:defRPr>
            </a:lvl2pPr>
            <a:lvl3pPr marL="577187" indent="-239037">
              <a:tabLst/>
              <a:defRPr>
                <a:latin typeface="+mj-lt"/>
              </a:defRPr>
            </a:lvl3pPr>
            <a:lvl4pPr marL="0" indent="330863">
              <a:lnSpc>
                <a:spcPts val="1653"/>
              </a:lnSpc>
              <a:spcBef>
                <a:spcPts val="367"/>
              </a:spcBef>
              <a:defRPr>
                <a:latin typeface="+mj-lt"/>
              </a:defRPr>
            </a:lvl4pPr>
            <a:lvl5pPr>
              <a:lnSpc>
                <a:spcPts val="1653"/>
              </a:lnSpc>
              <a:spcBef>
                <a:spcPts val="367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91188" y="501070"/>
            <a:ext cx="7948624" cy="1105803"/>
          </a:xfrm>
        </p:spPr>
        <p:txBody>
          <a:bodyPr/>
          <a:lstStyle>
            <a:lvl1pPr marL="0" marR="0" indent="0" defTabSz="95766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06210-86FB-48B6-AC90-04454751E6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79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F73E0-6B32-4701-9EF8-319897DA3C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5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904412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3363689"/>
            <a:ext cx="8420100" cy="1470025"/>
          </a:xfrm>
        </p:spPr>
        <p:txBody>
          <a:bodyPr>
            <a:normAutofit/>
          </a:bodyPr>
          <a:lstStyle>
            <a:lvl1pPr>
              <a:defRPr sz="5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4865834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900" b="0">
                <a:solidFill>
                  <a:schemeClr val="bg1"/>
                </a:solidFill>
                <a:latin typeface="+mj-lt"/>
              </a:defRPr>
            </a:lvl1pPr>
            <a:lvl2pPr marL="47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379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904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419850" y="5127625"/>
            <a:ext cx="1001713" cy="376238"/>
          </a:xfrm>
          <a:prstGeom prst="rect">
            <a:avLst/>
          </a:prstGeom>
          <a:noFill/>
          <a:ln>
            <a:noFill/>
          </a:ln>
          <a:extLst/>
        </p:spPr>
        <p:txBody>
          <a:bodyPr lIns="83955" tIns="41977" rIns="83955" bIns="41977"/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90" y="1606872"/>
            <a:ext cx="7930746" cy="4829253"/>
          </a:xfrm>
        </p:spPr>
        <p:txBody>
          <a:bodyPr/>
          <a:lstStyle>
            <a:lvl1pPr marL="333778" indent="0">
              <a:buFontTx/>
              <a:buNone/>
              <a:defRPr b="1">
                <a:latin typeface="+mj-lt"/>
              </a:defRPr>
            </a:lvl1pPr>
            <a:lvl2pPr marL="330863" indent="2916">
              <a:defRPr>
                <a:latin typeface="+mj-lt"/>
              </a:defRPr>
            </a:lvl2pPr>
            <a:lvl3pPr marL="577187" indent="-239037">
              <a:tabLst/>
              <a:defRPr>
                <a:latin typeface="+mj-lt"/>
              </a:defRPr>
            </a:lvl3pPr>
            <a:lvl4pPr marL="0" indent="330863">
              <a:lnSpc>
                <a:spcPts val="1653"/>
              </a:lnSpc>
              <a:spcBef>
                <a:spcPts val="367"/>
              </a:spcBef>
              <a:defRPr>
                <a:latin typeface="+mj-lt"/>
              </a:defRPr>
            </a:lvl4pPr>
            <a:lvl5pPr>
              <a:lnSpc>
                <a:spcPts val="1653"/>
              </a:lnSpc>
              <a:spcBef>
                <a:spcPts val="367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91188" y="501070"/>
            <a:ext cx="7948624" cy="1105803"/>
          </a:xfrm>
        </p:spPr>
        <p:txBody>
          <a:bodyPr/>
          <a:lstStyle>
            <a:lvl1pPr marL="0" marR="0" indent="0" defTabSz="95766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7DC01-74D8-47A3-89C2-CA0292AE0C0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338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4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90" y="1606872"/>
            <a:ext cx="7930746" cy="4829253"/>
          </a:xfrm>
        </p:spPr>
        <p:txBody>
          <a:bodyPr/>
          <a:lstStyle>
            <a:lvl1pPr marL="333778" indent="0">
              <a:buFontTx/>
              <a:buNone/>
              <a:defRPr b="1">
                <a:latin typeface="+mj-lt"/>
              </a:defRPr>
            </a:lvl1pPr>
            <a:lvl2pPr marL="333778" indent="0">
              <a:defRPr>
                <a:latin typeface="+mj-lt"/>
              </a:defRPr>
            </a:lvl2pPr>
            <a:lvl3pPr marL="577187" indent="-239037">
              <a:defRPr>
                <a:latin typeface="+mj-lt"/>
              </a:defRPr>
            </a:lvl3pPr>
            <a:lvl4pPr marL="0" indent="330863">
              <a:defRPr>
                <a:latin typeface="+mj-lt"/>
              </a:defRPr>
            </a:lvl4pPr>
            <a:lvl5pPr marL="131762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90420" y="501070"/>
            <a:ext cx="7949393" cy="1105803"/>
          </a:xfrm>
        </p:spPr>
        <p:txBody>
          <a:bodyPr/>
          <a:lstStyle>
            <a:lvl1pPr marL="0" marR="0" indent="0" defTabSz="95766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8E966-4BDC-47DF-A653-52FFCBD3E92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989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7" y="501067"/>
            <a:ext cx="8519513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1188" y="1606871"/>
            <a:ext cx="3980982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35" indent="0">
              <a:buNone/>
              <a:defRPr sz="2100" b="1"/>
            </a:lvl2pPr>
            <a:lvl3pPr marL="957669" indent="0">
              <a:buNone/>
              <a:defRPr sz="1900" b="1"/>
            </a:lvl3pPr>
            <a:lvl4pPr marL="1436504" indent="0">
              <a:buNone/>
              <a:defRPr sz="1700" b="1"/>
            </a:lvl4pPr>
            <a:lvl5pPr marL="1915339" indent="0">
              <a:buNone/>
              <a:defRPr sz="1700" b="1"/>
            </a:lvl5pPr>
            <a:lvl6pPr marL="2394172" indent="0">
              <a:buNone/>
              <a:defRPr sz="1700" b="1"/>
            </a:lvl6pPr>
            <a:lvl7pPr marL="2873008" indent="0">
              <a:buNone/>
              <a:defRPr sz="1700" b="1"/>
            </a:lvl7pPr>
            <a:lvl8pPr marL="3351843" indent="0">
              <a:buNone/>
              <a:defRPr sz="1700" b="1"/>
            </a:lvl8pPr>
            <a:lvl9pPr marL="3830677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91188" y="2174876"/>
            <a:ext cx="3980982" cy="42612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53002" y="1606871"/>
            <a:ext cx="3886810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35" indent="0">
              <a:buNone/>
              <a:defRPr sz="2100" b="1"/>
            </a:lvl2pPr>
            <a:lvl3pPr marL="957669" indent="0">
              <a:buNone/>
              <a:defRPr sz="1900" b="1"/>
            </a:lvl3pPr>
            <a:lvl4pPr marL="1436504" indent="0">
              <a:buNone/>
              <a:defRPr sz="1700" b="1"/>
            </a:lvl4pPr>
            <a:lvl5pPr marL="1915339" indent="0">
              <a:buNone/>
              <a:defRPr sz="1700" b="1"/>
            </a:lvl5pPr>
            <a:lvl6pPr marL="2394172" indent="0">
              <a:buNone/>
              <a:defRPr sz="1700" b="1"/>
            </a:lvl6pPr>
            <a:lvl7pPr marL="2873008" indent="0">
              <a:buNone/>
              <a:defRPr sz="1700" b="1"/>
            </a:lvl7pPr>
            <a:lvl8pPr marL="3351843" indent="0">
              <a:buNone/>
              <a:defRPr sz="1700" b="1"/>
            </a:lvl8pPr>
            <a:lvl9pPr marL="3830677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53002" y="2188098"/>
            <a:ext cx="3886810" cy="424802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EE1D-5BBD-45A7-9AFB-76A9CB60AE7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961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904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8" y="501068"/>
            <a:ext cx="8519513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9BDA2-9A84-4574-8F18-DFEF0D030E2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64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74125" y="5872163"/>
            <a:ext cx="614363" cy="654050"/>
          </a:xfrm>
        </p:spPr>
        <p:txBody>
          <a:bodyPr/>
          <a:lstStyle>
            <a:lvl1pPr algn="ctr">
              <a:defRPr sz="25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A9E12D24-BFBD-45FF-B482-99B6EC3CDF2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106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0" y="273050"/>
            <a:ext cx="553773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0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35" indent="0">
              <a:buNone/>
              <a:defRPr sz="1300"/>
            </a:lvl2pPr>
            <a:lvl3pPr marL="957669" indent="0">
              <a:buNone/>
              <a:defRPr sz="1000"/>
            </a:lvl3pPr>
            <a:lvl4pPr marL="1436504" indent="0">
              <a:buNone/>
              <a:defRPr sz="900"/>
            </a:lvl4pPr>
            <a:lvl5pPr marL="1915339" indent="0">
              <a:buNone/>
              <a:defRPr sz="900"/>
            </a:lvl5pPr>
            <a:lvl6pPr marL="2394172" indent="0">
              <a:buNone/>
              <a:defRPr sz="900"/>
            </a:lvl6pPr>
            <a:lvl7pPr marL="2873008" indent="0">
              <a:buNone/>
              <a:defRPr sz="900"/>
            </a:lvl7pPr>
            <a:lvl8pPr marL="3351843" indent="0">
              <a:buNone/>
              <a:defRPr sz="900"/>
            </a:lvl8pPr>
            <a:lvl9pPr marL="383067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63CE1-68AD-4075-A09D-9C33E256DE6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6757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835" indent="0">
              <a:buNone/>
              <a:defRPr sz="2900"/>
            </a:lvl2pPr>
            <a:lvl3pPr marL="957669" indent="0">
              <a:buNone/>
              <a:defRPr sz="2500"/>
            </a:lvl3pPr>
            <a:lvl4pPr marL="1436504" indent="0">
              <a:buNone/>
              <a:defRPr sz="2100"/>
            </a:lvl4pPr>
            <a:lvl5pPr marL="1915339" indent="0">
              <a:buNone/>
              <a:defRPr sz="2100"/>
            </a:lvl5pPr>
            <a:lvl6pPr marL="2394172" indent="0">
              <a:buNone/>
              <a:defRPr sz="2100"/>
            </a:lvl6pPr>
            <a:lvl7pPr marL="2873008" indent="0">
              <a:buNone/>
              <a:defRPr sz="2100"/>
            </a:lvl7pPr>
            <a:lvl8pPr marL="3351843" indent="0">
              <a:buNone/>
              <a:defRPr sz="2100"/>
            </a:lvl8pPr>
            <a:lvl9pPr marL="3830677" indent="0">
              <a:buNone/>
              <a:defRPr sz="21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35" indent="0">
              <a:buNone/>
              <a:defRPr sz="1300"/>
            </a:lvl2pPr>
            <a:lvl3pPr marL="957669" indent="0">
              <a:buNone/>
              <a:defRPr sz="1000"/>
            </a:lvl3pPr>
            <a:lvl4pPr marL="1436504" indent="0">
              <a:buNone/>
              <a:defRPr sz="900"/>
            </a:lvl4pPr>
            <a:lvl5pPr marL="1915339" indent="0">
              <a:buNone/>
              <a:defRPr sz="900"/>
            </a:lvl5pPr>
            <a:lvl6pPr marL="2394172" indent="0">
              <a:buNone/>
              <a:defRPr sz="900"/>
            </a:lvl6pPr>
            <a:lvl7pPr marL="2873008" indent="0">
              <a:buNone/>
              <a:defRPr sz="900"/>
            </a:lvl7pPr>
            <a:lvl8pPr marL="3351843" indent="0">
              <a:buNone/>
              <a:defRPr sz="900"/>
            </a:lvl8pPr>
            <a:lvl9pPr marL="383067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9FE7C-91A9-4114-9945-58EC99D8F94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444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F9166-2B2B-49A4-B628-5EEAA642AE58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889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4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90" y="1606872"/>
            <a:ext cx="7930746" cy="4829253"/>
          </a:xfrm>
        </p:spPr>
        <p:txBody>
          <a:bodyPr/>
          <a:lstStyle>
            <a:lvl1pPr marL="333778" indent="0">
              <a:buFontTx/>
              <a:buNone/>
              <a:defRPr b="1">
                <a:latin typeface="+mj-lt"/>
              </a:defRPr>
            </a:lvl1pPr>
            <a:lvl2pPr marL="333778" indent="0">
              <a:defRPr>
                <a:latin typeface="+mj-lt"/>
              </a:defRPr>
            </a:lvl2pPr>
            <a:lvl3pPr marL="577187" indent="-239037">
              <a:defRPr>
                <a:latin typeface="+mj-lt"/>
              </a:defRPr>
            </a:lvl3pPr>
            <a:lvl4pPr marL="0" indent="330863">
              <a:defRPr>
                <a:latin typeface="+mj-lt"/>
              </a:defRPr>
            </a:lvl4pPr>
            <a:lvl5pPr marL="131762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90420" y="501070"/>
            <a:ext cx="7949393" cy="1105803"/>
          </a:xfrm>
        </p:spPr>
        <p:txBody>
          <a:bodyPr/>
          <a:lstStyle>
            <a:lvl1pPr marL="0" marR="0" indent="0" defTabSz="95766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B96F9-BB59-4C24-B9E1-97AFD5DC23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134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99463" y="303213"/>
            <a:ext cx="2605485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9571" y="303213"/>
            <a:ext cx="765479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E44B7-D0B6-4F9E-95BF-3D03FBC47DA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4694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4A08F-2060-47F1-8D59-831C2385D71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4500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904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419850" y="5127625"/>
            <a:ext cx="1001713" cy="376238"/>
          </a:xfrm>
          <a:prstGeom prst="rect">
            <a:avLst/>
          </a:prstGeom>
          <a:noFill/>
          <a:ln>
            <a:noFill/>
          </a:ln>
          <a:extLst/>
        </p:spPr>
        <p:txBody>
          <a:bodyPr lIns="83955" tIns="41977" rIns="83955" bIns="41977"/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90" y="1606872"/>
            <a:ext cx="7930746" cy="4829253"/>
          </a:xfrm>
        </p:spPr>
        <p:txBody>
          <a:bodyPr/>
          <a:lstStyle>
            <a:lvl1pPr marL="333778" indent="0">
              <a:buFontTx/>
              <a:buNone/>
              <a:defRPr b="1">
                <a:latin typeface="+mj-lt"/>
              </a:defRPr>
            </a:lvl1pPr>
            <a:lvl2pPr marL="330863" indent="2916">
              <a:defRPr>
                <a:latin typeface="+mj-lt"/>
              </a:defRPr>
            </a:lvl2pPr>
            <a:lvl3pPr marL="577187" indent="-239037">
              <a:tabLst/>
              <a:defRPr>
                <a:latin typeface="+mj-lt"/>
              </a:defRPr>
            </a:lvl3pPr>
            <a:lvl4pPr marL="0" indent="330863">
              <a:lnSpc>
                <a:spcPts val="1653"/>
              </a:lnSpc>
              <a:spcBef>
                <a:spcPts val="367"/>
              </a:spcBef>
              <a:defRPr>
                <a:latin typeface="+mj-lt"/>
              </a:defRPr>
            </a:lvl4pPr>
            <a:lvl5pPr>
              <a:lnSpc>
                <a:spcPts val="1653"/>
              </a:lnSpc>
              <a:spcBef>
                <a:spcPts val="367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91188" y="501070"/>
            <a:ext cx="7948624" cy="1105803"/>
          </a:xfrm>
        </p:spPr>
        <p:txBody>
          <a:bodyPr/>
          <a:lstStyle>
            <a:lvl1pPr marL="0" marR="0" indent="0" defTabSz="95766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3407B-F530-4235-AA76-F9B74A91F5C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1334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4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90" y="1606872"/>
            <a:ext cx="7930746" cy="4829253"/>
          </a:xfrm>
        </p:spPr>
        <p:txBody>
          <a:bodyPr/>
          <a:lstStyle>
            <a:lvl1pPr marL="333778" indent="0">
              <a:buFontTx/>
              <a:buNone/>
              <a:defRPr b="1">
                <a:latin typeface="+mj-lt"/>
              </a:defRPr>
            </a:lvl1pPr>
            <a:lvl2pPr marL="333778" indent="0">
              <a:defRPr>
                <a:latin typeface="+mj-lt"/>
              </a:defRPr>
            </a:lvl2pPr>
            <a:lvl3pPr marL="577187" indent="-239037">
              <a:defRPr>
                <a:latin typeface="+mj-lt"/>
              </a:defRPr>
            </a:lvl3pPr>
            <a:lvl4pPr marL="0" indent="330863">
              <a:defRPr>
                <a:latin typeface="+mj-lt"/>
              </a:defRPr>
            </a:lvl4pPr>
            <a:lvl5pPr marL="131762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90420" y="501070"/>
            <a:ext cx="7949393" cy="1105803"/>
          </a:xfrm>
        </p:spPr>
        <p:txBody>
          <a:bodyPr/>
          <a:lstStyle>
            <a:lvl1pPr marL="0" marR="0" indent="0" defTabSz="95766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CE374-F1AB-4290-8230-F9D3B80CB9D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1315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7" y="501067"/>
            <a:ext cx="8519513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1188" y="1606871"/>
            <a:ext cx="3980982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35" indent="0">
              <a:buNone/>
              <a:defRPr sz="2100" b="1"/>
            </a:lvl2pPr>
            <a:lvl3pPr marL="957669" indent="0">
              <a:buNone/>
              <a:defRPr sz="1900" b="1"/>
            </a:lvl3pPr>
            <a:lvl4pPr marL="1436504" indent="0">
              <a:buNone/>
              <a:defRPr sz="1700" b="1"/>
            </a:lvl4pPr>
            <a:lvl5pPr marL="1915339" indent="0">
              <a:buNone/>
              <a:defRPr sz="1700" b="1"/>
            </a:lvl5pPr>
            <a:lvl6pPr marL="2394172" indent="0">
              <a:buNone/>
              <a:defRPr sz="1700" b="1"/>
            </a:lvl6pPr>
            <a:lvl7pPr marL="2873008" indent="0">
              <a:buNone/>
              <a:defRPr sz="1700" b="1"/>
            </a:lvl7pPr>
            <a:lvl8pPr marL="3351843" indent="0">
              <a:buNone/>
              <a:defRPr sz="1700" b="1"/>
            </a:lvl8pPr>
            <a:lvl9pPr marL="3830677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91188" y="2174876"/>
            <a:ext cx="3980982" cy="42612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53002" y="1606871"/>
            <a:ext cx="3886810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35" indent="0">
              <a:buNone/>
              <a:defRPr sz="2100" b="1"/>
            </a:lvl2pPr>
            <a:lvl3pPr marL="957669" indent="0">
              <a:buNone/>
              <a:defRPr sz="1900" b="1"/>
            </a:lvl3pPr>
            <a:lvl4pPr marL="1436504" indent="0">
              <a:buNone/>
              <a:defRPr sz="1700" b="1"/>
            </a:lvl4pPr>
            <a:lvl5pPr marL="1915339" indent="0">
              <a:buNone/>
              <a:defRPr sz="1700" b="1"/>
            </a:lvl5pPr>
            <a:lvl6pPr marL="2394172" indent="0">
              <a:buNone/>
              <a:defRPr sz="1700" b="1"/>
            </a:lvl6pPr>
            <a:lvl7pPr marL="2873008" indent="0">
              <a:buNone/>
              <a:defRPr sz="1700" b="1"/>
            </a:lvl7pPr>
            <a:lvl8pPr marL="3351843" indent="0">
              <a:buNone/>
              <a:defRPr sz="1700" b="1"/>
            </a:lvl8pPr>
            <a:lvl9pPr marL="3830677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53002" y="2188098"/>
            <a:ext cx="3886810" cy="424802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04E12-ECD5-4F7F-820A-FDF4A16AB49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7401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904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8" y="501068"/>
            <a:ext cx="8519513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B8D8F-D7B7-4EBD-A65F-82DD4508714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5287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74125" y="5872163"/>
            <a:ext cx="614363" cy="654050"/>
          </a:xfrm>
        </p:spPr>
        <p:txBody>
          <a:bodyPr/>
          <a:lstStyle>
            <a:lvl1pPr algn="ctr">
              <a:defRPr sz="25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3E94BE9D-6B0B-4A11-8AF4-043CEEF239D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2936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0" y="273050"/>
            <a:ext cx="553773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0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35" indent="0">
              <a:buNone/>
              <a:defRPr sz="1300"/>
            </a:lvl2pPr>
            <a:lvl3pPr marL="957669" indent="0">
              <a:buNone/>
              <a:defRPr sz="1000"/>
            </a:lvl3pPr>
            <a:lvl4pPr marL="1436504" indent="0">
              <a:buNone/>
              <a:defRPr sz="900"/>
            </a:lvl4pPr>
            <a:lvl5pPr marL="1915339" indent="0">
              <a:buNone/>
              <a:defRPr sz="900"/>
            </a:lvl5pPr>
            <a:lvl6pPr marL="2394172" indent="0">
              <a:buNone/>
              <a:defRPr sz="900"/>
            </a:lvl6pPr>
            <a:lvl7pPr marL="2873008" indent="0">
              <a:buNone/>
              <a:defRPr sz="900"/>
            </a:lvl7pPr>
            <a:lvl8pPr marL="3351843" indent="0">
              <a:buNone/>
              <a:defRPr sz="900"/>
            </a:lvl8pPr>
            <a:lvl9pPr marL="383067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77ADD-7DD9-4846-85B9-D7C51555A74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1759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835" indent="0">
              <a:buNone/>
              <a:defRPr sz="2900"/>
            </a:lvl2pPr>
            <a:lvl3pPr marL="957669" indent="0">
              <a:buNone/>
              <a:defRPr sz="2500"/>
            </a:lvl3pPr>
            <a:lvl4pPr marL="1436504" indent="0">
              <a:buNone/>
              <a:defRPr sz="2100"/>
            </a:lvl4pPr>
            <a:lvl5pPr marL="1915339" indent="0">
              <a:buNone/>
              <a:defRPr sz="2100"/>
            </a:lvl5pPr>
            <a:lvl6pPr marL="2394172" indent="0">
              <a:buNone/>
              <a:defRPr sz="2100"/>
            </a:lvl6pPr>
            <a:lvl7pPr marL="2873008" indent="0">
              <a:buNone/>
              <a:defRPr sz="2100"/>
            </a:lvl7pPr>
            <a:lvl8pPr marL="3351843" indent="0">
              <a:buNone/>
              <a:defRPr sz="2100"/>
            </a:lvl8pPr>
            <a:lvl9pPr marL="3830677" indent="0">
              <a:buNone/>
              <a:defRPr sz="21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35" indent="0">
              <a:buNone/>
              <a:defRPr sz="1300"/>
            </a:lvl2pPr>
            <a:lvl3pPr marL="957669" indent="0">
              <a:buNone/>
              <a:defRPr sz="1000"/>
            </a:lvl3pPr>
            <a:lvl4pPr marL="1436504" indent="0">
              <a:buNone/>
              <a:defRPr sz="900"/>
            </a:lvl4pPr>
            <a:lvl5pPr marL="1915339" indent="0">
              <a:buNone/>
              <a:defRPr sz="900"/>
            </a:lvl5pPr>
            <a:lvl6pPr marL="2394172" indent="0">
              <a:buNone/>
              <a:defRPr sz="900"/>
            </a:lvl6pPr>
            <a:lvl7pPr marL="2873008" indent="0">
              <a:buNone/>
              <a:defRPr sz="900"/>
            </a:lvl7pPr>
            <a:lvl8pPr marL="3351843" indent="0">
              <a:buNone/>
              <a:defRPr sz="900"/>
            </a:lvl8pPr>
            <a:lvl9pPr marL="383067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8601C-3F7E-41DC-B55A-546E258200AF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1777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39448-8BBB-4DC0-A495-5382BE83FCC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1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7" y="501067"/>
            <a:ext cx="8519513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1188" y="1606871"/>
            <a:ext cx="3980982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35" indent="0">
              <a:buNone/>
              <a:defRPr sz="2100" b="1"/>
            </a:lvl2pPr>
            <a:lvl3pPr marL="957669" indent="0">
              <a:buNone/>
              <a:defRPr sz="1900" b="1"/>
            </a:lvl3pPr>
            <a:lvl4pPr marL="1436504" indent="0">
              <a:buNone/>
              <a:defRPr sz="1700" b="1"/>
            </a:lvl4pPr>
            <a:lvl5pPr marL="1915339" indent="0">
              <a:buNone/>
              <a:defRPr sz="1700" b="1"/>
            </a:lvl5pPr>
            <a:lvl6pPr marL="2394172" indent="0">
              <a:buNone/>
              <a:defRPr sz="1700" b="1"/>
            </a:lvl6pPr>
            <a:lvl7pPr marL="2873008" indent="0">
              <a:buNone/>
              <a:defRPr sz="1700" b="1"/>
            </a:lvl7pPr>
            <a:lvl8pPr marL="3351843" indent="0">
              <a:buNone/>
              <a:defRPr sz="1700" b="1"/>
            </a:lvl8pPr>
            <a:lvl9pPr marL="3830677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91188" y="2174876"/>
            <a:ext cx="3980982" cy="42612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53002" y="1606871"/>
            <a:ext cx="3886810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35" indent="0">
              <a:buNone/>
              <a:defRPr sz="2100" b="1"/>
            </a:lvl2pPr>
            <a:lvl3pPr marL="957669" indent="0">
              <a:buNone/>
              <a:defRPr sz="1900" b="1"/>
            </a:lvl3pPr>
            <a:lvl4pPr marL="1436504" indent="0">
              <a:buNone/>
              <a:defRPr sz="1700" b="1"/>
            </a:lvl4pPr>
            <a:lvl5pPr marL="1915339" indent="0">
              <a:buNone/>
              <a:defRPr sz="1700" b="1"/>
            </a:lvl5pPr>
            <a:lvl6pPr marL="2394172" indent="0">
              <a:buNone/>
              <a:defRPr sz="1700" b="1"/>
            </a:lvl6pPr>
            <a:lvl7pPr marL="2873008" indent="0">
              <a:buNone/>
              <a:defRPr sz="1700" b="1"/>
            </a:lvl7pPr>
            <a:lvl8pPr marL="3351843" indent="0">
              <a:buNone/>
              <a:defRPr sz="1700" b="1"/>
            </a:lvl8pPr>
            <a:lvl9pPr marL="3830677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53002" y="2188098"/>
            <a:ext cx="3886810" cy="424802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929D5-29FD-4EA1-B23B-33F778D9FA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3427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99463" y="303213"/>
            <a:ext cx="2605485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9571" y="303213"/>
            <a:ext cx="765479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595DC-FE25-4090-B3BE-742B94DF2BCE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352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44255-0AE3-44D7-9784-47D25F84F87E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6526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904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419850" y="5127625"/>
            <a:ext cx="1001713" cy="376238"/>
          </a:xfrm>
          <a:prstGeom prst="rect">
            <a:avLst/>
          </a:prstGeom>
          <a:noFill/>
          <a:ln>
            <a:noFill/>
          </a:ln>
          <a:extLst/>
        </p:spPr>
        <p:txBody>
          <a:bodyPr lIns="83955" tIns="41977" rIns="83955" bIns="41977"/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90" y="1606872"/>
            <a:ext cx="7930746" cy="4829253"/>
          </a:xfrm>
        </p:spPr>
        <p:txBody>
          <a:bodyPr/>
          <a:lstStyle>
            <a:lvl1pPr marL="333778" indent="0">
              <a:buFontTx/>
              <a:buNone/>
              <a:defRPr b="1">
                <a:latin typeface="+mj-lt"/>
              </a:defRPr>
            </a:lvl1pPr>
            <a:lvl2pPr marL="330863" indent="2916">
              <a:defRPr>
                <a:latin typeface="+mj-lt"/>
              </a:defRPr>
            </a:lvl2pPr>
            <a:lvl3pPr marL="577187" indent="-239037">
              <a:tabLst/>
              <a:defRPr>
                <a:latin typeface="+mj-lt"/>
              </a:defRPr>
            </a:lvl3pPr>
            <a:lvl4pPr marL="0" indent="330863">
              <a:lnSpc>
                <a:spcPts val="1653"/>
              </a:lnSpc>
              <a:spcBef>
                <a:spcPts val="367"/>
              </a:spcBef>
              <a:defRPr>
                <a:latin typeface="+mj-lt"/>
              </a:defRPr>
            </a:lvl4pPr>
            <a:lvl5pPr>
              <a:lnSpc>
                <a:spcPts val="1653"/>
              </a:lnSpc>
              <a:spcBef>
                <a:spcPts val="367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91188" y="501070"/>
            <a:ext cx="7948624" cy="1105803"/>
          </a:xfrm>
        </p:spPr>
        <p:txBody>
          <a:bodyPr/>
          <a:lstStyle>
            <a:lvl1pPr marL="0" marR="0" indent="0" defTabSz="95766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06210-86FB-48B6-AC90-04454751E6B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8566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4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90" y="1606872"/>
            <a:ext cx="7930746" cy="4829253"/>
          </a:xfrm>
        </p:spPr>
        <p:txBody>
          <a:bodyPr/>
          <a:lstStyle>
            <a:lvl1pPr marL="333778" indent="0">
              <a:buFontTx/>
              <a:buNone/>
              <a:defRPr b="1">
                <a:latin typeface="+mj-lt"/>
              </a:defRPr>
            </a:lvl1pPr>
            <a:lvl2pPr marL="333778" indent="0">
              <a:defRPr>
                <a:latin typeface="+mj-lt"/>
              </a:defRPr>
            </a:lvl2pPr>
            <a:lvl3pPr marL="577187" indent="-239037">
              <a:defRPr>
                <a:latin typeface="+mj-lt"/>
              </a:defRPr>
            </a:lvl3pPr>
            <a:lvl4pPr marL="0" indent="330863">
              <a:defRPr>
                <a:latin typeface="+mj-lt"/>
              </a:defRPr>
            </a:lvl4pPr>
            <a:lvl5pPr marL="131762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90420" y="501070"/>
            <a:ext cx="7949393" cy="1105803"/>
          </a:xfrm>
        </p:spPr>
        <p:txBody>
          <a:bodyPr/>
          <a:lstStyle>
            <a:lvl1pPr marL="0" marR="0" indent="0" defTabSz="95766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B96F9-BB59-4C24-B9E1-97AFD5DC232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9573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7" y="501067"/>
            <a:ext cx="8519513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1188" y="1606871"/>
            <a:ext cx="3980982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35" indent="0">
              <a:buNone/>
              <a:defRPr sz="2100" b="1"/>
            </a:lvl2pPr>
            <a:lvl3pPr marL="957669" indent="0">
              <a:buNone/>
              <a:defRPr sz="1900" b="1"/>
            </a:lvl3pPr>
            <a:lvl4pPr marL="1436504" indent="0">
              <a:buNone/>
              <a:defRPr sz="1700" b="1"/>
            </a:lvl4pPr>
            <a:lvl5pPr marL="1915339" indent="0">
              <a:buNone/>
              <a:defRPr sz="1700" b="1"/>
            </a:lvl5pPr>
            <a:lvl6pPr marL="2394172" indent="0">
              <a:buNone/>
              <a:defRPr sz="1700" b="1"/>
            </a:lvl6pPr>
            <a:lvl7pPr marL="2873008" indent="0">
              <a:buNone/>
              <a:defRPr sz="1700" b="1"/>
            </a:lvl7pPr>
            <a:lvl8pPr marL="3351843" indent="0">
              <a:buNone/>
              <a:defRPr sz="1700" b="1"/>
            </a:lvl8pPr>
            <a:lvl9pPr marL="3830677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91188" y="2174876"/>
            <a:ext cx="3980982" cy="42612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53002" y="1606871"/>
            <a:ext cx="3886810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35" indent="0">
              <a:buNone/>
              <a:defRPr sz="2100" b="1"/>
            </a:lvl2pPr>
            <a:lvl3pPr marL="957669" indent="0">
              <a:buNone/>
              <a:defRPr sz="1900" b="1"/>
            </a:lvl3pPr>
            <a:lvl4pPr marL="1436504" indent="0">
              <a:buNone/>
              <a:defRPr sz="1700" b="1"/>
            </a:lvl4pPr>
            <a:lvl5pPr marL="1915339" indent="0">
              <a:buNone/>
              <a:defRPr sz="1700" b="1"/>
            </a:lvl5pPr>
            <a:lvl6pPr marL="2394172" indent="0">
              <a:buNone/>
              <a:defRPr sz="1700" b="1"/>
            </a:lvl6pPr>
            <a:lvl7pPr marL="2873008" indent="0">
              <a:buNone/>
              <a:defRPr sz="1700" b="1"/>
            </a:lvl7pPr>
            <a:lvl8pPr marL="3351843" indent="0">
              <a:buNone/>
              <a:defRPr sz="1700" b="1"/>
            </a:lvl8pPr>
            <a:lvl9pPr marL="3830677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53002" y="2188098"/>
            <a:ext cx="3886810" cy="424802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929D5-29FD-4EA1-B23B-33F778D9FAE8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0974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904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8" y="501068"/>
            <a:ext cx="8519513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244BB-CA37-4246-AE82-729D30DE422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4011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74125" y="5872163"/>
            <a:ext cx="614363" cy="654050"/>
          </a:xfrm>
        </p:spPr>
        <p:txBody>
          <a:bodyPr/>
          <a:lstStyle>
            <a:lvl1pPr algn="ctr">
              <a:defRPr sz="25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88E72DA-3E57-4BF2-B8E3-130EECB6402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2555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0" y="273050"/>
            <a:ext cx="553773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0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35" indent="0">
              <a:buNone/>
              <a:defRPr sz="1300"/>
            </a:lvl2pPr>
            <a:lvl3pPr marL="957669" indent="0">
              <a:buNone/>
              <a:defRPr sz="1000"/>
            </a:lvl3pPr>
            <a:lvl4pPr marL="1436504" indent="0">
              <a:buNone/>
              <a:defRPr sz="900"/>
            </a:lvl4pPr>
            <a:lvl5pPr marL="1915339" indent="0">
              <a:buNone/>
              <a:defRPr sz="900"/>
            </a:lvl5pPr>
            <a:lvl6pPr marL="2394172" indent="0">
              <a:buNone/>
              <a:defRPr sz="900"/>
            </a:lvl6pPr>
            <a:lvl7pPr marL="2873008" indent="0">
              <a:buNone/>
              <a:defRPr sz="900"/>
            </a:lvl7pPr>
            <a:lvl8pPr marL="3351843" indent="0">
              <a:buNone/>
              <a:defRPr sz="900"/>
            </a:lvl8pPr>
            <a:lvl9pPr marL="383067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D3FB2-13CE-403D-B8CA-414D7C81C8E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2242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835" indent="0">
              <a:buNone/>
              <a:defRPr sz="2900"/>
            </a:lvl2pPr>
            <a:lvl3pPr marL="957669" indent="0">
              <a:buNone/>
              <a:defRPr sz="2500"/>
            </a:lvl3pPr>
            <a:lvl4pPr marL="1436504" indent="0">
              <a:buNone/>
              <a:defRPr sz="2100"/>
            </a:lvl4pPr>
            <a:lvl5pPr marL="1915339" indent="0">
              <a:buNone/>
              <a:defRPr sz="2100"/>
            </a:lvl5pPr>
            <a:lvl6pPr marL="2394172" indent="0">
              <a:buNone/>
              <a:defRPr sz="2100"/>
            </a:lvl6pPr>
            <a:lvl7pPr marL="2873008" indent="0">
              <a:buNone/>
              <a:defRPr sz="2100"/>
            </a:lvl7pPr>
            <a:lvl8pPr marL="3351843" indent="0">
              <a:buNone/>
              <a:defRPr sz="2100"/>
            </a:lvl8pPr>
            <a:lvl9pPr marL="3830677" indent="0">
              <a:buNone/>
              <a:defRPr sz="21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35" indent="0">
              <a:buNone/>
              <a:defRPr sz="1300"/>
            </a:lvl2pPr>
            <a:lvl3pPr marL="957669" indent="0">
              <a:buNone/>
              <a:defRPr sz="1000"/>
            </a:lvl3pPr>
            <a:lvl4pPr marL="1436504" indent="0">
              <a:buNone/>
              <a:defRPr sz="900"/>
            </a:lvl4pPr>
            <a:lvl5pPr marL="1915339" indent="0">
              <a:buNone/>
              <a:defRPr sz="900"/>
            </a:lvl5pPr>
            <a:lvl6pPr marL="2394172" indent="0">
              <a:buNone/>
              <a:defRPr sz="900"/>
            </a:lvl6pPr>
            <a:lvl7pPr marL="2873008" indent="0">
              <a:buNone/>
              <a:defRPr sz="900"/>
            </a:lvl7pPr>
            <a:lvl8pPr marL="3351843" indent="0">
              <a:buNone/>
              <a:defRPr sz="900"/>
            </a:lvl8pPr>
            <a:lvl9pPr marL="383067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1229E-3464-4D05-874D-39653255F73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3321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16152-9175-44A6-8AEC-64E82BB3D90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00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904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8" y="501068"/>
            <a:ext cx="8519513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244BB-CA37-4246-AE82-729D30DE42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2717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99463" y="303213"/>
            <a:ext cx="2605485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9571" y="303213"/>
            <a:ext cx="765479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A7D66-AC66-4ECD-8D47-9A67E9E992A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7613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F73E0-6B32-4701-9EF8-319897DA3CC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0882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904412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3363689"/>
            <a:ext cx="8420100" cy="1470025"/>
          </a:xfrm>
        </p:spPr>
        <p:txBody>
          <a:bodyPr>
            <a:normAutofit/>
          </a:bodyPr>
          <a:lstStyle>
            <a:lvl1pPr>
              <a:defRPr sz="5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4865834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900" b="0">
                <a:solidFill>
                  <a:schemeClr val="bg1"/>
                </a:solidFill>
                <a:latin typeface="+mj-lt"/>
              </a:defRPr>
            </a:lvl1pPr>
            <a:lvl2pPr marL="47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4098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904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419850" y="5127625"/>
            <a:ext cx="1001713" cy="376238"/>
          </a:xfrm>
          <a:prstGeom prst="rect">
            <a:avLst/>
          </a:prstGeom>
          <a:noFill/>
          <a:ln>
            <a:noFill/>
          </a:ln>
          <a:extLst/>
        </p:spPr>
        <p:txBody>
          <a:bodyPr lIns="83955" tIns="41977" rIns="83955" bIns="41977"/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90" y="1606872"/>
            <a:ext cx="7930746" cy="4829253"/>
          </a:xfrm>
        </p:spPr>
        <p:txBody>
          <a:bodyPr/>
          <a:lstStyle>
            <a:lvl1pPr marL="333778" indent="0">
              <a:buFontTx/>
              <a:buNone/>
              <a:defRPr b="1">
                <a:latin typeface="+mj-lt"/>
              </a:defRPr>
            </a:lvl1pPr>
            <a:lvl2pPr marL="330863" indent="2916">
              <a:defRPr>
                <a:latin typeface="+mj-lt"/>
              </a:defRPr>
            </a:lvl2pPr>
            <a:lvl3pPr marL="577187" indent="-239037">
              <a:tabLst/>
              <a:defRPr>
                <a:latin typeface="+mj-lt"/>
              </a:defRPr>
            </a:lvl3pPr>
            <a:lvl4pPr marL="0" indent="330863">
              <a:lnSpc>
                <a:spcPts val="1653"/>
              </a:lnSpc>
              <a:spcBef>
                <a:spcPts val="367"/>
              </a:spcBef>
              <a:defRPr>
                <a:latin typeface="+mj-lt"/>
              </a:defRPr>
            </a:lvl4pPr>
            <a:lvl5pPr>
              <a:lnSpc>
                <a:spcPts val="1653"/>
              </a:lnSpc>
              <a:spcBef>
                <a:spcPts val="367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91188" y="501070"/>
            <a:ext cx="7948624" cy="1105803"/>
          </a:xfrm>
        </p:spPr>
        <p:txBody>
          <a:bodyPr/>
          <a:lstStyle>
            <a:lvl1pPr marL="0" marR="0" indent="0" defTabSz="95766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06210-86FB-48B6-AC90-04454751E6B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3296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4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90" y="1606872"/>
            <a:ext cx="7930746" cy="4829253"/>
          </a:xfrm>
        </p:spPr>
        <p:txBody>
          <a:bodyPr/>
          <a:lstStyle>
            <a:lvl1pPr marL="333778" indent="0">
              <a:buFontTx/>
              <a:buNone/>
              <a:defRPr b="1">
                <a:latin typeface="+mj-lt"/>
              </a:defRPr>
            </a:lvl1pPr>
            <a:lvl2pPr marL="333778" indent="0">
              <a:defRPr>
                <a:latin typeface="+mj-lt"/>
              </a:defRPr>
            </a:lvl2pPr>
            <a:lvl3pPr marL="577187" indent="-239037">
              <a:defRPr>
                <a:latin typeface="+mj-lt"/>
              </a:defRPr>
            </a:lvl3pPr>
            <a:lvl4pPr marL="0" indent="330863">
              <a:defRPr>
                <a:latin typeface="+mj-lt"/>
              </a:defRPr>
            </a:lvl4pPr>
            <a:lvl5pPr marL="131762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90420" y="501070"/>
            <a:ext cx="7949393" cy="1105803"/>
          </a:xfrm>
        </p:spPr>
        <p:txBody>
          <a:bodyPr/>
          <a:lstStyle>
            <a:lvl1pPr marL="0" marR="0" indent="0" defTabSz="95766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B96F9-BB59-4C24-B9E1-97AFD5DC232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81845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7" y="501067"/>
            <a:ext cx="8519513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1188" y="1606871"/>
            <a:ext cx="3980982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35" indent="0">
              <a:buNone/>
              <a:defRPr sz="2100" b="1"/>
            </a:lvl2pPr>
            <a:lvl3pPr marL="957669" indent="0">
              <a:buNone/>
              <a:defRPr sz="1900" b="1"/>
            </a:lvl3pPr>
            <a:lvl4pPr marL="1436504" indent="0">
              <a:buNone/>
              <a:defRPr sz="1700" b="1"/>
            </a:lvl4pPr>
            <a:lvl5pPr marL="1915339" indent="0">
              <a:buNone/>
              <a:defRPr sz="1700" b="1"/>
            </a:lvl5pPr>
            <a:lvl6pPr marL="2394172" indent="0">
              <a:buNone/>
              <a:defRPr sz="1700" b="1"/>
            </a:lvl6pPr>
            <a:lvl7pPr marL="2873008" indent="0">
              <a:buNone/>
              <a:defRPr sz="1700" b="1"/>
            </a:lvl7pPr>
            <a:lvl8pPr marL="3351843" indent="0">
              <a:buNone/>
              <a:defRPr sz="1700" b="1"/>
            </a:lvl8pPr>
            <a:lvl9pPr marL="3830677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91188" y="2174876"/>
            <a:ext cx="3980982" cy="42612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53002" y="1606871"/>
            <a:ext cx="3886810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35" indent="0">
              <a:buNone/>
              <a:defRPr sz="2100" b="1"/>
            </a:lvl2pPr>
            <a:lvl3pPr marL="957669" indent="0">
              <a:buNone/>
              <a:defRPr sz="1900" b="1"/>
            </a:lvl3pPr>
            <a:lvl4pPr marL="1436504" indent="0">
              <a:buNone/>
              <a:defRPr sz="1700" b="1"/>
            </a:lvl4pPr>
            <a:lvl5pPr marL="1915339" indent="0">
              <a:buNone/>
              <a:defRPr sz="1700" b="1"/>
            </a:lvl5pPr>
            <a:lvl6pPr marL="2394172" indent="0">
              <a:buNone/>
              <a:defRPr sz="1700" b="1"/>
            </a:lvl6pPr>
            <a:lvl7pPr marL="2873008" indent="0">
              <a:buNone/>
              <a:defRPr sz="1700" b="1"/>
            </a:lvl7pPr>
            <a:lvl8pPr marL="3351843" indent="0">
              <a:buNone/>
              <a:defRPr sz="1700" b="1"/>
            </a:lvl8pPr>
            <a:lvl9pPr marL="3830677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53002" y="2188098"/>
            <a:ext cx="3886810" cy="424802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929D5-29FD-4EA1-B23B-33F778D9FAE8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481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904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8" y="501068"/>
            <a:ext cx="8519513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244BB-CA37-4246-AE82-729D30DE422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97524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74125" y="5872163"/>
            <a:ext cx="614363" cy="654050"/>
          </a:xfrm>
        </p:spPr>
        <p:txBody>
          <a:bodyPr/>
          <a:lstStyle>
            <a:lvl1pPr algn="ctr">
              <a:defRPr sz="25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88E72DA-3E57-4BF2-B8E3-130EECB6402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84760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0" y="273050"/>
            <a:ext cx="553773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0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35" indent="0">
              <a:buNone/>
              <a:defRPr sz="1300"/>
            </a:lvl2pPr>
            <a:lvl3pPr marL="957669" indent="0">
              <a:buNone/>
              <a:defRPr sz="1000"/>
            </a:lvl3pPr>
            <a:lvl4pPr marL="1436504" indent="0">
              <a:buNone/>
              <a:defRPr sz="900"/>
            </a:lvl4pPr>
            <a:lvl5pPr marL="1915339" indent="0">
              <a:buNone/>
              <a:defRPr sz="900"/>
            </a:lvl5pPr>
            <a:lvl6pPr marL="2394172" indent="0">
              <a:buNone/>
              <a:defRPr sz="900"/>
            </a:lvl6pPr>
            <a:lvl7pPr marL="2873008" indent="0">
              <a:buNone/>
              <a:defRPr sz="900"/>
            </a:lvl7pPr>
            <a:lvl8pPr marL="3351843" indent="0">
              <a:buNone/>
              <a:defRPr sz="900"/>
            </a:lvl8pPr>
            <a:lvl9pPr marL="383067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D3FB2-13CE-403D-B8CA-414D7C81C8E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674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835" indent="0">
              <a:buNone/>
              <a:defRPr sz="2900"/>
            </a:lvl2pPr>
            <a:lvl3pPr marL="957669" indent="0">
              <a:buNone/>
              <a:defRPr sz="2500"/>
            </a:lvl3pPr>
            <a:lvl4pPr marL="1436504" indent="0">
              <a:buNone/>
              <a:defRPr sz="2100"/>
            </a:lvl4pPr>
            <a:lvl5pPr marL="1915339" indent="0">
              <a:buNone/>
              <a:defRPr sz="2100"/>
            </a:lvl5pPr>
            <a:lvl6pPr marL="2394172" indent="0">
              <a:buNone/>
              <a:defRPr sz="2100"/>
            </a:lvl6pPr>
            <a:lvl7pPr marL="2873008" indent="0">
              <a:buNone/>
              <a:defRPr sz="2100"/>
            </a:lvl7pPr>
            <a:lvl8pPr marL="3351843" indent="0">
              <a:buNone/>
              <a:defRPr sz="2100"/>
            </a:lvl8pPr>
            <a:lvl9pPr marL="3830677" indent="0">
              <a:buNone/>
              <a:defRPr sz="21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35" indent="0">
              <a:buNone/>
              <a:defRPr sz="1300"/>
            </a:lvl2pPr>
            <a:lvl3pPr marL="957669" indent="0">
              <a:buNone/>
              <a:defRPr sz="1000"/>
            </a:lvl3pPr>
            <a:lvl4pPr marL="1436504" indent="0">
              <a:buNone/>
              <a:defRPr sz="900"/>
            </a:lvl4pPr>
            <a:lvl5pPr marL="1915339" indent="0">
              <a:buNone/>
              <a:defRPr sz="900"/>
            </a:lvl5pPr>
            <a:lvl6pPr marL="2394172" indent="0">
              <a:buNone/>
              <a:defRPr sz="900"/>
            </a:lvl6pPr>
            <a:lvl7pPr marL="2873008" indent="0">
              <a:buNone/>
              <a:defRPr sz="900"/>
            </a:lvl7pPr>
            <a:lvl8pPr marL="3351843" indent="0">
              <a:buNone/>
              <a:defRPr sz="900"/>
            </a:lvl8pPr>
            <a:lvl9pPr marL="383067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1229E-3464-4D05-874D-39653255F73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00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74125" y="5872163"/>
            <a:ext cx="614363" cy="654050"/>
          </a:xfrm>
        </p:spPr>
        <p:txBody>
          <a:bodyPr/>
          <a:lstStyle>
            <a:lvl1pPr algn="ctr">
              <a:defRPr sz="25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88E72DA-3E57-4BF2-B8E3-130EECB640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93724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16152-9175-44A6-8AEC-64E82BB3D90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7760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99463" y="303213"/>
            <a:ext cx="2605485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9571" y="303213"/>
            <a:ext cx="765479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A7D66-AC66-4ECD-8D47-9A67E9E992A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20598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F73E0-6B32-4701-9EF8-319897DA3CC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3991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904412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3363689"/>
            <a:ext cx="8420100" cy="1470025"/>
          </a:xfrm>
        </p:spPr>
        <p:txBody>
          <a:bodyPr>
            <a:normAutofit/>
          </a:bodyPr>
          <a:lstStyle>
            <a:lvl1pPr>
              <a:defRPr sz="5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4865834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900" b="0">
                <a:solidFill>
                  <a:schemeClr val="bg1"/>
                </a:solidFill>
                <a:latin typeface="+mj-lt"/>
              </a:defRPr>
            </a:lvl1pPr>
            <a:lvl2pPr marL="47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61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0" y="273050"/>
            <a:ext cx="553773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0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35" indent="0">
              <a:buNone/>
              <a:defRPr sz="1300"/>
            </a:lvl2pPr>
            <a:lvl3pPr marL="957669" indent="0">
              <a:buNone/>
              <a:defRPr sz="1000"/>
            </a:lvl3pPr>
            <a:lvl4pPr marL="1436504" indent="0">
              <a:buNone/>
              <a:defRPr sz="900"/>
            </a:lvl4pPr>
            <a:lvl5pPr marL="1915339" indent="0">
              <a:buNone/>
              <a:defRPr sz="900"/>
            </a:lvl5pPr>
            <a:lvl6pPr marL="2394172" indent="0">
              <a:buNone/>
              <a:defRPr sz="900"/>
            </a:lvl6pPr>
            <a:lvl7pPr marL="2873008" indent="0">
              <a:buNone/>
              <a:defRPr sz="900"/>
            </a:lvl7pPr>
            <a:lvl8pPr marL="3351843" indent="0">
              <a:buNone/>
              <a:defRPr sz="900"/>
            </a:lvl8pPr>
            <a:lvl9pPr marL="383067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D3FB2-13CE-403D-B8CA-414D7C81C8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82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835" indent="0">
              <a:buNone/>
              <a:defRPr sz="2900"/>
            </a:lvl2pPr>
            <a:lvl3pPr marL="957669" indent="0">
              <a:buNone/>
              <a:defRPr sz="2500"/>
            </a:lvl3pPr>
            <a:lvl4pPr marL="1436504" indent="0">
              <a:buNone/>
              <a:defRPr sz="2100"/>
            </a:lvl4pPr>
            <a:lvl5pPr marL="1915339" indent="0">
              <a:buNone/>
              <a:defRPr sz="2100"/>
            </a:lvl5pPr>
            <a:lvl6pPr marL="2394172" indent="0">
              <a:buNone/>
              <a:defRPr sz="2100"/>
            </a:lvl6pPr>
            <a:lvl7pPr marL="2873008" indent="0">
              <a:buNone/>
              <a:defRPr sz="2100"/>
            </a:lvl7pPr>
            <a:lvl8pPr marL="3351843" indent="0">
              <a:buNone/>
              <a:defRPr sz="2100"/>
            </a:lvl8pPr>
            <a:lvl9pPr marL="3830677" indent="0">
              <a:buNone/>
              <a:defRPr sz="21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35" indent="0">
              <a:buNone/>
              <a:defRPr sz="1300"/>
            </a:lvl2pPr>
            <a:lvl3pPr marL="957669" indent="0">
              <a:buNone/>
              <a:defRPr sz="1000"/>
            </a:lvl3pPr>
            <a:lvl4pPr marL="1436504" indent="0">
              <a:buNone/>
              <a:defRPr sz="900"/>
            </a:lvl4pPr>
            <a:lvl5pPr marL="1915339" indent="0">
              <a:buNone/>
              <a:defRPr sz="900"/>
            </a:lvl5pPr>
            <a:lvl6pPr marL="2394172" indent="0">
              <a:buNone/>
              <a:defRPr sz="900"/>
            </a:lvl6pPr>
            <a:lvl7pPr marL="2873008" indent="0">
              <a:buNone/>
              <a:defRPr sz="900"/>
            </a:lvl7pPr>
            <a:lvl8pPr marL="3351843" indent="0">
              <a:buNone/>
              <a:defRPr sz="900"/>
            </a:lvl8pPr>
            <a:lvl9pPr marL="383067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1229E-3464-4D05-874D-39653255F7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360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16152-9175-44A6-8AEC-64E82BB3D9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349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99463" y="303213"/>
            <a:ext cx="2605485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9571" y="303213"/>
            <a:ext cx="765479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A7D66-AC66-4ECD-8D47-9A67E9E992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66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 bwMode="auto">
          <a:xfrm>
            <a:off x="884238" y="490538"/>
            <a:ext cx="7954962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4" rIns="95767" bIns="478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43" name="Текст 2"/>
          <p:cNvSpPr>
            <a:spLocks noGrp="1"/>
          </p:cNvSpPr>
          <p:nvPr>
            <p:ph type="body" idx="1"/>
          </p:nvPr>
        </p:nvSpPr>
        <p:spPr bwMode="auto">
          <a:xfrm>
            <a:off x="884238" y="1600200"/>
            <a:ext cx="7954962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4" rIns="95767" bIns="478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5767" tIns="47884" rIns="95767" bIns="47884" rtlCol="0" anchor="ctr"/>
          <a:lstStyle>
            <a:lvl1pPr algn="l" defTabSz="95766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5767" tIns="47884" rIns="95767" bIns="47884" rtlCol="0" anchor="ctr"/>
          <a:lstStyle>
            <a:lvl1pPr algn="ctr" defTabSz="95766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17000" y="6042025"/>
            <a:ext cx="671513" cy="631825"/>
          </a:xfrm>
          <a:prstGeom prst="rect">
            <a:avLst/>
          </a:prstGeom>
        </p:spPr>
        <p:txBody>
          <a:bodyPr vert="horz" lIns="95767" tIns="47884" rIns="95767" bIns="47884" rtlCol="0" anchor="ctr">
            <a:normAutofit/>
          </a:bodyPr>
          <a:lstStyle>
            <a:lvl1pPr algn="ctr" defTabSz="957669" fontAlgn="auto">
              <a:lnSpc>
                <a:spcPts val="2204"/>
              </a:lnSpc>
              <a:spcBef>
                <a:spcPts val="0"/>
              </a:spcBef>
              <a:spcAft>
                <a:spcPts val="0"/>
              </a:spcAft>
              <a:defRPr sz="25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8F6260-95C0-4152-9C20-C616FEAB3E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94" r:id="rId1"/>
    <p:sldLayoutId id="2147487495" r:id="rId2"/>
    <p:sldLayoutId id="2147487488" r:id="rId3"/>
    <p:sldLayoutId id="2147487496" r:id="rId4"/>
    <p:sldLayoutId id="2147487497" r:id="rId5"/>
    <p:sldLayoutId id="2147487489" r:id="rId6"/>
    <p:sldLayoutId id="2147487490" r:id="rId7"/>
    <p:sldLayoutId id="2147487491" r:id="rId8"/>
    <p:sldLayoutId id="2147487492" r:id="rId9"/>
    <p:sldLayoutId id="2147487493" r:id="rId10"/>
    <p:sldLayoutId id="2147487498" r:id="rId11"/>
  </p:sldLayoutIdLst>
  <p:hf hdr="0" ftr="0" dt="0"/>
  <p:txStyles>
    <p:titleStyle>
      <a:lvl1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2pPr>
      <a:lvl3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3pPr>
      <a:lvl4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4pPr>
      <a:lvl5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5pPr>
      <a:lvl6pPr marL="4572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6pPr>
      <a:lvl7pPr marL="9144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7pPr>
      <a:lvl8pPr marL="13716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8pPr>
      <a:lvl9pPr marL="18288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9pPr>
    </p:titleStyle>
    <p:bodyStyle>
      <a:lvl1pPr marL="333375" indent="-333375" algn="l" defTabSz="957263" rtl="0" eaLnBrk="0" fontAlgn="base" hangingPunct="0">
        <a:spcBef>
          <a:spcPct val="20000"/>
        </a:spcBef>
        <a:spcAft>
          <a:spcPct val="0"/>
        </a:spcAft>
        <a:buFont typeface="+mj-lt"/>
        <a:defRPr sz="3400" kern="1200">
          <a:solidFill>
            <a:srgbClr val="005AA9"/>
          </a:solidFill>
          <a:latin typeface="+mj-lt"/>
          <a:ea typeface="+mn-ea"/>
          <a:cs typeface="+mn-cs"/>
        </a:defRPr>
      </a:lvl1pPr>
      <a:lvl2pPr marL="333375" indent="123825" algn="l" defTabSz="957263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200" kern="1200">
          <a:solidFill>
            <a:srgbClr val="504F53"/>
          </a:solidFill>
          <a:latin typeface="+mj-lt"/>
          <a:ea typeface="+mn-ea"/>
          <a:cs typeface="+mn-cs"/>
        </a:defRPr>
      </a:lvl2pPr>
      <a:lvl3pPr marL="654050" indent="-238125" algn="l" defTabSz="9572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70000" algn="just" defTabSz="957263" rtl="0" eaLnBrk="0" fontAlgn="base" hangingPunct="0">
        <a:lnSpc>
          <a:spcPts val="1650"/>
        </a:lnSpc>
        <a:spcBef>
          <a:spcPts val="363"/>
        </a:spcBef>
        <a:spcAft>
          <a:spcPct val="0"/>
        </a:spcAft>
        <a:buFont typeface="Arial" pitchFamily="34" charset="0"/>
        <a:defRPr sz="1500" kern="1200">
          <a:solidFill>
            <a:srgbClr val="504F53"/>
          </a:solidFill>
          <a:latin typeface="+mj-lt"/>
          <a:ea typeface="+mn-ea"/>
          <a:cs typeface="+mn-cs"/>
        </a:defRPr>
      </a:lvl4pPr>
      <a:lvl5pPr marL="1316038" indent="512763" algn="l" defTabSz="957263" rtl="0" eaLnBrk="0" fontAlgn="base" hangingPunct="0">
        <a:lnSpc>
          <a:spcPts val="1650"/>
        </a:lnSpc>
        <a:spcBef>
          <a:spcPts val="363"/>
        </a:spcBef>
        <a:spcAft>
          <a:spcPct val="0"/>
        </a:spcAft>
        <a:buFont typeface="Arial" pitchFamily="34" charset="0"/>
        <a:defRPr sz="1300" kern="1200">
          <a:solidFill>
            <a:srgbClr val="8D8C90"/>
          </a:solidFill>
          <a:latin typeface="+mj-lt"/>
          <a:ea typeface="+mn-ea"/>
          <a:cs typeface="+mn-cs"/>
        </a:defRPr>
      </a:lvl5pPr>
      <a:lvl6pPr marL="2633591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424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260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095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35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69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04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39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172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008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843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677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84238" y="490538"/>
            <a:ext cx="7954962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4" rIns="95767" bIns="478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84238" y="1600200"/>
            <a:ext cx="7954962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4" rIns="95767" bIns="478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5767" tIns="47884" rIns="95767" bIns="47884" rtlCol="0" anchor="ctr"/>
          <a:lstStyle>
            <a:lvl1pPr algn="l" defTabSz="95766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5767" tIns="47884" rIns="95767" bIns="47884" rtlCol="0" anchor="ctr"/>
          <a:lstStyle>
            <a:lvl1pPr algn="ctr" defTabSz="95766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17000" y="6042025"/>
            <a:ext cx="671513" cy="631825"/>
          </a:xfrm>
          <a:prstGeom prst="rect">
            <a:avLst/>
          </a:prstGeom>
        </p:spPr>
        <p:txBody>
          <a:bodyPr vert="horz" lIns="95767" tIns="47884" rIns="95767" bIns="47884" rtlCol="0" anchor="ctr">
            <a:normAutofit/>
          </a:bodyPr>
          <a:lstStyle>
            <a:lvl1pPr algn="ctr" defTabSz="957669" fontAlgn="auto">
              <a:lnSpc>
                <a:spcPts val="2204"/>
              </a:lnSpc>
              <a:spcBef>
                <a:spcPts val="0"/>
              </a:spcBef>
              <a:spcAft>
                <a:spcPts val="0"/>
              </a:spcAft>
              <a:defRPr sz="25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55DE6A-D1F5-40D0-A10F-44FE4C1D49A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02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500" r:id="rId1"/>
    <p:sldLayoutId id="2147487501" r:id="rId2"/>
    <p:sldLayoutId id="2147487502" r:id="rId3"/>
    <p:sldLayoutId id="2147487503" r:id="rId4"/>
    <p:sldLayoutId id="2147487504" r:id="rId5"/>
    <p:sldLayoutId id="2147487505" r:id="rId6"/>
    <p:sldLayoutId id="2147487506" r:id="rId7"/>
    <p:sldLayoutId id="2147487507" r:id="rId8"/>
    <p:sldLayoutId id="2147487508" r:id="rId9"/>
    <p:sldLayoutId id="2147487509" r:id="rId10"/>
  </p:sldLayoutIdLst>
  <p:hf hdr="0" ftr="0" dt="0"/>
  <p:txStyles>
    <p:titleStyle>
      <a:lvl1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2pPr>
      <a:lvl3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3pPr>
      <a:lvl4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4pPr>
      <a:lvl5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5pPr>
      <a:lvl6pPr marL="4572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6pPr>
      <a:lvl7pPr marL="9144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7pPr>
      <a:lvl8pPr marL="13716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8pPr>
      <a:lvl9pPr marL="18288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9pPr>
    </p:titleStyle>
    <p:bodyStyle>
      <a:lvl1pPr marL="333375" indent="-333375" algn="l" defTabSz="957263" rtl="0" eaLnBrk="0" fontAlgn="base" hangingPunct="0">
        <a:spcBef>
          <a:spcPct val="20000"/>
        </a:spcBef>
        <a:spcAft>
          <a:spcPct val="0"/>
        </a:spcAft>
        <a:buFont typeface="+mj-lt"/>
        <a:defRPr sz="3400" kern="1200">
          <a:solidFill>
            <a:srgbClr val="005AA9"/>
          </a:solidFill>
          <a:latin typeface="+mj-lt"/>
          <a:ea typeface="+mn-ea"/>
          <a:cs typeface="+mn-cs"/>
        </a:defRPr>
      </a:lvl1pPr>
      <a:lvl2pPr marL="333375" indent="123825" algn="l" defTabSz="957263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200" kern="1200">
          <a:solidFill>
            <a:srgbClr val="504F53"/>
          </a:solidFill>
          <a:latin typeface="+mj-lt"/>
          <a:ea typeface="+mn-ea"/>
          <a:cs typeface="+mn-cs"/>
        </a:defRPr>
      </a:lvl2pPr>
      <a:lvl3pPr marL="654050" indent="-238125" algn="l" defTabSz="9572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70000" algn="just" defTabSz="957263" rtl="0" eaLnBrk="0" fontAlgn="base" hangingPunct="0">
        <a:lnSpc>
          <a:spcPts val="1650"/>
        </a:lnSpc>
        <a:spcBef>
          <a:spcPts val="363"/>
        </a:spcBef>
        <a:spcAft>
          <a:spcPct val="0"/>
        </a:spcAft>
        <a:buFont typeface="Arial" pitchFamily="34" charset="0"/>
        <a:defRPr sz="1500" kern="1200">
          <a:solidFill>
            <a:srgbClr val="504F53"/>
          </a:solidFill>
          <a:latin typeface="+mj-lt"/>
          <a:ea typeface="+mn-ea"/>
          <a:cs typeface="+mn-cs"/>
        </a:defRPr>
      </a:lvl4pPr>
      <a:lvl5pPr marL="1316038" indent="512763" algn="l" defTabSz="957263" rtl="0" eaLnBrk="0" fontAlgn="base" hangingPunct="0">
        <a:lnSpc>
          <a:spcPts val="1650"/>
        </a:lnSpc>
        <a:spcBef>
          <a:spcPts val="363"/>
        </a:spcBef>
        <a:spcAft>
          <a:spcPct val="0"/>
        </a:spcAft>
        <a:buFont typeface="Arial" pitchFamily="34" charset="0"/>
        <a:defRPr sz="1300" kern="1200">
          <a:solidFill>
            <a:srgbClr val="8D8C90"/>
          </a:solidFill>
          <a:latin typeface="+mj-lt"/>
          <a:ea typeface="+mn-ea"/>
          <a:cs typeface="+mn-cs"/>
        </a:defRPr>
      </a:lvl5pPr>
      <a:lvl6pPr marL="2633591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424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260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095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35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69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04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39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172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008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843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677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84238" y="490538"/>
            <a:ext cx="7954962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4" rIns="95767" bIns="478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84238" y="1600200"/>
            <a:ext cx="7954962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4" rIns="95767" bIns="478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5767" tIns="47884" rIns="95767" bIns="47884" rtlCol="0" anchor="ctr"/>
          <a:lstStyle>
            <a:lvl1pPr algn="l" defTabSz="95766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5767" tIns="47884" rIns="95767" bIns="47884" rtlCol="0" anchor="ctr"/>
          <a:lstStyle>
            <a:lvl1pPr algn="ctr" defTabSz="95766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17000" y="6042025"/>
            <a:ext cx="671513" cy="631825"/>
          </a:xfrm>
          <a:prstGeom prst="rect">
            <a:avLst/>
          </a:prstGeom>
        </p:spPr>
        <p:txBody>
          <a:bodyPr vert="horz" lIns="95767" tIns="47884" rIns="95767" bIns="47884" rtlCol="0" anchor="ctr">
            <a:normAutofit/>
          </a:bodyPr>
          <a:lstStyle>
            <a:lvl1pPr algn="ctr" defTabSz="957669" fontAlgn="auto">
              <a:lnSpc>
                <a:spcPts val="2204"/>
              </a:lnSpc>
              <a:spcBef>
                <a:spcPts val="0"/>
              </a:spcBef>
              <a:spcAft>
                <a:spcPts val="0"/>
              </a:spcAft>
              <a:defRPr sz="25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98E5B1-2880-4906-9638-8780742D812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1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511" r:id="rId1"/>
    <p:sldLayoutId id="2147487512" r:id="rId2"/>
    <p:sldLayoutId id="2147487513" r:id="rId3"/>
    <p:sldLayoutId id="2147487514" r:id="rId4"/>
    <p:sldLayoutId id="2147487515" r:id="rId5"/>
    <p:sldLayoutId id="2147487516" r:id="rId6"/>
    <p:sldLayoutId id="2147487517" r:id="rId7"/>
    <p:sldLayoutId id="2147487518" r:id="rId8"/>
    <p:sldLayoutId id="2147487519" r:id="rId9"/>
    <p:sldLayoutId id="2147487520" r:id="rId10"/>
  </p:sldLayoutIdLst>
  <p:hf hdr="0" ftr="0" dt="0"/>
  <p:txStyles>
    <p:titleStyle>
      <a:lvl1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2pPr>
      <a:lvl3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3pPr>
      <a:lvl4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4pPr>
      <a:lvl5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5pPr>
      <a:lvl6pPr marL="4572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6pPr>
      <a:lvl7pPr marL="9144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7pPr>
      <a:lvl8pPr marL="13716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8pPr>
      <a:lvl9pPr marL="18288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9pPr>
    </p:titleStyle>
    <p:bodyStyle>
      <a:lvl1pPr marL="333375" indent="-333375" algn="l" defTabSz="957263" rtl="0" eaLnBrk="0" fontAlgn="base" hangingPunct="0">
        <a:spcBef>
          <a:spcPct val="20000"/>
        </a:spcBef>
        <a:spcAft>
          <a:spcPct val="0"/>
        </a:spcAft>
        <a:buFont typeface="+mj-lt"/>
        <a:defRPr sz="3400" kern="1200">
          <a:solidFill>
            <a:srgbClr val="005AA9"/>
          </a:solidFill>
          <a:latin typeface="+mj-lt"/>
          <a:ea typeface="+mn-ea"/>
          <a:cs typeface="+mn-cs"/>
        </a:defRPr>
      </a:lvl1pPr>
      <a:lvl2pPr marL="333375" indent="123825" algn="l" defTabSz="957263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200" kern="1200">
          <a:solidFill>
            <a:srgbClr val="504F53"/>
          </a:solidFill>
          <a:latin typeface="+mj-lt"/>
          <a:ea typeface="+mn-ea"/>
          <a:cs typeface="+mn-cs"/>
        </a:defRPr>
      </a:lvl2pPr>
      <a:lvl3pPr marL="654050" indent="-238125" algn="l" defTabSz="9572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70000" algn="just" defTabSz="957263" rtl="0" eaLnBrk="0" fontAlgn="base" hangingPunct="0">
        <a:lnSpc>
          <a:spcPts val="1650"/>
        </a:lnSpc>
        <a:spcBef>
          <a:spcPts val="363"/>
        </a:spcBef>
        <a:spcAft>
          <a:spcPct val="0"/>
        </a:spcAft>
        <a:buFont typeface="Arial" pitchFamily="34" charset="0"/>
        <a:defRPr sz="1500" kern="1200">
          <a:solidFill>
            <a:srgbClr val="504F53"/>
          </a:solidFill>
          <a:latin typeface="+mj-lt"/>
          <a:ea typeface="+mn-ea"/>
          <a:cs typeface="+mn-cs"/>
        </a:defRPr>
      </a:lvl4pPr>
      <a:lvl5pPr marL="1316038" indent="512763" algn="l" defTabSz="957263" rtl="0" eaLnBrk="0" fontAlgn="base" hangingPunct="0">
        <a:lnSpc>
          <a:spcPts val="1650"/>
        </a:lnSpc>
        <a:spcBef>
          <a:spcPts val="363"/>
        </a:spcBef>
        <a:spcAft>
          <a:spcPct val="0"/>
        </a:spcAft>
        <a:buFont typeface="Arial" pitchFamily="34" charset="0"/>
        <a:defRPr sz="1300" kern="1200">
          <a:solidFill>
            <a:srgbClr val="8D8C90"/>
          </a:solidFill>
          <a:latin typeface="+mj-lt"/>
          <a:ea typeface="+mn-ea"/>
          <a:cs typeface="+mn-cs"/>
        </a:defRPr>
      </a:lvl5pPr>
      <a:lvl6pPr marL="2633591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424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260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095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35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69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04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39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172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008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843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677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 bwMode="auto">
          <a:xfrm>
            <a:off x="884238" y="490538"/>
            <a:ext cx="7954962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4" rIns="95767" bIns="478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43" name="Текст 2"/>
          <p:cNvSpPr>
            <a:spLocks noGrp="1"/>
          </p:cNvSpPr>
          <p:nvPr>
            <p:ph type="body" idx="1"/>
          </p:nvPr>
        </p:nvSpPr>
        <p:spPr bwMode="auto">
          <a:xfrm>
            <a:off x="884238" y="1600200"/>
            <a:ext cx="7954962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4" rIns="95767" bIns="478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5767" tIns="47884" rIns="95767" bIns="47884" rtlCol="0" anchor="ctr"/>
          <a:lstStyle>
            <a:lvl1pPr algn="l" defTabSz="95766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5767" tIns="47884" rIns="95767" bIns="47884" rtlCol="0" anchor="ctr"/>
          <a:lstStyle>
            <a:lvl1pPr algn="ctr" defTabSz="95766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17000" y="6042025"/>
            <a:ext cx="671513" cy="631825"/>
          </a:xfrm>
          <a:prstGeom prst="rect">
            <a:avLst/>
          </a:prstGeom>
        </p:spPr>
        <p:txBody>
          <a:bodyPr vert="horz" lIns="95767" tIns="47884" rIns="95767" bIns="47884" rtlCol="0" anchor="ctr">
            <a:normAutofit/>
          </a:bodyPr>
          <a:lstStyle>
            <a:lvl1pPr algn="ctr" defTabSz="957669" fontAlgn="auto">
              <a:lnSpc>
                <a:spcPts val="2204"/>
              </a:lnSpc>
              <a:spcBef>
                <a:spcPts val="0"/>
              </a:spcBef>
              <a:spcAft>
                <a:spcPts val="0"/>
              </a:spcAft>
              <a:defRPr sz="25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8F6260-95C0-4152-9C20-C616FEAB3EBE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95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522" r:id="rId1"/>
    <p:sldLayoutId id="2147487523" r:id="rId2"/>
    <p:sldLayoutId id="2147487524" r:id="rId3"/>
    <p:sldLayoutId id="2147487525" r:id="rId4"/>
    <p:sldLayoutId id="2147487526" r:id="rId5"/>
    <p:sldLayoutId id="2147487527" r:id="rId6"/>
    <p:sldLayoutId id="2147487528" r:id="rId7"/>
    <p:sldLayoutId id="2147487529" r:id="rId8"/>
    <p:sldLayoutId id="2147487530" r:id="rId9"/>
    <p:sldLayoutId id="2147487531" r:id="rId10"/>
    <p:sldLayoutId id="2147487532" r:id="rId11"/>
  </p:sldLayoutIdLst>
  <p:hf hdr="0" ftr="0" dt="0"/>
  <p:txStyles>
    <p:titleStyle>
      <a:lvl1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2pPr>
      <a:lvl3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3pPr>
      <a:lvl4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4pPr>
      <a:lvl5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5pPr>
      <a:lvl6pPr marL="4572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6pPr>
      <a:lvl7pPr marL="9144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7pPr>
      <a:lvl8pPr marL="13716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8pPr>
      <a:lvl9pPr marL="18288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9pPr>
    </p:titleStyle>
    <p:bodyStyle>
      <a:lvl1pPr marL="333375" indent="-333375" algn="l" defTabSz="957263" rtl="0" eaLnBrk="0" fontAlgn="base" hangingPunct="0">
        <a:spcBef>
          <a:spcPct val="20000"/>
        </a:spcBef>
        <a:spcAft>
          <a:spcPct val="0"/>
        </a:spcAft>
        <a:buFont typeface="+mj-lt"/>
        <a:defRPr sz="3400" kern="1200">
          <a:solidFill>
            <a:srgbClr val="005AA9"/>
          </a:solidFill>
          <a:latin typeface="+mj-lt"/>
          <a:ea typeface="+mn-ea"/>
          <a:cs typeface="+mn-cs"/>
        </a:defRPr>
      </a:lvl1pPr>
      <a:lvl2pPr marL="333375" indent="123825" algn="l" defTabSz="957263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200" kern="1200">
          <a:solidFill>
            <a:srgbClr val="504F53"/>
          </a:solidFill>
          <a:latin typeface="+mj-lt"/>
          <a:ea typeface="+mn-ea"/>
          <a:cs typeface="+mn-cs"/>
        </a:defRPr>
      </a:lvl2pPr>
      <a:lvl3pPr marL="654050" indent="-238125" algn="l" defTabSz="9572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70000" algn="just" defTabSz="957263" rtl="0" eaLnBrk="0" fontAlgn="base" hangingPunct="0">
        <a:lnSpc>
          <a:spcPts val="1650"/>
        </a:lnSpc>
        <a:spcBef>
          <a:spcPts val="363"/>
        </a:spcBef>
        <a:spcAft>
          <a:spcPct val="0"/>
        </a:spcAft>
        <a:buFont typeface="Arial" pitchFamily="34" charset="0"/>
        <a:defRPr sz="1500" kern="1200">
          <a:solidFill>
            <a:srgbClr val="504F53"/>
          </a:solidFill>
          <a:latin typeface="+mj-lt"/>
          <a:ea typeface="+mn-ea"/>
          <a:cs typeface="+mn-cs"/>
        </a:defRPr>
      </a:lvl4pPr>
      <a:lvl5pPr marL="1316038" indent="512763" algn="l" defTabSz="957263" rtl="0" eaLnBrk="0" fontAlgn="base" hangingPunct="0">
        <a:lnSpc>
          <a:spcPts val="1650"/>
        </a:lnSpc>
        <a:spcBef>
          <a:spcPts val="363"/>
        </a:spcBef>
        <a:spcAft>
          <a:spcPct val="0"/>
        </a:spcAft>
        <a:buFont typeface="Arial" pitchFamily="34" charset="0"/>
        <a:defRPr sz="1300" kern="1200">
          <a:solidFill>
            <a:srgbClr val="8D8C90"/>
          </a:solidFill>
          <a:latin typeface="+mj-lt"/>
          <a:ea typeface="+mn-ea"/>
          <a:cs typeface="+mn-cs"/>
        </a:defRPr>
      </a:lvl5pPr>
      <a:lvl6pPr marL="2633591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424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260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095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35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69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04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39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172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008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843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677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 bwMode="auto">
          <a:xfrm>
            <a:off x="884238" y="490538"/>
            <a:ext cx="7954962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4" rIns="95767" bIns="478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43" name="Текст 2"/>
          <p:cNvSpPr>
            <a:spLocks noGrp="1"/>
          </p:cNvSpPr>
          <p:nvPr>
            <p:ph type="body" idx="1"/>
          </p:nvPr>
        </p:nvSpPr>
        <p:spPr bwMode="auto">
          <a:xfrm>
            <a:off x="884238" y="1600200"/>
            <a:ext cx="7954962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4" rIns="95767" bIns="478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5767" tIns="47884" rIns="95767" bIns="47884" rtlCol="0" anchor="ctr"/>
          <a:lstStyle>
            <a:lvl1pPr algn="l" defTabSz="95766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5767" tIns="47884" rIns="95767" bIns="47884" rtlCol="0" anchor="ctr"/>
          <a:lstStyle>
            <a:lvl1pPr algn="ctr" defTabSz="95766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17000" y="6042025"/>
            <a:ext cx="671513" cy="631825"/>
          </a:xfrm>
          <a:prstGeom prst="rect">
            <a:avLst/>
          </a:prstGeom>
        </p:spPr>
        <p:txBody>
          <a:bodyPr vert="horz" lIns="95767" tIns="47884" rIns="95767" bIns="47884" rtlCol="0" anchor="ctr">
            <a:normAutofit/>
          </a:bodyPr>
          <a:lstStyle>
            <a:lvl1pPr algn="ctr" defTabSz="957669" fontAlgn="auto">
              <a:lnSpc>
                <a:spcPts val="2204"/>
              </a:lnSpc>
              <a:spcBef>
                <a:spcPts val="0"/>
              </a:spcBef>
              <a:spcAft>
                <a:spcPts val="0"/>
              </a:spcAft>
              <a:defRPr sz="25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8F6260-95C0-4152-9C20-C616FEAB3EBE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45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534" r:id="rId1"/>
    <p:sldLayoutId id="2147487535" r:id="rId2"/>
    <p:sldLayoutId id="2147487536" r:id="rId3"/>
    <p:sldLayoutId id="2147487537" r:id="rId4"/>
    <p:sldLayoutId id="2147487538" r:id="rId5"/>
    <p:sldLayoutId id="2147487539" r:id="rId6"/>
    <p:sldLayoutId id="2147487540" r:id="rId7"/>
    <p:sldLayoutId id="2147487541" r:id="rId8"/>
    <p:sldLayoutId id="2147487542" r:id="rId9"/>
    <p:sldLayoutId id="2147487543" r:id="rId10"/>
    <p:sldLayoutId id="2147487544" r:id="rId11"/>
  </p:sldLayoutIdLst>
  <p:hf hdr="0" ftr="0" dt="0"/>
  <p:txStyles>
    <p:titleStyle>
      <a:lvl1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2pPr>
      <a:lvl3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3pPr>
      <a:lvl4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4pPr>
      <a:lvl5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5pPr>
      <a:lvl6pPr marL="4572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6pPr>
      <a:lvl7pPr marL="9144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7pPr>
      <a:lvl8pPr marL="13716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8pPr>
      <a:lvl9pPr marL="18288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9pPr>
    </p:titleStyle>
    <p:bodyStyle>
      <a:lvl1pPr marL="333375" indent="-333375" algn="l" defTabSz="957263" rtl="0" eaLnBrk="0" fontAlgn="base" hangingPunct="0">
        <a:spcBef>
          <a:spcPct val="20000"/>
        </a:spcBef>
        <a:spcAft>
          <a:spcPct val="0"/>
        </a:spcAft>
        <a:buFont typeface="+mj-lt"/>
        <a:defRPr sz="3400" kern="1200">
          <a:solidFill>
            <a:srgbClr val="005AA9"/>
          </a:solidFill>
          <a:latin typeface="+mj-lt"/>
          <a:ea typeface="+mn-ea"/>
          <a:cs typeface="+mn-cs"/>
        </a:defRPr>
      </a:lvl1pPr>
      <a:lvl2pPr marL="333375" indent="123825" algn="l" defTabSz="957263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200" kern="1200">
          <a:solidFill>
            <a:srgbClr val="504F53"/>
          </a:solidFill>
          <a:latin typeface="+mj-lt"/>
          <a:ea typeface="+mn-ea"/>
          <a:cs typeface="+mn-cs"/>
        </a:defRPr>
      </a:lvl2pPr>
      <a:lvl3pPr marL="654050" indent="-238125" algn="l" defTabSz="9572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70000" algn="just" defTabSz="957263" rtl="0" eaLnBrk="0" fontAlgn="base" hangingPunct="0">
        <a:lnSpc>
          <a:spcPts val="1650"/>
        </a:lnSpc>
        <a:spcBef>
          <a:spcPts val="363"/>
        </a:spcBef>
        <a:spcAft>
          <a:spcPct val="0"/>
        </a:spcAft>
        <a:buFont typeface="Arial" pitchFamily="34" charset="0"/>
        <a:defRPr sz="1500" kern="1200">
          <a:solidFill>
            <a:srgbClr val="504F53"/>
          </a:solidFill>
          <a:latin typeface="+mj-lt"/>
          <a:ea typeface="+mn-ea"/>
          <a:cs typeface="+mn-cs"/>
        </a:defRPr>
      </a:lvl4pPr>
      <a:lvl5pPr marL="1316038" indent="512763" algn="l" defTabSz="957263" rtl="0" eaLnBrk="0" fontAlgn="base" hangingPunct="0">
        <a:lnSpc>
          <a:spcPts val="1650"/>
        </a:lnSpc>
        <a:spcBef>
          <a:spcPts val="363"/>
        </a:spcBef>
        <a:spcAft>
          <a:spcPct val="0"/>
        </a:spcAft>
        <a:buFont typeface="Arial" pitchFamily="34" charset="0"/>
        <a:defRPr sz="1300" kern="1200">
          <a:solidFill>
            <a:srgbClr val="8D8C90"/>
          </a:solidFill>
          <a:latin typeface="+mj-lt"/>
          <a:ea typeface="+mn-ea"/>
          <a:cs typeface="+mn-cs"/>
        </a:defRPr>
      </a:lvl5pPr>
      <a:lvl6pPr marL="2633591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424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260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095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35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69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04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39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172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008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843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677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4" Type="http://schemas.openxmlformats.org/officeDocument/2006/relationships/oleObject" Target="../embeddings/Microsoft_Excel_97-2003_Worksheet1.xls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oleObject" Target="../embeddings/Microsoft_Excel_97-2003_Worksheet3.xls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C8E6C310AFA831BBD79A93BC6E35502C04348DC7CFD5ECE4CFC5694CEB58B444A9F7653857721958799DADA1BCBBA0DB7BD8D707179632DQ3rBN" TargetMode="External"/><Relationship Id="rId2" Type="http://schemas.openxmlformats.org/officeDocument/2006/relationships/hyperlink" Target="consultantplus://offline/ref=4C8E6C310AFA831BBD79B538D8E35502C14047D479FA5ECE4CFC5694CEB58B444A9F76578576259FD1C3CADE529CBE11BFA392726F7AQ6rBN" TargetMode="External"/><Relationship Id="rId1" Type="http://schemas.openxmlformats.org/officeDocument/2006/relationships/slideLayout" Target="../slideLayouts/slideLayout43.xml"/><Relationship Id="rId5" Type="http://schemas.openxmlformats.org/officeDocument/2006/relationships/hyperlink" Target="consultantplus://offline/ref=4C8E6C310AFA831BBD79A93BC6E35502C04348DC7CFD5ECE4CFC5694CEB58B444A9F7653857721908599DADA1BCBBA0DB7BD8D707179632DQ3rBN" TargetMode="External"/><Relationship Id="rId4" Type="http://schemas.openxmlformats.org/officeDocument/2006/relationships/hyperlink" Target="consultantplus://offline/ref=4C8E6C310AFA831BBD79A93BC6E35502C04348DC7CFD5ECE4CFC5694CEB58B444A9F7653857721968299DADA1BCBBA0DB7BD8D707179632DQ3rBN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5" y="2997200"/>
            <a:ext cx="9421813" cy="348773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ru-RU" sz="3600" dirty="0" smtClean="0"/>
              <a:t>ДОКЛАД</a:t>
            </a:r>
          </a:p>
          <a:p>
            <a:pPr>
              <a:lnSpc>
                <a:spcPct val="120000"/>
              </a:lnSpc>
              <a:defRPr/>
            </a:pPr>
            <a:r>
              <a:rPr lang="ru-RU" sz="3600" dirty="0" smtClean="0"/>
              <a:t>НАЧАЛЬНИКА ОТДЕЛА КАМЕРАЛЬНОГО КОНТРОЛЯ </a:t>
            </a:r>
            <a:br>
              <a:rPr lang="ru-RU" sz="3600" dirty="0" smtClean="0"/>
            </a:br>
            <a:r>
              <a:rPr lang="ru-RU" sz="3600" dirty="0" smtClean="0"/>
              <a:t>УФНС РОССИИ ПО МОСКОВСКОЙ ОБЛАСТИ </a:t>
            </a:r>
            <a:br>
              <a:rPr lang="ru-RU" sz="3600" dirty="0" smtClean="0"/>
            </a:br>
            <a:r>
              <a:rPr lang="ru-RU" sz="3600" dirty="0" smtClean="0"/>
              <a:t>Е.Н. </a:t>
            </a:r>
            <a:r>
              <a:rPr lang="ru-RU" sz="3600" dirty="0" err="1" smtClean="0"/>
              <a:t>Ковальковой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«Риск – ориентированный подход при проведении камеральных налоговых проверок по налогу на добавленную стоимость.         Ускоренное возмещение НДС»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 smtClean="0"/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1217613" y="2252663"/>
            <a:ext cx="747077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4" tIns="47892" rIns="95784" bIns="47892" anchor="ctr"/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800">
                <a:solidFill>
                  <a:schemeClr val="bg1"/>
                </a:solidFill>
              </a:rPr>
              <a:t>УФНС РОССИИ ПО МОСКОВСКОЙ ОБЛАСТИ</a:t>
            </a:r>
            <a:endParaRPr lang="ru-RU" altLang="ru-RU" sz="1800" b="1">
              <a:solidFill>
                <a:schemeClr val="bg1"/>
              </a:solidFill>
            </a:endParaRPr>
          </a:p>
        </p:txBody>
      </p:sp>
      <p:sp>
        <p:nvSpPr>
          <p:cNvPr id="16388" name="Прямоугольник 3"/>
          <p:cNvSpPr>
            <a:spLocks noChangeArrowheads="1"/>
          </p:cNvSpPr>
          <p:nvPr/>
        </p:nvSpPr>
        <p:spPr bwMode="auto">
          <a:xfrm>
            <a:off x="4089400" y="6092825"/>
            <a:ext cx="14668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000" dirty="0">
                <a:solidFill>
                  <a:schemeClr val="bg1"/>
                </a:solidFill>
              </a:rPr>
              <a:t>Москва   </a:t>
            </a:r>
            <a:r>
              <a:rPr lang="ru-RU" altLang="ru-RU" sz="2000" dirty="0" smtClean="0">
                <a:solidFill>
                  <a:schemeClr val="bg1"/>
                </a:solidFill>
              </a:rPr>
              <a:t>01</a:t>
            </a:r>
            <a:r>
              <a:rPr lang="en-US" altLang="ru-RU" sz="2000" dirty="0" smtClean="0">
                <a:solidFill>
                  <a:schemeClr val="bg1"/>
                </a:solidFill>
              </a:rPr>
              <a:t>.1</a:t>
            </a:r>
            <a:r>
              <a:rPr lang="ru-RU" altLang="ru-RU" sz="2000" dirty="0" smtClean="0">
                <a:solidFill>
                  <a:schemeClr val="bg1"/>
                </a:solidFill>
              </a:rPr>
              <a:t>1.2018</a:t>
            </a:r>
            <a:endParaRPr lang="ru-RU" alt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46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776288" y="333375"/>
            <a:ext cx="85693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+mj-lt"/>
              <a:defRPr sz="34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2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2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650"/>
              </a:lnSpc>
              <a:spcBef>
                <a:spcPts val="363"/>
              </a:spcBef>
              <a:buFont typeface="Arial" pitchFamily="34" charset="0"/>
              <a:defRPr sz="15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650"/>
              </a:lnSpc>
              <a:spcBef>
                <a:spcPts val="363"/>
              </a:spcBef>
              <a:buFont typeface="Arial" pitchFamily="34" charset="0"/>
              <a:defRPr sz="13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ts val="1650"/>
              </a:lnSpc>
              <a:spcBef>
                <a:spcPts val="363"/>
              </a:spcBef>
              <a:spcAft>
                <a:spcPct val="0"/>
              </a:spcAft>
              <a:buFont typeface="Arial" pitchFamily="34" charset="0"/>
              <a:defRPr sz="13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ts val="1650"/>
              </a:lnSpc>
              <a:spcBef>
                <a:spcPts val="363"/>
              </a:spcBef>
              <a:spcAft>
                <a:spcPct val="0"/>
              </a:spcAft>
              <a:buFont typeface="Arial" pitchFamily="34" charset="0"/>
              <a:defRPr sz="13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ts val="1650"/>
              </a:lnSpc>
              <a:spcBef>
                <a:spcPts val="363"/>
              </a:spcBef>
              <a:spcAft>
                <a:spcPct val="0"/>
              </a:spcAft>
              <a:buFont typeface="Arial" pitchFamily="34" charset="0"/>
              <a:defRPr sz="13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ts val="1650"/>
              </a:lnSpc>
              <a:spcBef>
                <a:spcPts val="363"/>
              </a:spcBef>
              <a:spcAft>
                <a:spcPct val="0"/>
              </a:spcAft>
              <a:buFont typeface="Arial" pitchFamily="34" charset="0"/>
              <a:defRPr sz="13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endParaRPr lang="ru-RU" altLang="ru-RU" sz="190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957263" y="404813"/>
            <a:ext cx="8207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Динамика поступлений в федеральный бюджет налоговых доходов на 01.</a:t>
            </a:r>
            <a:r>
              <a:rPr lang="en-US" sz="20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10</a:t>
            </a:r>
            <a:r>
              <a:rPr lang="ru-RU" sz="20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.201</a:t>
            </a:r>
            <a:r>
              <a:rPr lang="en-US" sz="20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8</a:t>
            </a:r>
            <a:r>
              <a:rPr lang="ru-RU" sz="20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 года</a:t>
            </a: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9166225" y="6092825"/>
            <a:ext cx="358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2</a:t>
            </a:r>
            <a:endParaRPr lang="ru-RU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73725" y="3284538"/>
            <a:ext cx="914400" cy="914400"/>
          </a:xfrm>
          <a:prstGeom prst="rect">
            <a:avLst/>
          </a:prstGeom>
        </p:spPr>
        <p:txBody>
          <a:bodyPr wrap="none" lIns="104306" tIns="52153" rIns="104306" bIns="52153" anchor="ctr">
            <a:normAutofit/>
          </a:bodyPr>
          <a:lstStyle/>
          <a:p>
            <a:pPr defTabSz="1043056" fontAlgn="auto">
              <a:spcAft>
                <a:spcPts val="0"/>
              </a:spcAft>
              <a:defRPr/>
            </a:pPr>
            <a:endParaRPr lang="ru-RU" sz="4800" b="1" dirty="0">
              <a:solidFill>
                <a:srgbClr val="005AA9"/>
              </a:solidFill>
              <a:latin typeface="Calibri"/>
            </a:endParaRPr>
          </a:p>
        </p:txBody>
      </p:sp>
      <p:graphicFrame>
        <p:nvGraphicFramePr>
          <p:cNvPr id="6150" name="Диаграмма 20"/>
          <p:cNvGraphicFramePr>
            <a:graphicFrameLocks/>
          </p:cNvGraphicFramePr>
          <p:nvPr/>
        </p:nvGraphicFramePr>
        <p:xfrm>
          <a:off x="1390650" y="1146175"/>
          <a:ext cx="3449638" cy="355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r:id="rId4" imgW="3450635" imgH="3560373" progId="Excel.Chart.8">
                  <p:embed/>
                </p:oleObj>
              </mc:Choice>
              <mc:Fallback>
                <p:oleObj r:id="rId4" imgW="3450635" imgH="356037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1146175"/>
                        <a:ext cx="3449638" cy="3557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Диаграмма 21"/>
          <p:cNvGraphicFramePr>
            <a:graphicFrameLocks/>
          </p:cNvGraphicFramePr>
          <p:nvPr/>
        </p:nvGraphicFramePr>
        <p:xfrm>
          <a:off x="5189538" y="1146175"/>
          <a:ext cx="3179762" cy="355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r:id="rId7" imgW="3182388" imgH="3560373" progId="Excel.Chart.8">
                  <p:embed/>
                </p:oleObj>
              </mc:Choice>
              <mc:Fallback>
                <p:oleObj r:id="rId7" imgW="3182388" imgH="356037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1146175"/>
                        <a:ext cx="3179762" cy="3557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Стрелка вправо 11"/>
          <p:cNvSpPr/>
          <p:nvPr/>
        </p:nvSpPr>
        <p:spPr>
          <a:xfrm rot="19010501">
            <a:off x="3076575" y="2662238"/>
            <a:ext cx="657225" cy="69056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rgbClr val="007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153" name="TextBox 2"/>
          <p:cNvSpPr txBox="1">
            <a:spLocks noChangeArrowheads="1"/>
          </p:cNvSpPr>
          <p:nvPr/>
        </p:nvSpPr>
        <p:spPr bwMode="auto">
          <a:xfrm>
            <a:off x="3108325" y="2665413"/>
            <a:ext cx="64770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 eaLnBrk="0" hangingPunct="0">
              <a:spcBef>
                <a:spcPct val="20000"/>
              </a:spcBef>
              <a:buFont typeface="+mj-lt"/>
              <a:defRPr sz="34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2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2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650"/>
              </a:lnSpc>
              <a:spcBef>
                <a:spcPts val="363"/>
              </a:spcBef>
              <a:buFont typeface="Arial" pitchFamily="34" charset="0"/>
              <a:defRPr sz="15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650"/>
              </a:lnSpc>
              <a:spcBef>
                <a:spcPts val="363"/>
              </a:spcBef>
              <a:buFont typeface="Arial" pitchFamily="34" charset="0"/>
              <a:defRPr sz="13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lnSpc>
                <a:spcPts val="1650"/>
              </a:lnSpc>
              <a:spcBef>
                <a:spcPts val="363"/>
              </a:spcBef>
              <a:spcAft>
                <a:spcPct val="0"/>
              </a:spcAft>
              <a:buFont typeface="Arial" pitchFamily="34" charset="0"/>
              <a:defRPr sz="13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lnSpc>
                <a:spcPts val="1650"/>
              </a:lnSpc>
              <a:spcBef>
                <a:spcPts val="363"/>
              </a:spcBef>
              <a:spcAft>
                <a:spcPct val="0"/>
              </a:spcAft>
              <a:buFont typeface="Arial" pitchFamily="34" charset="0"/>
              <a:defRPr sz="13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lnSpc>
                <a:spcPts val="1650"/>
              </a:lnSpc>
              <a:spcBef>
                <a:spcPts val="363"/>
              </a:spcBef>
              <a:spcAft>
                <a:spcPct val="0"/>
              </a:spcAft>
              <a:buFont typeface="Arial" pitchFamily="34" charset="0"/>
              <a:defRPr sz="13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lnSpc>
                <a:spcPts val="1650"/>
              </a:lnSpc>
              <a:spcBef>
                <a:spcPts val="363"/>
              </a:spcBef>
              <a:spcAft>
                <a:spcPct val="0"/>
              </a:spcAft>
              <a:buFont typeface="Arial" pitchFamily="34" charset="0"/>
              <a:defRPr sz="13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smtClean="0">
                <a:solidFill>
                  <a:srgbClr val="000000"/>
                </a:solidFill>
              </a:rPr>
              <a:t>5</a:t>
            </a:r>
            <a:r>
              <a:rPr lang="en-US" altLang="ru-RU" sz="1400" b="1" smtClean="0">
                <a:solidFill>
                  <a:srgbClr val="000000"/>
                </a:solidFill>
              </a:rPr>
              <a:t>.5</a:t>
            </a:r>
            <a:r>
              <a:rPr lang="ru-RU" altLang="ru-RU" sz="1400" b="1" smtClean="0">
                <a:solidFill>
                  <a:srgbClr val="000000"/>
                </a:solidFill>
              </a:rPr>
              <a:t>%</a:t>
            </a:r>
          </a:p>
        </p:txBody>
      </p:sp>
      <p:pic>
        <p:nvPicPr>
          <p:cNvPr id="6154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688" y="5075238"/>
            <a:ext cx="6696075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27375" y="4797425"/>
            <a:ext cx="4464050" cy="277813"/>
          </a:xfrm>
          <a:prstGeom prst="rect">
            <a:avLst/>
          </a:prstGeom>
        </p:spPr>
        <p:txBody>
          <a:bodyPr lIns="104306" tIns="52153" rIns="104306" bIns="52153" anchor="ctr">
            <a:normAutofit fontScale="25000" lnSpcReduction="20000"/>
          </a:bodyPr>
          <a:lstStyle/>
          <a:p>
            <a:pPr defTabSz="1043056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prstClr val="black"/>
                </a:solidFill>
                <a:latin typeface="Calibri"/>
              </a:rPr>
              <a:t>Динамика удельного веса налоговых вычетов НДС</a:t>
            </a:r>
          </a:p>
        </p:txBody>
      </p:sp>
    </p:spTree>
    <p:extLst>
      <p:ext uri="{BB962C8B-B14F-4D97-AF65-F5344CB8AC3E}">
        <p14:creationId xmlns:p14="http://schemas.microsoft.com/office/powerpoint/2010/main" val="23092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776288" y="1052737"/>
            <a:ext cx="4284662" cy="26642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800" dirty="0" smtClean="0">
              <a:solidFill>
                <a:schemeClr val="tx2"/>
              </a:solidFill>
            </a:endParaRPr>
          </a:p>
          <a:p>
            <a:pPr>
              <a:defRPr/>
            </a:pPr>
            <a:endParaRPr lang="ru-RU" sz="1800" dirty="0">
              <a:solidFill>
                <a:schemeClr val="tx2"/>
              </a:solidFill>
            </a:endParaRPr>
          </a:p>
          <a:p>
            <a:pPr>
              <a:defRPr/>
            </a:pPr>
            <a:endParaRPr lang="ru-RU" sz="18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sz="1800" b="1" dirty="0">
                <a:solidFill>
                  <a:schemeClr val="tx2"/>
                </a:solidFill>
              </a:rPr>
              <a:t>Всего представлено деклараций за 1 полугодие 2018 года</a:t>
            </a:r>
            <a:r>
              <a:rPr lang="ru-RU" sz="1800" dirty="0">
                <a:solidFill>
                  <a:schemeClr val="tx2"/>
                </a:solidFill>
              </a:rPr>
              <a:t>: 140 651</a:t>
            </a:r>
          </a:p>
          <a:p>
            <a:pPr>
              <a:defRPr/>
            </a:pPr>
            <a:endParaRPr lang="ru-RU" sz="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sz="1800" dirty="0">
                <a:solidFill>
                  <a:schemeClr val="tx2"/>
                </a:solidFill>
              </a:rPr>
              <a:t>В том числе:</a:t>
            </a:r>
          </a:p>
          <a:p>
            <a:pPr>
              <a:defRPr/>
            </a:pPr>
            <a:r>
              <a:rPr lang="ru-RU" sz="1800" b="1" dirty="0">
                <a:solidFill>
                  <a:schemeClr val="tx2"/>
                </a:solidFill>
              </a:rPr>
              <a:t>К уплате</a:t>
            </a:r>
            <a:r>
              <a:rPr lang="ru-RU" sz="1800" dirty="0">
                <a:solidFill>
                  <a:schemeClr val="tx2"/>
                </a:solidFill>
              </a:rPr>
              <a:t>: 96 013</a:t>
            </a:r>
          </a:p>
          <a:p>
            <a:pPr>
              <a:defRPr/>
            </a:pPr>
            <a:r>
              <a:rPr lang="ru-RU" sz="1800" b="1" dirty="0">
                <a:solidFill>
                  <a:schemeClr val="tx2"/>
                </a:solidFill>
              </a:rPr>
              <a:t>К возмещению</a:t>
            </a:r>
            <a:r>
              <a:rPr lang="ru-RU" sz="1800" dirty="0">
                <a:solidFill>
                  <a:schemeClr val="tx2"/>
                </a:solidFill>
              </a:rPr>
              <a:t>: 1 276</a:t>
            </a:r>
          </a:p>
          <a:p>
            <a:pPr>
              <a:defRPr/>
            </a:pPr>
            <a:r>
              <a:rPr lang="ru-RU" sz="1800" b="1" dirty="0">
                <a:solidFill>
                  <a:schemeClr val="tx2"/>
                </a:solidFill>
              </a:rPr>
              <a:t>Нулевых</a:t>
            </a:r>
            <a:r>
              <a:rPr lang="ru-RU" sz="1800" dirty="0">
                <a:solidFill>
                  <a:schemeClr val="tx2"/>
                </a:solidFill>
              </a:rPr>
              <a:t>: 43 362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76288" y="3861048"/>
            <a:ext cx="8065144" cy="25922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76288" y="333375"/>
            <a:ext cx="85693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849313" y="523875"/>
            <a:ext cx="82089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Результаты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работы системы «АСК НДС-2»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9147565" y="6092825"/>
            <a:ext cx="48538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92560" y="1196752"/>
            <a:ext cx="38163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Статистика представления деклараций за налоговый период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3004" y="1052737"/>
            <a:ext cx="4284662" cy="26642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800" dirty="0" smtClean="0">
              <a:solidFill>
                <a:schemeClr val="tx2"/>
              </a:solidFill>
            </a:endParaRPr>
          </a:p>
          <a:p>
            <a:pPr>
              <a:defRPr/>
            </a:pPr>
            <a:endParaRPr lang="ru-RU" sz="1800" dirty="0">
              <a:solidFill>
                <a:schemeClr val="tx2"/>
              </a:solidFill>
            </a:endParaRPr>
          </a:p>
          <a:p>
            <a:pPr>
              <a:defRPr/>
            </a:pPr>
            <a:endParaRPr lang="ru-RU" sz="1800" dirty="0" smtClean="0">
              <a:solidFill>
                <a:schemeClr val="tx2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39276" y="1196752"/>
            <a:ext cx="38163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Объем НДС к уплате в бюджет, млрд. рублей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12948969"/>
              </p:ext>
            </p:extLst>
          </p:nvPr>
        </p:nvGraphicFramePr>
        <p:xfrm>
          <a:off x="5570034" y="1916832"/>
          <a:ext cx="3577531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Стрелка вправо 10"/>
          <p:cNvSpPr/>
          <p:nvPr/>
        </p:nvSpPr>
        <p:spPr>
          <a:xfrm rot="19637040">
            <a:off x="7063346" y="2156283"/>
            <a:ext cx="576064" cy="616679"/>
          </a:xfrm>
          <a:prstGeom prst="rightArrow">
            <a:avLst/>
          </a:prstGeom>
          <a:solidFill>
            <a:srgbClr val="4FC6E0"/>
          </a:solidFill>
          <a:ln>
            <a:solidFill>
              <a:srgbClr val="16BB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64568" y="3933056"/>
            <a:ext cx="748883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Доля деклараций с расхождениями в общем объеме деклараций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4181624329"/>
              </p:ext>
            </p:extLst>
          </p:nvPr>
        </p:nvGraphicFramePr>
        <p:xfrm>
          <a:off x="2166256" y="4387458"/>
          <a:ext cx="2201723" cy="1863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979168201"/>
              </p:ext>
            </p:extLst>
          </p:nvPr>
        </p:nvGraphicFramePr>
        <p:xfrm>
          <a:off x="4664968" y="4133572"/>
          <a:ext cx="4104456" cy="2374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395239" y="6092825"/>
            <a:ext cx="1800200" cy="42195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 квартал 2017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08860" y="6085906"/>
            <a:ext cx="1800200" cy="42195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квартал 2018</a:t>
            </a:r>
          </a:p>
        </p:txBody>
      </p:sp>
      <p:sp>
        <p:nvSpPr>
          <p:cNvPr id="31" name="Скругленная прямоугольная выноска 30"/>
          <p:cNvSpPr/>
          <p:nvPr/>
        </p:nvSpPr>
        <p:spPr>
          <a:xfrm>
            <a:off x="6033120" y="4323451"/>
            <a:ext cx="792088" cy="396624"/>
          </a:xfrm>
          <a:prstGeom prst="wedgeRoundRectCallout">
            <a:avLst>
              <a:gd name="adj1" fmla="val -78554"/>
              <a:gd name="adj2" fmla="val 57138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8,56%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32" name="Скругленная прямоугольная выноска 31"/>
          <p:cNvSpPr/>
          <p:nvPr/>
        </p:nvSpPr>
        <p:spPr>
          <a:xfrm>
            <a:off x="3529684" y="4323451"/>
            <a:ext cx="792088" cy="396624"/>
          </a:xfrm>
          <a:prstGeom prst="wedgeRoundRectCallout">
            <a:avLst>
              <a:gd name="adj1" fmla="val -78554"/>
              <a:gd name="adj2" fmla="val 57138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4,71%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7040282" y="2351631"/>
            <a:ext cx="720085" cy="225979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+9.8</a:t>
            </a:r>
            <a:endParaRPr kumimoji="0" lang="ru-RU" sz="1600" b="1" i="0" u="none" strike="noStrike" kern="1200" cap="none" spc="0" normalizeH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3412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16696" y="1484312"/>
            <a:ext cx="4877842" cy="15843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0388" y="3284538"/>
            <a:ext cx="8424862" cy="24487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76288" y="333375"/>
            <a:ext cx="85693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849313" y="523875"/>
            <a:ext cx="82089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0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Расхождения, </a:t>
            </a:r>
            <a:r>
              <a:rPr lang="ru-RU" sz="20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выявленные </a:t>
            </a:r>
            <a:r>
              <a:rPr lang="ru-RU" sz="20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в декларациях по НДС </a:t>
            </a:r>
            <a:br>
              <a:rPr lang="ru-RU" sz="20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ru-RU" sz="20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за </a:t>
            </a:r>
            <a:r>
              <a:rPr lang="ru-RU" sz="20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период </a:t>
            </a:r>
            <a:r>
              <a:rPr lang="ru-RU" sz="20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1 </a:t>
            </a:r>
            <a:r>
              <a:rPr lang="ru-RU" sz="20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– </a:t>
            </a:r>
            <a:r>
              <a:rPr lang="ru-RU" sz="20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2 кварталы 2018 </a:t>
            </a:r>
            <a:r>
              <a:rPr lang="ru-RU" sz="20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года, млрд.руб.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9988" y="3644900"/>
            <a:ext cx="914400" cy="914400"/>
          </a:xfrm>
          <a:prstGeom prst="rect">
            <a:avLst/>
          </a:prstGeom>
        </p:spPr>
        <p:txBody>
          <a:bodyPr wrap="none" lIns="104306" tIns="52153" rIns="104306" bIns="52153" anchor="ctr">
            <a:normAutofit/>
          </a:bodyPr>
          <a:lstStyle/>
          <a:p>
            <a:pPr defTabSz="1043056" fontAlgn="auto">
              <a:spcAft>
                <a:spcPts val="0"/>
              </a:spcAft>
              <a:defRPr/>
            </a:pPr>
            <a:endParaRPr lang="ru-RU" sz="4800" b="1" dirty="0">
              <a:solidFill>
                <a:srgbClr val="005AA9"/>
              </a:solidFill>
              <a:latin typeface="Calibri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982938"/>
              </p:ext>
            </p:extLst>
          </p:nvPr>
        </p:nvGraphicFramePr>
        <p:xfrm>
          <a:off x="776288" y="3500438"/>
          <a:ext cx="7993135" cy="2036952"/>
        </p:xfrm>
        <a:graphic>
          <a:graphicData uri="http://schemas.openxmlformats.org/drawingml/2006/table">
            <a:tbl>
              <a:tblPr/>
              <a:tblGrid>
                <a:gridCol w="879491"/>
                <a:gridCol w="1499331"/>
                <a:gridCol w="1458026"/>
                <a:gridCol w="1518643"/>
                <a:gridCol w="1125477"/>
                <a:gridCol w="1512167"/>
              </a:tblGrid>
              <a:tr h="5243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Период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Российская Федерация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Московская область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6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выявлено расхождений, 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млрд.руб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Доля расхождений в общей сумме вычетов по НДС, %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выявлено расхождений, 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млрд.руб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Доля от РФ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5766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Доля расхождений в общей сумме вычетов по НДС, %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 кварталы 2018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57669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751,9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57669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32,6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57669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4,3%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432720" y="1557338"/>
            <a:ext cx="2016224" cy="1295598"/>
          </a:xfrm>
          <a:prstGeom prst="rect">
            <a:avLst/>
          </a:prstGeom>
        </p:spPr>
        <p:txBody>
          <a:bodyPr wrap="none" lIns="104306" tIns="52153" rIns="104306" bIns="52153" anchor="ctr">
            <a:normAutofit/>
          </a:bodyPr>
          <a:lstStyle/>
          <a:p>
            <a:pPr defTabSz="1043056"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Выявленные</a:t>
            </a:r>
          </a:p>
          <a:p>
            <a:pPr defTabSz="1043056"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расхождения: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68900" y="1557338"/>
            <a:ext cx="1944688" cy="1117600"/>
          </a:xfrm>
          <a:prstGeom prst="rect">
            <a:avLst/>
          </a:prstGeom>
        </p:spPr>
        <p:txBody>
          <a:bodyPr wrap="none" lIns="104306" tIns="52153" rIns="104306" bIns="52153" anchor="ctr">
            <a:normAutofit/>
          </a:bodyPr>
          <a:lstStyle/>
          <a:p>
            <a:pPr defTabSz="1043056" fontAlgn="auto">
              <a:spcAft>
                <a:spcPts val="0"/>
              </a:spcAft>
              <a:defRPr/>
            </a:pPr>
            <a:endParaRPr lang="ru-RU" sz="1600" b="1" dirty="0">
              <a:solidFill>
                <a:srgbClr val="005AA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77" name="TextBox 1"/>
          <p:cNvSpPr txBox="1">
            <a:spLocks noChangeArrowheads="1"/>
          </p:cNvSpPr>
          <p:nvPr/>
        </p:nvSpPr>
        <p:spPr bwMode="auto">
          <a:xfrm>
            <a:off x="4844926" y="2116138"/>
            <a:ext cx="432048" cy="420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 anchor="ctr"/>
          <a:lstStyle>
            <a:lvl1pPr defTabSz="1042988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2988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2988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2988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2988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РФ</a:t>
            </a:r>
          </a:p>
        </p:txBody>
      </p:sp>
      <p:graphicFrame>
        <p:nvGraphicFramePr>
          <p:cNvPr id="3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7848222"/>
              </p:ext>
            </p:extLst>
          </p:nvPr>
        </p:nvGraphicFramePr>
        <p:xfrm>
          <a:off x="3656856" y="1377256"/>
          <a:ext cx="3888432" cy="165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 flipH="1">
            <a:off x="4232920" y="1557337"/>
            <a:ext cx="720874" cy="307975"/>
          </a:xfrm>
          <a:prstGeom prst="rect">
            <a:avLst/>
          </a:prstGeom>
        </p:spPr>
        <p:txBody>
          <a:bodyPr wrap="none" lIns="104306" tIns="52153" rIns="104306" bIns="52153" anchor="ctr"/>
          <a:lstStyle/>
          <a:p>
            <a:pPr defTabSz="1043056" fontAlgn="auto">
              <a:spcAft>
                <a:spcPts val="0"/>
              </a:spcAft>
              <a:defRPr/>
            </a:pPr>
            <a:r>
              <a:rPr lang="ru-RU" sz="1800" dirty="0" smtClean="0">
                <a:solidFill>
                  <a:prstClr val="black"/>
                </a:solidFill>
                <a:latin typeface="Calibri"/>
              </a:rPr>
              <a:t>4,3%</a:t>
            </a:r>
            <a:endParaRPr lang="ru-RU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688" y="1557338"/>
            <a:ext cx="647700" cy="307975"/>
          </a:xfrm>
          <a:prstGeom prst="rect">
            <a:avLst/>
          </a:prstGeom>
        </p:spPr>
        <p:txBody>
          <a:bodyPr wrap="none" lIns="104306" tIns="52153" rIns="104306" bIns="52153" anchor="ctr"/>
          <a:lstStyle/>
          <a:p>
            <a:pPr defTabSz="1043056" fontAlgn="auto">
              <a:spcAft>
                <a:spcPts val="0"/>
              </a:spcAft>
              <a:defRPr/>
            </a:pPr>
            <a:endParaRPr lang="ru-RU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9147565" y="6092825"/>
            <a:ext cx="48538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2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42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76513" y="2251075"/>
          <a:ext cx="3017837" cy="204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r:id="rId4" imgW="3017782" imgH="2048434" progId="Excel.Chart.8">
                  <p:embed/>
                </p:oleObj>
              </mc:Choice>
              <mc:Fallback>
                <p:oleObj r:id="rId4" imgW="3017782" imgH="2048434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513" y="2251075"/>
                        <a:ext cx="3017837" cy="204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71575" y="476250"/>
            <a:ext cx="7948613" cy="1270000"/>
          </a:xfrm>
        </p:spPr>
        <p:txBody>
          <a:bodyPr/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200" dirty="0" smtClean="0">
                <a:solidFill>
                  <a:schemeClr val="accent1"/>
                </a:solidFill>
              </a:rPr>
              <a:t>РИСК-ОРИЕНТИРОВАННЫЙ ПОДХОД: ВОЗМЕЩЕНИЕ НДС</a:t>
            </a:r>
            <a:r>
              <a:rPr lang="ru-RU" sz="2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900" b="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Заявлено к возмещению 37,1 млрд. руб.</a:t>
            </a:r>
            <a:endParaRPr lang="ru-RU" sz="1900" b="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TextBox 17"/>
          <p:cNvSpPr txBox="1">
            <a:spLocks noChangeArrowheads="1"/>
          </p:cNvSpPr>
          <p:nvPr/>
        </p:nvSpPr>
        <p:spPr bwMode="auto">
          <a:xfrm>
            <a:off x="3159125" y="5876925"/>
            <a:ext cx="99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 anchor="ctr"/>
          <a:lstStyle>
            <a:lvl1pPr defTabSz="1042988" eaLnBrk="0" hangingPunct="0">
              <a:spcBef>
                <a:spcPct val="20000"/>
              </a:spcBef>
              <a:buFont typeface="+mj-lt"/>
              <a:defRPr sz="34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042988" eaLnBrk="0" hangingPunct="0">
              <a:spcBef>
                <a:spcPct val="20000"/>
              </a:spcBef>
              <a:buFont typeface="Arial" pitchFamily="34" charset="0"/>
              <a:defRPr sz="22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042988" eaLnBrk="0" hangingPunct="0">
              <a:spcBef>
                <a:spcPct val="20000"/>
              </a:spcBef>
              <a:buFont typeface="Arial" pitchFamily="34" charset="0"/>
              <a:buChar char="•"/>
              <a:defRPr sz="22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042988" eaLnBrk="0" hangingPunct="0">
              <a:lnSpc>
                <a:spcPts val="1650"/>
              </a:lnSpc>
              <a:spcBef>
                <a:spcPts val="363"/>
              </a:spcBef>
              <a:buFont typeface="Arial" pitchFamily="34" charset="0"/>
              <a:defRPr sz="15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042988" eaLnBrk="0" hangingPunct="0">
              <a:lnSpc>
                <a:spcPts val="1650"/>
              </a:lnSpc>
              <a:spcBef>
                <a:spcPts val="363"/>
              </a:spcBef>
              <a:buFont typeface="Arial" pitchFamily="34" charset="0"/>
              <a:defRPr sz="13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lnSpc>
                <a:spcPts val="1650"/>
              </a:lnSpc>
              <a:spcBef>
                <a:spcPts val="363"/>
              </a:spcBef>
              <a:spcAft>
                <a:spcPct val="0"/>
              </a:spcAft>
              <a:buFont typeface="Arial" pitchFamily="34" charset="0"/>
              <a:defRPr sz="13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lnSpc>
                <a:spcPts val="1650"/>
              </a:lnSpc>
              <a:spcBef>
                <a:spcPts val="363"/>
              </a:spcBef>
              <a:spcAft>
                <a:spcPct val="0"/>
              </a:spcAft>
              <a:buFont typeface="Arial" pitchFamily="34" charset="0"/>
              <a:defRPr sz="13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lnSpc>
                <a:spcPts val="1650"/>
              </a:lnSpc>
              <a:spcBef>
                <a:spcPts val="363"/>
              </a:spcBef>
              <a:spcAft>
                <a:spcPct val="0"/>
              </a:spcAft>
              <a:buFont typeface="Arial" pitchFamily="34" charset="0"/>
              <a:defRPr sz="13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lnSpc>
                <a:spcPts val="1650"/>
              </a:lnSpc>
              <a:spcBef>
                <a:spcPts val="363"/>
              </a:spcBef>
              <a:spcAft>
                <a:spcPct val="0"/>
              </a:spcAft>
              <a:buFont typeface="Arial" pitchFamily="34" charset="0"/>
              <a:defRPr sz="13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4800" b="1" smtClean="0">
              <a:latin typeface="Arial" pitchFamily="34" charset="0"/>
            </a:endParaRPr>
          </a:p>
        </p:txBody>
      </p:sp>
      <p:sp>
        <p:nvSpPr>
          <p:cNvPr id="77" name="Скругленная прямоугольная выноска 76"/>
          <p:cNvSpPr/>
          <p:nvPr/>
        </p:nvSpPr>
        <p:spPr>
          <a:xfrm>
            <a:off x="1423988" y="2338388"/>
            <a:ext cx="936625" cy="874712"/>
          </a:xfrm>
          <a:prstGeom prst="wedgeRoundRectCallout">
            <a:avLst>
              <a:gd name="adj1" fmla="val 162727"/>
              <a:gd name="adj2" fmla="val 67681"/>
              <a:gd name="adj3" fmla="val 16667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ru-RU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32,3 млрд.</a:t>
            </a: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6323013" y="2852738"/>
            <a:ext cx="2085975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1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в сокращенный срок попадает </a:t>
            </a:r>
            <a:r>
              <a:rPr lang="ru-RU" dirty="0">
                <a:solidFill>
                  <a:srgbClr val="4F81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87%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ru-RU" sz="1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от заявленной суммы</a:t>
            </a: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 flipH="1">
            <a:off x="4322763" y="2338388"/>
            <a:ext cx="1138237" cy="233362"/>
          </a:xfrm>
          <a:prstGeom prst="wedgeRoundRectCallout">
            <a:avLst>
              <a:gd name="adj1" fmla="val 59896"/>
              <a:gd name="adj2" fmla="val 99904"/>
              <a:gd name="adj3" fmla="val 16667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ru-RU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4,8 млрд.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5788" y="4375150"/>
            <a:ext cx="2711450" cy="561975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критериев на дату представления декларации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585788" y="4994275"/>
            <a:ext cx="296386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defTabSz="9144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ru-RU" sz="1200" b="1" dirty="0">
                <a:solidFill>
                  <a:srgbClr val="4F81BD"/>
                </a:solidFill>
                <a:latin typeface="Calibri"/>
              </a:rPr>
              <a:t>Сущностная компания (низкий или средний уровень риска)</a:t>
            </a:r>
          </a:p>
          <a:p>
            <a:pPr marL="228600" indent="-228600" defTabSz="9144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ru-RU" sz="1200" b="1" dirty="0">
                <a:solidFill>
                  <a:srgbClr val="4F81BD"/>
                </a:solidFill>
                <a:latin typeface="Calibri"/>
              </a:rPr>
              <a:t>Соответствие одному из условий:</a:t>
            </a:r>
          </a:p>
          <a:p>
            <a:pPr marL="171450" indent="-171450" defTabSz="9144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sz="1200" b="1" dirty="0">
                <a:solidFill>
                  <a:srgbClr val="4F81BD"/>
                </a:solidFill>
                <a:latin typeface="Calibri"/>
              </a:rPr>
              <a:t>Сумма уплаченных налогов больше суммы возмещения</a:t>
            </a:r>
            <a:endParaRPr lang="en-US" sz="1200" b="1" dirty="0">
              <a:solidFill>
                <a:srgbClr val="4F81BD"/>
              </a:solidFill>
              <a:latin typeface="Calibri"/>
            </a:endParaRPr>
          </a:p>
          <a:p>
            <a:pPr marL="171450" indent="-171450" defTabSz="9144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srgbClr val="4F81BD"/>
                </a:solidFill>
                <a:latin typeface="Calibri"/>
              </a:rPr>
              <a:t>90% </a:t>
            </a:r>
            <a:r>
              <a:rPr lang="ru-RU" sz="1200" b="1" dirty="0">
                <a:solidFill>
                  <a:srgbClr val="4F81BD"/>
                </a:solidFill>
                <a:latin typeface="Calibri"/>
              </a:rPr>
              <a:t>поставщиков с низким уровнем риска</a:t>
            </a:r>
          </a:p>
          <a:p>
            <a:pPr algn="ctr" defTabSz="914400">
              <a:spcBef>
                <a:spcPct val="50000"/>
              </a:spcBef>
              <a:defRPr/>
            </a:pPr>
            <a:endParaRPr lang="ru-RU" sz="12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576638" y="4375150"/>
            <a:ext cx="2630487" cy="55245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критериев по истечении 2 месяцев КНП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573838" y="4384675"/>
            <a:ext cx="2266950" cy="55245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Принятие решения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576638" y="5000625"/>
            <a:ext cx="2746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defTabSz="9144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ru-RU" sz="1200" b="1" dirty="0">
                <a:solidFill>
                  <a:srgbClr val="4F81BD"/>
                </a:solidFill>
                <a:latin typeface="Calibri"/>
              </a:rPr>
              <a:t>Прямые расхождения устранены</a:t>
            </a:r>
          </a:p>
          <a:p>
            <a:pPr marL="228600" indent="-228600" defTabSz="9144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ru-RU" sz="1200" b="1" dirty="0">
                <a:solidFill>
                  <a:srgbClr val="4F81BD"/>
                </a:solidFill>
                <a:latin typeface="Calibri"/>
              </a:rPr>
              <a:t>Налогоплательщик не является выгодоприобретателем</a:t>
            </a:r>
          </a:p>
          <a:p>
            <a:pPr algn="ctr" defTabSz="914400">
              <a:spcBef>
                <a:spcPct val="50000"/>
              </a:spcBef>
              <a:defRPr/>
            </a:pPr>
            <a:endParaRPr lang="ru-RU" sz="2000" b="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6435725" y="5046663"/>
            <a:ext cx="25558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defTabSz="9144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ru-RU" sz="1200" b="1" dirty="0">
                <a:solidFill>
                  <a:srgbClr val="4F81BD"/>
                </a:solidFill>
                <a:latin typeface="Calibri"/>
              </a:rPr>
              <a:t>Решение о возмещении НДС</a:t>
            </a:r>
          </a:p>
          <a:p>
            <a:pPr marL="228600" indent="-228600" defTabSz="9144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ru-RU" sz="1200" b="1" dirty="0">
                <a:solidFill>
                  <a:srgbClr val="4F81BD"/>
                </a:solidFill>
                <a:latin typeface="Calibri"/>
              </a:rPr>
              <a:t>Продолжение КНП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576513" y="1773238"/>
            <a:ext cx="5329237" cy="42545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Заявлено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440113" y="4581525"/>
            <a:ext cx="0" cy="19431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323013" y="4581525"/>
            <a:ext cx="0" cy="19431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9147565" y="6092825"/>
            <a:ext cx="48538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2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36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76288" y="333375"/>
            <a:ext cx="85693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849313" y="523875"/>
            <a:ext cx="84963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0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Сроки проведения камеральных налоговых проверок налоговых деклараций по НДС с заявленными суммами к возмещению из бюджета</a:t>
            </a:r>
            <a:endParaRPr lang="ru-RU" sz="2000" b="1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30963" y="1773138"/>
            <a:ext cx="914400" cy="884515"/>
          </a:xfrm>
          <a:prstGeom prst="rect">
            <a:avLst/>
          </a:prstGeom>
        </p:spPr>
        <p:txBody>
          <a:bodyPr wrap="none" lIns="104306" tIns="52153" rIns="104306" bIns="52153" anchor="ctr">
            <a:normAutofit/>
          </a:bodyPr>
          <a:lstStyle/>
          <a:p>
            <a:pPr defTabSz="1043056" fontAlgn="auto">
              <a:spcAft>
                <a:spcPts val="0"/>
              </a:spcAft>
              <a:defRPr/>
            </a:pPr>
            <a:endParaRPr lang="ru-RU" sz="4800" b="1" dirty="0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9147565" y="6092825"/>
            <a:ext cx="48538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2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20"/>
          <p:cNvSpPr>
            <a:spLocks noChangeArrowheads="1"/>
          </p:cNvSpPr>
          <p:nvPr/>
        </p:nvSpPr>
        <p:spPr bwMode="auto">
          <a:xfrm>
            <a:off x="1280592" y="1772816"/>
            <a:ext cx="3255912" cy="707886"/>
          </a:xfrm>
          <a:prstGeom prst="rect">
            <a:avLst/>
          </a:prstGeom>
          <a:noFill/>
          <a:ln>
            <a:solidFill>
              <a:srgbClr val="2DBDB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1F3F5F"/>
              </a:buClr>
            </a:pPr>
            <a:r>
              <a:rPr lang="ru-RU" altLang="ru-RU" sz="2000" dirty="0" smtClean="0">
                <a:solidFill>
                  <a:prstClr val="black"/>
                </a:solidFill>
                <a:latin typeface="Arial Narrow" pitchFamily="34" charset="0"/>
              </a:rPr>
              <a:t>Письмо ФНС России</a:t>
            </a:r>
            <a:r>
              <a:rPr lang="en-US" altLang="ru-RU" sz="2000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ru-RU" altLang="ru-RU" sz="2000" dirty="0" smtClean="0">
                <a:solidFill>
                  <a:prstClr val="black"/>
                </a:solidFill>
                <a:latin typeface="Arial Narrow" pitchFamily="34" charset="0"/>
              </a:rPr>
              <a:t>от 13.07.2017 №ММВ-20-15/112</a:t>
            </a:r>
            <a:r>
              <a:rPr lang="en-US" altLang="ru-RU" sz="2000" dirty="0" smtClean="0">
                <a:solidFill>
                  <a:prstClr val="black"/>
                </a:solidFill>
                <a:latin typeface="Arial Narrow" pitchFamily="34" charset="0"/>
              </a:rPr>
              <a:t>@</a:t>
            </a:r>
            <a:endParaRPr lang="en-US" altLang="ru-RU" sz="20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8" name="Прямоугольник 20"/>
          <p:cNvSpPr>
            <a:spLocks noChangeArrowheads="1"/>
          </p:cNvSpPr>
          <p:nvPr/>
        </p:nvSpPr>
        <p:spPr bwMode="auto">
          <a:xfrm>
            <a:off x="5745088" y="1700808"/>
            <a:ext cx="3456384" cy="1015663"/>
          </a:xfrm>
          <a:prstGeom prst="rect">
            <a:avLst/>
          </a:prstGeom>
          <a:noFill/>
          <a:ln>
            <a:solidFill>
              <a:srgbClr val="2DBDB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1F3F5F"/>
              </a:buClr>
            </a:pPr>
            <a:r>
              <a:rPr lang="en-US" altLang="ru-RU" sz="2000" dirty="0" smtClean="0">
                <a:solidFill>
                  <a:prstClr val="black"/>
                </a:solidFill>
                <a:latin typeface="Arial Narrow" pitchFamily="34" charset="0"/>
              </a:rPr>
              <a:t>C </a:t>
            </a:r>
            <a:r>
              <a:rPr lang="en-US" altLang="ru-RU" sz="2000" dirty="0" smtClean="0">
                <a:solidFill>
                  <a:srgbClr val="FF0000"/>
                </a:solidFill>
                <a:latin typeface="Arial Narrow" pitchFamily="34" charset="0"/>
              </a:rPr>
              <a:t>04.09.2018</a:t>
            </a:r>
            <a:r>
              <a:rPr lang="en-US" altLang="ru-RU" sz="2000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ru-RU" altLang="ru-RU" sz="2000" dirty="0" smtClean="0">
                <a:solidFill>
                  <a:prstClr val="black"/>
                </a:solidFill>
                <a:latin typeface="Arial Narrow" pitchFamily="34" charset="0"/>
              </a:rPr>
              <a:t>вступил в силу федеральный закон от 03.08.2018 №302-ФЗ</a:t>
            </a:r>
            <a:endParaRPr lang="en-US" altLang="ru-RU" sz="20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84648" y="3284984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defTabSz="1043056" fontAlgn="auto">
              <a:spcAft>
                <a:spcPts val="0"/>
              </a:spcAft>
            </a:pPr>
            <a:endParaRPr lang="ru-RU" sz="4800" b="1" dirty="0" smtClean="0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0552" y="3573016"/>
            <a:ext cx="4392488" cy="576064"/>
          </a:xfrm>
          <a:prstGeom prst="rect">
            <a:avLst/>
          </a:prstGeom>
          <a:ln>
            <a:solidFill>
              <a:srgbClr val="2DBDB6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defTabSz="1043056" fontAlgn="auto">
              <a:spcAft>
                <a:spcPts val="0"/>
              </a:spcAft>
            </a:pP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- средний или низкий уровень риска, установленный АСК НДС</a:t>
            </a:r>
          </a:p>
        </p:txBody>
      </p:sp>
      <p:sp>
        <p:nvSpPr>
          <p:cNvPr id="27" name="Прямоугольник 20"/>
          <p:cNvSpPr>
            <a:spLocks noChangeArrowheads="1"/>
          </p:cNvSpPr>
          <p:nvPr/>
        </p:nvSpPr>
        <p:spPr bwMode="auto">
          <a:xfrm>
            <a:off x="560512" y="2780928"/>
            <a:ext cx="4752528" cy="707886"/>
          </a:xfrm>
          <a:prstGeom prst="rect">
            <a:avLst/>
          </a:prstGeom>
          <a:noFill/>
          <a:ln>
            <a:solidFill>
              <a:srgbClr val="2DBDB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1F3F5F"/>
              </a:buClr>
            </a:pPr>
            <a:r>
              <a:rPr lang="ru-RU" altLang="ru-RU" sz="2000" dirty="0" smtClean="0">
                <a:solidFill>
                  <a:prstClr val="black"/>
                </a:solidFill>
                <a:latin typeface="Arial Narrow" pitchFamily="34" charset="0"/>
              </a:rPr>
              <a:t>Срок камеральной проверки 2 месяца, при соблюдении следующих условий:</a:t>
            </a:r>
            <a:endParaRPr lang="en-US" altLang="ru-RU" sz="20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8" name="Прямоугольник 20"/>
          <p:cNvSpPr>
            <a:spLocks noChangeArrowheads="1"/>
          </p:cNvSpPr>
          <p:nvPr/>
        </p:nvSpPr>
        <p:spPr bwMode="auto">
          <a:xfrm>
            <a:off x="5961112" y="3140968"/>
            <a:ext cx="3024336" cy="1938992"/>
          </a:xfrm>
          <a:prstGeom prst="rect">
            <a:avLst/>
          </a:prstGeom>
          <a:noFill/>
          <a:ln>
            <a:solidFill>
              <a:srgbClr val="2DBDB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1F3F5F"/>
              </a:buClr>
            </a:pPr>
            <a:r>
              <a:rPr lang="ru-RU" altLang="ru-RU" sz="2000" dirty="0" smtClean="0">
                <a:solidFill>
                  <a:prstClr val="black"/>
                </a:solidFill>
                <a:latin typeface="Arial Narrow" pitchFamily="34" charset="0"/>
              </a:rPr>
              <a:t>Срок камеральной проверки налоговых деклараций по НДС составляет 2 месяца, при обнаружении нарушений, срок продлевается до 3 месяцев</a:t>
            </a:r>
            <a:endParaRPr lang="en-US" altLang="ru-RU" sz="20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6825208" y="2852936"/>
            <a:ext cx="1152128" cy="144016"/>
          </a:xfrm>
          <a:prstGeom prst="downArrow">
            <a:avLst/>
          </a:prstGeom>
          <a:solidFill>
            <a:srgbClr val="2DBDB6"/>
          </a:solidFill>
          <a:ln>
            <a:solidFill>
              <a:srgbClr val="2DBD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5529064" y="1628800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трелка вниз 33"/>
          <p:cNvSpPr/>
          <p:nvPr/>
        </p:nvSpPr>
        <p:spPr>
          <a:xfrm>
            <a:off x="2360712" y="2564904"/>
            <a:ext cx="1152128" cy="144016"/>
          </a:xfrm>
          <a:prstGeom prst="downArrow">
            <a:avLst/>
          </a:prstGeom>
          <a:solidFill>
            <a:srgbClr val="2DBDB6"/>
          </a:solidFill>
          <a:ln>
            <a:solidFill>
              <a:srgbClr val="2DBD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704528" y="3501008"/>
            <a:ext cx="0" cy="2376264"/>
          </a:xfrm>
          <a:prstGeom prst="line">
            <a:avLst/>
          </a:prstGeom>
          <a:ln>
            <a:solidFill>
              <a:srgbClr val="2DBD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704528" y="3933056"/>
            <a:ext cx="144016" cy="0"/>
          </a:xfrm>
          <a:prstGeom prst="line">
            <a:avLst/>
          </a:prstGeom>
          <a:ln>
            <a:solidFill>
              <a:srgbClr val="2DBD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20552" y="4221088"/>
            <a:ext cx="4392488" cy="1008112"/>
          </a:xfrm>
          <a:prstGeom prst="rect">
            <a:avLst/>
          </a:prstGeom>
          <a:ln>
            <a:solidFill>
              <a:srgbClr val="2DBDB6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defTabSz="1043056" fontAlgn="auto">
              <a:spcAft>
                <a:spcPts val="0"/>
              </a:spcAft>
            </a:pP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- Заявленное возмещение не превышает совокупную сумму НДС, акцизов, налога на прибыль и НДПИ, уплаченную за три календарных года</a:t>
            </a: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704528" y="4581128"/>
            <a:ext cx="144016" cy="0"/>
          </a:xfrm>
          <a:prstGeom prst="line">
            <a:avLst/>
          </a:prstGeom>
          <a:ln>
            <a:solidFill>
              <a:srgbClr val="2DBD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20552" y="5301208"/>
            <a:ext cx="4392488" cy="1224136"/>
          </a:xfrm>
          <a:prstGeom prst="rect">
            <a:avLst/>
          </a:prstGeom>
          <a:ln>
            <a:solidFill>
              <a:srgbClr val="2DBDB6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defTabSz="1043056" fontAlgn="auto">
              <a:spcAft>
                <a:spcPts val="0"/>
              </a:spcAft>
            </a:pP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- 90% вычетов по НДС от общей суммы вычетов, составляют суммы налога, предъявленные продавцами, которым АСК НДС присвоен низкий уровень налогового риска.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704528" y="5877272"/>
            <a:ext cx="144016" cy="0"/>
          </a:xfrm>
          <a:prstGeom prst="line">
            <a:avLst/>
          </a:prstGeom>
          <a:ln>
            <a:solidFill>
              <a:srgbClr val="2DBD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85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76288" y="333375"/>
            <a:ext cx="85693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848544" y="692696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0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Заявительный порядок возмещения НДС (ст.176.1 НК РФ)</a:t>
            </a:r>
            <a:endParaRPr lang="ru-RU" sz="2000" b="1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30963" y="1773138"/>
            <a:ext cx="914400" cy="884515"/>
          </a:xfrm>
          <a:prstGeom prst="rect">
            <a:avLst/>
          </a:prstGeom>
        </p:spPr>
        <p:txBody>
          <a:bodyPr wrap="none" lIns="104306" tIns="52153" rIns="104306" bIns="52153" anchor="ctr">
            <a:normAutofit/>
          </a:bodyPr>
          <a:lstStyle/>
          <a:p>
            <a:pPr defTabSz="1043056" fontAlgn="auto">
              <a:spcAft>
                <a:spcPts val="0"/>
              </a:spcAft>
              <a:defRPr/>
            </a:pPr>
            <a:endParaRPr lang="ru-RU" sz="4800" b="1" dirty="0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9147565" y="6092825"/>
            <a:ext cx="48538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2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84648" y="3284984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defTabSz="1043056" fontAlgn="auto">
              <a:spcAft>
                <a:spcPts val="0"/>
              </a:spcAft>
            </a:pPr>
            <a:endParaRPr lang="ru-RU" sz="4800" b="1" dirty="0" smtClean="0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064263" y="1844824"/>
            <a:ext cx="7848872" cy="1938992"/>
          </a:xfrm>
          <a:prstGeom prst="rect">
            <a:avLst/>
          </a:prstGeom>
          <a:noFill/>
          <a:ln>
            <a:solidFill>
              <a:srgbClr val="4FC6E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sz="2000" dirty="0" smtClean="0">
                <a:latin typeface="+mj-lt"/>
              </a:rPr>
              <a:t>Воспользоваться </a:t>
            </a:r>
            <a:r>
              <a:rPr lang="ru-RU" sz="2000" dirty="0">
                <a:latin typeface="+mj-lt"/>
              </a:rPr>
              <a:t>правом на возмещение НДС в заявительном порядке могут (</a:t>
            </a:r>
            <a:r>
              <a:rPr lang="ru-RU" sz="2000" dirty="0">
                <a:latin typeface="+mj-lt"/>
                <a:hlinkClick r:id="rId2"/>
              </a:rPr>
              <a:t>п. 2 ст. 176.1</a:t>
            </a:r>
            <a:r>
              <a:rPr lang="ru-RU" sz="2000" dirty="0">
                <a:latin typeface="+mj-lt"/>
              </a:rPr>
              <a:t> НК РФ):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+mj-lt"/>
              </a:rPr>
              <a:t>все налогоплательщики, если они предоставили </a:t>
            </a:r>
            <a:r>
              <a:rPr lang="ru-RU" sz="2000" dirty="0">
                <a:latin typeface="+mj-lt"/>
                <a:hlinkClick r:id="rId3"/>
              </a:rPr>
              <a:t>банковскую гарантию</a:t>
            </a:r>
            <a:r>
              <a:rPr lang="ru-RU" sz="2000" dirty="0">
                <a:latin typeface="+mj-lt"/>
              </a:rPr>
              <a:t> или </a:t>
            </a:r>
            <a:r>
              <a:rPr lang="ru-RU" sz="2000" dirty="0">
                <a:latin typeface="+mj-lt"/>
                <a:hlinkClick r:id="rId4"/>
              </a:rPr>
              <a:t>поручительство</a:t>
            </a:r>
            <a:r>
              <a:rPr lang="ru-RU" sz="2000" dirty="0">
                <a:latin typeface="+mj-lt"/>
              </a:rPr>
              <a:t> российской организации;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+mj-lt"/>
              </a:rPr>
              <a:t>организации, которые за три предыдущих года уплатили </a:t>
            </a:r>
            <a:r>
              <a:rPr lang="ru-RU" sz="2000" dirty="0">
                <a:latin typeface="+mj-lt"/>
                <a:hlinkClick r:id="rId5"/>
              </a:rPr>
              <a:t>налоги на сумму не менее 2 миллиарда руб</a:t>
            </a:r>
            <a:r>
              <a:rPr lang="ru-RU" sz="2000" dirty="0" smtClean="0">
                <a:latin typeface="+mj-lt"/>
                <a:hlinkClick r:id="rId5"/>
              </a:rPr>
              <a:t>.</a:t>
            </a:r>
            <a:endParaRPr lang="ru-RU" sz="2000" dirty="0">
              <a:latin typeface="+mj-l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2278" y="1268760"/>
            <a:ext cx="748883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03.08.2018 № 302-ФЗ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68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4"/>
          <p:cNvSpPr txBox="1">
            <a:spLocks noChangeArrowheads="1"/>
          </p:cNvSpPr>
          <p:nvPr/>
        </p:nvSpPr>
        <p:spPr bwMode="auto">
          <a:xfrm>
            <a:off x="1281113" y="3213100"/>
            <a:ext cx="7470775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4" tIns="47892" rIns="95784" bIns="47892" anchor="ctr"/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chemeClr val="bg1"/>
                </a:solidFill>
              </a:rPr>
              <a:t>СПАСИБО ЗА ВНИМАНИЕ!</a:t>
            </a:r>
            <a:endParaRPr lang="ru-RU" altLang="ru-RU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22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3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4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31967</TotalTime>
  <Words>451</Words>
  <Application>Microsoft Office PowerPoint</Application>
  <PresentationFormat>Лист A4 (210x297 мм)</PresentationFormat>
  <Paragraphs>83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Present_FNS2012_A4</vt:lpstr>
      <vt:lpstr>1_Present_FNS2012_A4</vt:lpstr>
      <vt:lpstr>2_Present_FNS2012_A4</vt:lpstr>
      <vt:lpstr>3_Present_FNS2012_A4</vt:lpstr>
      <vt:lpstr>4_Present_FNS2012_A4</vt:lpstr>
      <vt:lpstr>Диаграмма Microsoft Excel</vt:lpstr>
      <vt:lpstr>Презентация PowerPoint</vt:lpstr>
      <vt:lpstr>Презентация PowerPoint</vt:lpstr>
      <vt:lpstr>Презентация PowerPoint</vt:lpstr>
      <vt:lpstr>Презентация PowerPoint</vt:lpstr>
      <vt:lpstr>РИСК-ОРИЕНТИРОВАННЫЙ ПОДХОД: ВОЗМЕЩЕНИЕ НДС  Заявлено к возмещению 37,1 млрд. руб.</vt:lpstr>
      <vt:lpstr>Презентация PowerPoint</vt:lpstr>
      <vt:lpstr>Презентация PowerPoint</vt:lpstr>
      <vt:lpstr>Презентация PowerPoint</vt:lpstr>
    </vt:vector>
  </TitlesOfParts>
  <Company>UFNS 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Егорова Людмила В.</dc:creator>
  <cp:lastModifiedBy>Администратор</cp:lastModifiedBy>
  <cp:revision>2585</cp:revision>
  <cp:lastPrinted>2018-10-18T12:42:32Z</cp:lastPrinted>
  <dcterms:created xsi:type="dcterms:W3CDTF">2013-02-15T12:03:01Z</dcterms:created>
  <dcterms:modified xsi:type="dcterms:W3CDTF">2018-11-07T11:52:11Z</dcterms:modified>
</cp:coreProperties>
</file>