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7"/>
  </p:notesMasterIdLst>
  <p:sldIdLst>
    <p:sldId id="359" r:id="rId2"/>
    <p:sldId id="360" r:id="rId3"/>
    <p:sldId id="362" r:id="rId4"/>
    <p:sldId id="363" r:id="rId5"/>
    <p:sldId id="364" r:id="rId6"/>
  </p:sldIdLst>
  <p:sldSz cx="9144000" cy="5143500" type="screen16x9"/>
  <p:notesSz cx="6797675" cy="9926638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B0"/>
    <a:srgbClr val="0000FF"/>
    <a:srgbClr val="A2C2E8"/>
    <a:srgbClr val="005CB8"/>
    <a:srgbClr val="008000"/>
    <a:srgbClr val="6600CC"/>
    <a:srgbClr val="FFFFCC"/>
    <a:srgbClr val="0033CC"/>
    <a:srgbClr val="0066CC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89931" autoAdjust="0"/>
  </p:normalViewPr>
  <p:slideViewPr>
    <p:cSldViewPr showGuides="1">
      <p:cViewPr varScale="1">
        <p:scale>
          <a:sx n="132" d="100"/>
          <a:sy n="132" d="100"/>
        </p:scale>
        <p:origin x="-524" y="-79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27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15708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0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8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5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221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1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2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0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1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266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0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4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9502"/>
            <a:ext cx="6336704" cy="237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" y="2710566"/>
            <a:ext cx="4445569" cy="20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10566"/>
            <a:ext cx="4320479" cy="20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1510"/>
            <a:ext cx="6692832" cy="403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7" y="2571750"/>
            <a:ext cx="1757884" cy="175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51" y="369214"/>
            <a:ext cx="6663391" cy="190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5726"/>
            <a:ext cx="4845654" cy="252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 bwMode="auto">
          <a:xfrm>
            <a:off x="6697192" y="2427734"/>
            <a:ext cx="2130550" cy="222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88862"/>
            <a:ext cx="1351168" cy="20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8640960" cy="45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0811" y="4371950"/>
            <a:ext cx="2828840" cy="4909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61926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775"/>
            <a:ext cx="2448272" cy="469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лайды_коллегия_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слайды_коллегия_2017</Template>
  <TotalTime>14223</TotalTime>
  <Words>0</Words>
  <Application>Microsoft Office PowerPoint</Application>
  <PresentationFormat>Экран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1_слайды_коллегия_2017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Чикина Дарья Леонидовна</dc:creator>
  <cp:lastModifiedBy>Крапивина Марина Петровна</cp:lastModifiedBy>
  <cp:revision>2601</cp:revision>
  <cp:lastPrinted>2023-03-03T01:31:42Z</cp:lastPrinted>
  <dcterms:created xsi:type="dcterms:W3CDTF">2017-03-06T07:36:36Z</dcterms:created>
  <dcterms:modified xsi:type="dcterms:W3CDTF">2023-09-25T02:38:14Z</dcterms:modified>
</cp:coreProperties>
</file>