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95" r:id="rId2"/>
    <p:sldId id="284" r:id="rId3"/>
    <p:sldId id="286" r:id="rId4"/>
    <p:sldId id="287" r:id="rId5"/>
    <p:sldId id="292" r:id="rId6"/>
    <p:sldId id="296" r:id="rId7"/>
    <p:sldId id="283" r:id="rId8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94" d="100"/>
          <a:sy n="94" d="100"/>
        </p:scale>
        <p:origin x="-1200" y="-18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CCBB8-2A4F-49E8-AB48-F1E6518BF32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4A58-802E-4653-B50F-1D2EAECB41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456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"/>
            <a:ext cx="9144000" cy="571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05549"/>
            <a:ext cx="7772400" cy="1225021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329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434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6" y="864884"/>
            <a:ext cx="7562805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1EF34-AC4E-4BEA-8CAF-09C7CAEB003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8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AE0B-CD44-49DF-9DF7-60D47C412FE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45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27545"/>
            <a:ext cx="5111751" cy="487759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D914-29FA-4C7C-8788-BBAC0DF60B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65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4"/>
            <a:ext cx="5486400" cy="47228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94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A6330-F686-4801-B239-5E80FAC61F1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03F1-F1A5-4CA3-B83D-616942EB716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98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9C95-B627-4481-BA7D-3924348DB1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3DB37-9E50-4CA1-AA00-2519E8B0371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45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74" y="252679"/>
            <a:ext cx="2405063" cy="53763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1" y="252679"/>
            <a:ext cx="7065963" cy="53763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FA6E-491E-4059-820D-5D24771A4F2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0571-7761-4917-85F2-D842A5F950B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0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9" y="1039840"/>
            <a:ext cx="6102883" cy="397790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185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926161" y="4272144"/>
            <a:ext cx="923925" cy="313973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9" y="1672176"/>
            <a:ext cx="7632700" cy="3563054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91" y="620901"/>
            <a:ext cx="7548639" cy="1051279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E175-D24B-4431-B98F-5894FBB2207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40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926161" y="4272144"/>
            <a:ext cx="923925" cy="313973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9" y="1672176"/>
            <a:ext cx="7632700" cy="3563054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620893"/>
            <a:ext cx="7632699" cy="1051278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666A-54EB-4BEA-AB44-5C24A128B84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75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"/>
            <a:ext cx="9144000" cy="571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9" y="1672176"/>
            <a:ext cx="7632700" cy="3563054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9" y="620893"/>
            <a:ext cx="7632699" cy="1051278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C8CE-5D75-4D15-BCBA-E11604FC933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98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"/>
            <a:ext cx="9144000" cy="571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9" y="1672176"/>
            <a:ext cx="7632700" cy="3563054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9" y="620893"/>
            <a:ext cx="7632699" cy="1051278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4983-A2E0-43DA-838D-8178EE4EA2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34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9" y="1642433"/>
            <a:ext cx="5736843" cy="113506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9" y="392275"/>
            <a:ext cx="5736843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7941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90" y="620900"/>
            <a:ext cx="8075612" cy="105127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672169"/>
            <a:ext cx="3647576" cy="356305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72169"/>
            <a:ext cx="3671888" cy="356305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B96A-9C3F-4E00-9EE7-7EB761DDDBF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05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79265"/>
            <a:ext cx="4040188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279265"/>
            <a:ext cx="4041775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52C1-3386-4AC2-9CB9-77BFC762599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55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"/>
            <a:ext cx="9144000" cy="571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9" y="620895"/>
            <a:ext cx="7632700" cy="10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9" y="1658058"/>
            <a:ext cx="7632700" cy="357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4"/>
            <a:ext cx="2133600" cy="30515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111027-2908-40A4-84BA-75B8469EF5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4"/>
            <a:ext cx="2895600" cy="30515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62" y="4887740"/>
            <a:ext cx="504825" cy="569736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C9014CD-AA60-40B9-9439-455ADBFA709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40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0" y="2832815"/>
            <a:ext cx="8893175" cy="122413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«Использование электронных сервисов налогоплательщиками и оценка налоговых рисков 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ведении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бизнеса»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700" dirty="0" smtClean="0">
                <a:latin typeface="Garamond" pitchFamily="18" charset="0"/>
              </a:rPr>
              <a:t/>
            </a:r>
            <a:br>
              <a:rPr lang="en-US" sz="2700" dirty="0" smtClean="0">
                <a:latin typeface="Garamond" pitchFamily="18" charset="0"/>
              </a:rPr>
            </a:br>
            <a:r>
              <a:rPr lang="ru-RU" sz="2700" dirty="0" smtClean="0">
                <a:latin typeface="Garamond" pitchFamily="18" charset="0"/>
              </a:rPr>
              <a:t/>
            </a:r>
            <a:br>
              <a:rPr lang="ru-RU" sz="2700" dirty="0" smtClean="0">
                <a:latin typeface="Garamond" pitchFamily="18" charset="0"/>
              </a:rPr>
            </a:br>
            <a:endParaRPr lang="ru-RU" sz="2700" dirty="0" smtClean="0">
              <a:latin typeface="Garamond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1" y="3898199"/>
            <a:ext cx="7777163" cy="1679223"/>
          </a:xfrm>
        </p:spPr>
        <p:txBody>
          <a:bodyPr>
            <a:normAutofit/>
          </a:bodyPr>
          <a:lstStyle/>
          <a:p>
            <a:pPr eaLnBrk="1" hangingPunct="1"/>
            <a:endParaRPr lang="ru-RU" altLang="ru-RU" sz="2000" b="1" dirty="0" smtClean="0">
              <a:latin typeface="Garamond" pitchFamily="18" charset="0"/>
            </a:endParaRPr>
          </a:p>
          <a:p>
            <a:pPr eaLnBrk="1" hangingPunct="1"/>
            <a:r>
              <a:rPr lang="ru-RU" altLang="ru-RU" sz="2000" b="1" dirty="0" smtClean="0">
                <a:latin typeface="Garamond" pitchFamily="18" charset="0"/>
              </a:rPr>
              <a:t>Начальник отдела анализа и планирования налоговых проверок  Управления</a:t>
            </a:r>
          </a:p>
          <a:p>
            <a:pPr eaLnBrk="1" hangingPunct="1"/>
            <a:r>
              <a:rPr lang="ru-RU" altLang="ru-RU" sz="2000" b="1" dirty="0" smtClean="0">
                <a:latin typeface="Garamond" pitchFamily="18" charset="0"/>
              </a:rPr>
              <a:t>Н.Н. Михеева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250" y="56448"/>
            <a:ext cx="5689600" cy="481543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>
              <a:defRPr/>
            </a:pPr>
            <a:r>
              <a:rPr lang="ru-RU" sz="2000" b="1" dirty="0">
                <a:solidFill>
                  <a:prstClr val="white"/>
                </a:solidFill>
                <a:latin typeface="Garamond" pitchFamily="18" charset="0"/>
              </a:rPr>
              <a:t>УФНС РОССИИ ПО ПЕРМСКОМУ КРАЮ</a:t>
            </a:r>
          </a:p>
        </p:txBody>
      </p:sp>
    </p:spTree>
    <p:extLst>
      <p:ext uri="{BB962C8B-B14F-4D97-AF65-F5344CB8AC3E}">
        <p14:creationId xmlns="" xmlns:p14="http://schemas.microsoft.com/office/powerpoint/2010/main" val="20199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7380"/>
            <a:ext cx="7632700" cy="259228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02662" y="4887740"/>
            <a:ext cx="504825" cy="569736"/>
          </a:xfrm>
        </p:spPr>
        <p:txBody>
          <a:bodyPr/>
          <a:lstStyle/>
          <a:p>
            <a:pPr>
              <a:defRPr/>
            </a:pPr>
            <a:fld id="{A7ADE175-D24B-4431-B98F-5894FBB2207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t="4274" r="-1" b="6305"/>
          <a:stretch>
            <a:fillRect/>
          </a:stretch>
        </p:blipFill>
        <p:spPr bwMode="auto">
          <a:xfrm>
            <a:off x="323528" y="409228"/>
            <a:ext cx="806489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21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DE175-D24B-4431-B98F-5894FBB2207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t="4103" b="4254"/>
          <a:stretch>
            <a:fillRect/>
          </a:stretch>
        </p:blipFill>
        <p:spPr bwMode="auto">
          <a:xfrm>
            <a:off x="323528" y="409228"/>
            <a:ext cx="79928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08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DE175-D24B-4431-B98F-5894FBB2207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t="4103" b="4425"/>
          <a:stretch>
            <a:fillRect/>
          </a:stretch>
        </p:blipFill>
        <p:spPr bwMode="auto">
          <a:xfrm>
            <a:off x="395536" y="481236"/>
            <a:ext cx="792088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73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503F1-F1A5-4CA3-B83D-616942EB716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2497460"/>
            <a:ext cx="3744416" cy="108012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6104" y="1057300"/>
            <a:ext cx="3744416" cy="108012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4660" y="3860264"/>
            <a:ext cx="3744416" cy="108012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t="3761" b="4425"/>
          <a:stretch>
            <a:fillRect/>
          </a:stretch>
        </p:blipFill>
        <p:spPr bwMode="auto">
          <a:xfrm>
            <a:off x="323528" y="409228"/>
            <a:ext cx="79928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949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503F1-F1A5-4CA3-B83D-616942EB716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t="3596" b="4432"/>
          <a:stretch>
            <a:fillRect/>
          </a:stretch>
        </p:blipFill>
        <p:spPr bwMode="auto">
          <a:xfrm>
            <a:off x="323528" y="409228"/>
            <a:ext cx="784887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0" y="2832815"/>
            <a:ext cx="8893175" cy="122413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700" dirty="0" smtClean="0">
                <a:latin typeface="Garamond" pitchFamily="18" charset="0"/>
              </a:rPr>
              <a:t/>
            </a:r>
            <a:br>
              <a:rPr lang="en-US" sz="2700" dirty="0" smtClean="0">
                <a:latin typeface="Garamond" pitchFamily="18" charset="0"/>
              </a:rPr>
            </a:br>
            <a:r>
              <a:rPr lang="ru-RU" sz="2700" dirty="0" smtClean="0">
                <a:latin typeface="Garamond" pitchFamily="18" charset="0"/>
              </a:rPr>
              <a:t/>
            </a:r>
            <a:br>
              <a:rPr lang="ru-RU" sz="2700" dirty="0" smtClean="0">
                <a:latin typeface="Garamond" pitchFamily="18" charset="0"/>
              </a:rPr>
            </a:br>
            <a:endParaRPr lang="ru-RU" sz="2700" dirty="0" smtClean="0">
              <a:latin typeface="Garamond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1" y="3898199"/>
            <a:ext cx="7777163" cy="1679223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Garamond" pitchFamily="18" charset="0"/>
              </a:rPr>
              <a:t>Начальник отдела анализа и планирования налоговых проверок  Управления</a:t>
            </a:r>
          </a:p>
          <a:p>
            <a:pPr eaLnBrk="1" hangingPunct="1"/>
            <a:r>
              <a:rPr lang="ru-RU" altLang="ru-RU" sz="2400" b="1" dirty="0" smtClean="0">
                <a:latin typeface="Garamond" pitchFamily="18" charset="0"/>
              </a:rPr>
              <a:t>Н.Н. Михеева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250" y="56448"/>
            <a:ext cx="5689600" cy="481543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rPr>
              <a:t>УФНС РОССИИ ПО ПЕРМСКОМУ КРАЮ</a:t>
            </a:r>
          </a:p>
        </p:txBody>
      </p:sp>
    </p:spTree>
    <p:extLst>
      <p:ext uri="{BB962C8B-B14F-4D97-AF65-F5344CB8AC3E}">
        <p14:creationId xmlns="" xmlns:p14="http://schemas.microsoft.com/office/powerpoint/2010/main" val="38135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1206</TotalTime>
  <Words>37</Words>
  <Application>Microsoft Office PowerPoint</Application>
  <PresentationFormat>Экран (16:10)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Present_FNS2012_16-9</vt:lpstr>
      <vt:lpstr> «Использование электронных сервисов налогоплательщиками и оценка налоговых рисков при ведении бизнеса»   </vt:lpstr>
      <vt:lpstr>Слайд 2</vt:lpstr>
      <vt:lpstr>Слайд 3</vt:lpstr>
      <vt:lpstr>Слайд 4</vt:lpstr>
      <vt:lpstr>Слайд 5</vt:lpstr>
      <vt:lpstr>Слайд 6</vt:lpstr>
      <vt:lpstr> Спасибо за внимание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Хабарова Анна Геннадьевна</dc:creator>
  <cp:lastModifiedBy>5900-04-023</cp:lastModifiedBy>
  <cp:revision>129</cp:revision>
  <dcterms:created xsi:type="dcterms:W3CDTF">2016-04-27T06:39:29Z</dcterms:created>
  <dcterms:modified xsi:type="dcterms:W3CDTF">2019-09-10T11:32:59Z</dcterms:modified>
</cp:coreProperties>
</file>