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14"/>
  </p:notesMasterIdLst>
  <p:sldIdLst>
    <p:sldId id="1336" r:id="rId4"/>
    <p:sldId id="1437" r:id="rId5"/>
    <p:sldId id="1486" r:id="rId6"/>
    <p:sldId id="1487" r:id="rId7"/>
    <p:sldId id="1482" r:id="rId8"/>
    <p:sldId id="1489" r:id="rId9"/>
    <p:sldId id="1491" r:id="rId10"/>
    <p:sldId id="1492" r:id="rId11"/>
    <p:sldId id="1493" r:id="rId12"/>
    <p:sldId id="1488" r:id="rId13"/>
  </p:sldIdLst>
  <p:sldSz cx="12192000" cy="6858000"/>
  <p:notesSz cx="6810375" cy="9942513"/>
  <p:embeddedFontLst>
    <p:embeddedFont>
      <p:font typeface="Roboto Condensed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0AE"/>
    <a:srgbClr val="FFCC00"/>
    <a:srgbClr val="FFCCFF"/>
    <a:srgbClr val="FF99CC"/>
    <a:srgbClr val="CCECFF"/>
    <a:srgbClr val="FFFFCC"/>
    <a:srgbClr val="EF435A"/>
    <a:srgbClr val="63A7DF"/>
    <a:srgbClr val="539DDB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E7C87-F20E-41B8-834C-2C9408A10E2C}" v="809" dt="2020-04-23T17:24:16.048"/>
    <p1510:client id="{5D86C7F3-4E34-41AB-AF91-0119CFC8E921}" v="42" dt="2020-04-24T09:51:19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0" autoAdjust="0"/>
    <p:restoredTop sz="95182" autoAdjust="0"/>
  </p:normalViewPr>
  <p:slideViewPr>
    <p:cSldViewPr snapToObjects="1">
      <p:cViewPr varScale="1">
        <p:scale>
          <a:sx n="89" d="100"/>
          <a:sy n="89" d="100"/>
        </p:scale>
        <p:origin x="-394" y="-67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14FE7C87-F20E-41B8-834C-2C9408A10E2C}"/>
    <pc:docChg chg="undo redo custSel addSld delSld modSld sldOrd">
      <pc:chgData name="Hamlet Markarian" userId="4926d2b407f31d77" providerId="LiveId" clId="{14FE7C87-F20E-41B8-834C-2C9408A10E2C}" dt="2020-04-23T17:23:47.974" v="3695" actId="2696"/>
      <pc:docMkLst>
        <pc:docMk/>
      </pc:docMkLst>
      <pc:sldChg chg="modSp">
        <pc:chgData name="Hamlet Markarian" userId="4926d2b407f31d77" providerId="LiveId" clId="{14FE7C87-F20E-41B8-834C-2C9408A10E2C}" dt="2020-04-23T16:55:24.873" v="3620" actId="20577"/>
        <pc:sldMkLst>
          <pc:docMk/>
          <pc:sldMk cId="1488022321" sldId="1336"/>
        </pc:sldMkLst>
        <pc:spChg chg="mod">
          <ac:chgData name="Hamlet Markarian" userId="4926d2b407f31d77" providerId="LiveId" clId="{14FE7C87-F20E-41B8-834C-2C9408A10E2C}" dt="2020-04-23T16:55:24.873" v="3620" actId="20577"/>
          <ac:spMkLst>
            <pc:docMk/>
            <pc:sldMk cId="1488022321" sldId="1336"/>
            <ac:spMk id="3" creationId="{00000000-0000-0000-0000-000000000000}"/>
          </ac:spMkLst>
        </pc:spChg>
      </pc:sldChg>
      <pc:sldChg chg="addSp delSp modSp mod">
        <pc:chgData name="Hamlet Markarian" userId="4926d2b407f31d77" providerId="LiveId" clId="{14FE7C87-F20E-41B8-834C-2C9408A10E2C}" dt="2020-04-23T16:55:35.873" v="3622" actId="20577"/>
        <pc:sldMkLst>
          <pc:docMk/>
          <pc:sldMk cId="50890922" sldId="1437"/>
        </pc:sldMkLst>
        <pc:spChg chg="mod">
          <ac:chgData name="Hamlet Markarian" userId="4926d2b407f31d77" providerId="LiveId" clId="{14FE7C87-F20E-41B8-834C-2C9408A10E2C}" dt="2020-04-23T12:49:07.518" v="1570" actId="20577"/>
          <ac:spMkLst>
            <pc:docMk/>
            <pc:sldMk cId="50890922" sldId="1437"/>
            <ac:spMk id="11" creationId="{6343BB1C-4EB0-43FC-B3C9-557E96B788BD}"/>
          </ac:spMkLst>
        </pc:spChg>
        <pc:spChg chg="mod ord">
          <ac:chgData name="Hamlet Markarian" userId="4926d2b407f31d77" providerId="LiveId" clId="{14FE7C87-F20E-41B8-834C-2C9408A10E2C}" dt="2020-04-23T13:19:13.587" v="1876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14FE7C87-F20E-41B8-834C-2C9408A10E2C}" dt="2020-04-23T12:48:35.598" v="1562" actId="20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14FE7C87-F20E-41B8-834C-2C9408A10E2C}" dt="2020-04-23T13:14:13.721" v="1841" actId="167"/>
          <ac:spMkLst>
            <pc:docMk/>
            <pc:sldMk cId="50890922" sldId="1437"/>
            <ac:spMk id="19" creationId="{42101231-1855-46EE-A3D9-B84E75ACB56A}"/>
          </ac:spMkLst>
        </pc:spChg>
        <pc:spChg chg="mod ord">
          <ac:chgData name="Hamlet Markarian" userId="4926d2b407f31d77" providerId="LiveId" clId="{14FE7C87-F20E-41B8-834C-2C9408A10E2C}" dt="2020-04-23T16:55:35.873" v="3622" actId="20577"/>
          <ac:spMkLst>
            <pc:docMk/>
            <pc:sldMk cId="50890922" sldId="1437"/>
            <ac:spMk id="20" creationId="{01E08E54-8433-48E9-B5E5-A623D973A671}"/>
          </ac:spMkLst>
        </pc:spChg>
        <pc:spChg chg="mod">
          <ac:chgData name="Hamlet Markarian" userId="4926d2b407f31d77" providerId="LiveId" clId="{14FE7C87-F20E-41B8-834C-2C9408A10E2C}" dt="2020-04-23T12:51:18.811" v="1586" actId="20577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14FE7C87-F20E-41B8-834C-2C9408A10E2C}" dt="2020-04-23T12:50:43.763" v="1577" actId="20577"/>
          <ac:spMkLst>
            <pc:docMk/>
            <pc:sldMk cId="50890922" sldId="1437"/>
            <ac:spMk id="24" creationId="{8BA42257-548D-49A6-B75D-A04DF37F5654}"/>
          </ac:spMkLst>
        </pc:spChg>
        <pc:spChg chg="del mod">
          <ac:chgData name="Hamlet Markarian" userId="4926d2b407f31d77" providerId="LiveId" clId="{14FE7C87-F20E-41B8-834C-2C9408A10E2C}" dt="2020-04-23T13:13:47.443" v="1838" actId="478"/>
          <ac:spMkLst>
            <pc:docMk/>
            <pc:sldMk cId="50890922" sldId="1437"/>
            <ac:spMk id="28" creationId="{93663333-B63B-4AC1-BFBD-808B72FAFF1A}"/>
          </ac:spMkLst>
        </pc:spChg>
        <pc:spChg chg="mod">
          <ac:chgData name="Hamlet Markarian" userId="4926d2b407f31d77" providerId="LiveId" clId="{14FE7C87-F20E-41B8-834C-2C9408A10E2C}" dt="2020-04-23T12:50:49.047" v="1580" actId="20577"/>
          <ac:spMkLst>
            <pc:docMk/>
            <pc:sldMk cId="50890922" sldId="1437"/>
            <ac:spMk id="34" creationId="{F5C61A12-A0B5-4FF1-B0BE-E8C1BC90AFB8}"/>
          </ac:spMkLst>
        </pc:spChg>
        <pc:grpChg chg="mod ord">
          <ac:chgData name="Hamlet Markarian" userId="4926d2b407f31d77" providerId="LiveId" clId="{14FE7C87-F20E-41B8-834C-2C9408A10E2C}" dt="2020-04-23T13:14:13.721" v="1841" actId="167"/>
          <ac:grpSpMkLst>
            <pc:docMk/>
            <pc:sldMk cId="50890922" sldId="1437"/>
            <ac:grpSpMk id="32" creationId="{10149304-7869-416E-8B56-8465E6774193}"/>
          </ac:grpSpMkLst>
        </pc:grpChg>
        <pc:graphicFrameChg chg="del mod">
          <ac:chgData name="Hamlet Markarian" userId="4926d2b407f31d77" providerId="LiveId" clId="{14FE7C87-F20E-41B8-834C-2C9408A10E2C}" dt="2020-04-23T13:13:44.268" v="1837" actId="478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14FE7C87-F20E-41B8-834C-2C9408A10E2C}" dt="2020-04-23T13:19:40.898" v="1878"/>
          <ac:graphicFrameMkLst>
            <pc:docMk/>
            <pc:sldMk cId="50890922" sldId="1437"/>
            <ac:graphicFrameMk id="27" creationId="{D05505FB-234A-4236-A052-73D7E308D1A6}"/>
          </ac:graphicFrameMkLst>
        </pc:graphicFrameChg>
      </pc:sldChg>
      <pc:sldChg chg="modSp mod">
        <pc:chgData name="Hamlet Markarian" userId="4926d2b407f31d77" providerId="LiveId" clId="{14FE7C87-F20E-41B8-834C-2C9408A10E2C}" dt="2020-04-23T13:41:04.213" v="1948" actId="14100"/>
        <pc:sldMkLst>
          <pc:docMk/>
          <pc:sldMk cId="2377245670" sldId="1458"/>
        </pc:sldMkLst>
        <pc:spChg chg="mod">
          <ac:chgData name="Hamlet Markarian" userId="4926d2b407f31d77" providerId="LiveId" clId="{14FE7C87-F20E-41B8-834C-2C9408A10E2C}" dt="2020-04-23T13:35:39.461" v="1919" actId="27636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14FE7C87-F20E-41B8-834C-2C9408A10E2C}" dt="2020-04-23T13:35:51.757" v="1921" actId="20577"/>
          <ac:spMkLst>
            <pc:docMk/>
            <pc:sldMk cId="2377245670" sldId="1458"/>
            <ac:spMk id="28" creationId="{D783EC86-9814-4DEA-B3E7-4921089837FD}"/>
          </ac:spMkLst>
        </pc:spChg>
        <pc:spChg chg="mod">
          <ac:chgData name="Hamlet Markarian" userId="4926d2b407f31d77" providerId="LiveId" clId="{14FE7C87-F20E-41B8-834C-2C9408A10E2C}" dt="2020-04-23T13:40:50.215" v="1947" actId="208"/>
          <ac:spMkLst>
            <pc:docMk/>
            <pc:sldMk cId="2377245670" sldId="1458"/>
            <ac:spMk id="40" creationId="{2EF9F0D6-0F4D-41D4-8C04-D2F9DBA03FBA}"/>
          </ac:spMkLst>
        </pc:spChg>
        <pc:spChg chg="mod">
          <ac:chgData name="Hamlet Markarian" userId="4926d2b407f31d77" providerId="LiveId" clId="{14FE7C87-F20E-41B8-834C-2C9408A10E2C}" dt="2020-04-23T13:33:52.653" v="1885"/>
          <ac:spMkLst>
            <pc:docMk/>
            <pc:sldMk cId="2377245670" sldId="1458"/>
            <ac:spMk id="44" creationId="{F0D07C5F-79EE-4470-9382-F0920DF7CB05}"/>
          </ac:spMkLst>
        </pc:spChg>
        <pc:spChg chg="mod">
          <ac:chgData name="Hamlet Markarian" userId="4926d2b407f31d77" providerId="LiveId" clId="{14FE7C87-F20E-41B8-834C-2C9408A10E2C}" dt="2020-04-23T13:40:37.578" v="1946" actId="208"/>
          <ac:spMkLst>
            <pc:docMk/>
            <pc:sldMk cId="2377245670" sldId="1458"/>
            <ac:spMk id="51" creationId="{EABDB525-C47C-4A20-8988-1723DBC910B9}"/>
          </ac:spMkLst>
        </pc:spChg>
        <pc:spChg chg="mod">
          <ac:chgData name="Hamlet Markarian" userId="4926d2b407f31d77" providerId="LiveId" clId="{14FE7C87-F20E-41B8-834C-2C9408A10E2C}" dt="2020-04-23T13:34:02.494" v="1890" actId="20577"/>
          <ac:spMkLst>
            <pc:docMk/>
            <pc:sldMk cId="2377245670" sldId="1458"/>
            <ac:spMk id="54" creationId="{D5FDD386-5AF2-426B-99E3-2B57AF9CC210}"/>
          </ac:spMkLst>
        </pc:spChg>
        <pc:spChg chg="mod">
          <ac:chgData name="Hamlet Markarian" userId="4926d2b407f31d77" providerId="LiveId" clId="{14FE7C87-F20E-41B8-834C-2C9408A10E2C}" dt="2020-04-23T13:34:14.159" v="1892" actId="14100"/>
          <ac:spMkLst>
            <pc:docMk/>
            <pc:sldMk cId="2377245670" sldId="1458"/>
            <ac:spMk id="57" creationId="{BCD3EFCF-8E34-43E3-AB73-9B3F8B43F461}"/>
          </ac:spMkLst>
        </pc:spChg>
        <pc:spChg chg="mod">
          <ac:chgData name="Hamlet Markarian" userId="4926d2b407f31d77" providerId="LiveId" clId="{14FE7C87-F20E-41B8-834C-2C9408A10E2C}" dt="2020-04-23T13:34:18.910" v="1895" actId="20577"/>
          <ac:spMkLst>
            <pc:docMk/>
            <pc:sldMk cId="2377245670" sldId="1458"/>
            <ac:spMk id="58" creationId="{88D5C14B-FBD3-4DA4-96E6-3B2FB670AE8C}"/>
          </ac:spMkLst>
        </pc:spChg>
        <pc:spChg chg="mod">
          <ac:chgData name="Hamlet Markarian" userId="4926d2b407f31d77" providerId="LiveId" clId="{14FE7C87-F20E-41B8-834C-2C9408A10E2C}" dt="2020-04-23T13:41:04.213" v="1948" actId="14100"/>
          <ac:spMkLst>
            <pc:docMk/>
            <pc:sldMk cId="2377245670" sldId="1458"/>
            <ac:spMk id="59" creationId="{567CA20D-63AB-43F0-A27D-DED91E172163}"/>
          </ac:spMkLst>
        </pc:spChg>
        <pc:spChg chg="mod">
          <ac:chgData name="Hamlet Markarian" userId="4926d2b407f31d77" providerId="LiveId" clId="{14FE7C87-F20E-41B8-834C-2C9408A10E2C}" dt="2020-04-23T13:36:53.535" v="1924" actId="20577"/>
          <ac:spMkLst>
            <pc:docMk/>
            <pc:sldMk cId="2377245670" sldId="1458"/>
            <ac:spMk id="60" creationId="{F9F8D655-9981-479D-A2DF-9F3F9FA60FE4}"/>
          </ac:spMkLst>
        </pc:spChg>
        <pc:spChg chg="mod">
          <ac:chgData name="Hamlet Markarian" userId="4926d2b407f31d77" providerId="LiveId" clId="{14FE7C87-F20E-41B8-834C-2C9408A10E2C}" dt="2020-04-23T13:34:43.441" v="1901" actId="20577"/>
          <ac:spMkLst>
            <pc:docMk/>
            <pc:sldMk cId="2377245670" sldId="1458"/>
            <ac:spMk id="62" creationId="{084A44B1-5F39-473B-B3C0-5867CF592FCA}"/>
          </ac:spMkLst>
        </pc:spChg>
        <pc:spChg chg="mod">
          <ac:chgData name="Hamlet Markarian" userId="4926d2b407f31d77" providerId="LiveId" clId="{14FE7C87-F20E-41B8-834C-2C9408A10E2C}" dt="2020-04-23T13:34:27.717" v="1896"/>
          <ac:spMkLst>
            <pc:docMk/>
            <pc:sldMk cId="2377245670" sldId="1458"/>
            <ac:spMk id="63" creationId="{6C350F9B-74A0-4BD6-81D0-7839E8B3BA3B}"/>
          </ac:spMkLst>
        </pc:spChg>
        <pc:spChg chg="mod">
          <ac:chgData name="Hamlet Markarian" userId="4926d2b407f31d77" providerId="LiveId" clId="{14FE7C87-F20E-41B8-834C-2C9408A10E2C}" dt="2020-04-23T13:34:36.382" v="1900" actId="20577"/>
          <ac:spMkLst>
            <pc:docMk/>
            <pc:sldMk cId="2377245670" sldId="1458"/>
            <ac:spMk id="64" creationId="{565FC0AD-1572-4BA9-A02F-67EF5540164A}"/>
          </ac:spMkLst>
        </pc:spChg>
        <pc:spChg chg="mod">
          <ac:chgData name="Hamlet Markarian" userId="4926d2b407f31d77" providerId="LiveId" clId="{14FE7C87-F20E-41B8-834C-2C9408A10E2C}" dt="2020-04-23T13:34:55.742" v="1904" actId="20577"/>
          <ac:spMkLst>
            <pc:docMk/>
            <pc:sldMk cId="2377245670" sldId="1458"/>
            <ac:spMk id="67" creationId="{70AB8F22-99DA-411E-A7CE-9258FA1D7A73}"/>
          </ac:spMkLst>
        </pc:spChg>
        <pc:spChg chg="mod">
          <ac:chgData name="Hamlet Markarian" userId="4926d2b407f31d77" providerId="LiveId" clId="{14FE7C87-F20E-41B8-834C-2C9408A10E2C}" dt="2020-04-23T13:35:01.438" v="1907" actId="20577"/>
          <ac:spMkLst>
            <pc:docMk/>
            <pc:sldMk cId="2377245670" sldId="1458"/>
            <ac:spMk id="68" creationId="{E5379DA8-3581-44DC-9B63-F0F22B135D77}"/>
          </ac:spMkLst>
        </pc:spChg>
        <pc:spChg chg="mod">
          <ac:chgData name="Hamlet Markarian" userId="4926d2b407f31d77" providerId="LiveId" clId="{14FE7C87-F20E-41B8-834C-2C9408A10E2C}" dt="2020-04-23T13:35:23.598" v="1910" actId="14100"/>
          <ac:spMkLst>
            <pc:docMk/>
            <pc:sldMk cId="2377245670" sldId="1458"/>
            <ac:spMk id="71" creationId="{4409A4DC-A459-41DC-9746-A1D06C2E7F97}"/>
          </ac:spMkLst>
        </pc:spChg>
        <pc:spChg chg="mod">
          <ac:chgData name="Hamlet Markarian" userId="4926d2b407f31d77" providerId="LiveId" clId="{14FE7C87-F20E-41B8-834C-2C9408A10E2C}" dt="2020-04-23T13:35:31.782" v="1914" actId="20577"/>
          <ac:spMkLst>
            <pc:docMk/>
            <pc:sldMk cId="2377245670" sldId="1458"/>
            <ac:spMk id="72" creationId="{5FE82B3F-CD7E-4E8E-BC31-00049DE7E9C2}"/>
          </ac:spMkLst>
        </pc:spChg>
      </pc:sldChg>
      <pc:sldChg chg="addSp modSp">
        <pc:chgData name="Hamlet Markarian" userId="4926d2b407f31d77" providerId="LiveId" clId="{14FE7C87-F20E-41B8-834C-2C9408A10E2C}" dt="2020-04-23T17:00:44.429" v="3631"/>
        <pc:sldMkLst>
          <pc:docMk/>
          <pc:sldMk cId="381638226" sldId="1459"/>
        </pc:sldMkLst>
        <pc:spChg chg="add mod">
          <ac:chgData name="Hamlet Markarian" userId="4926d2b407f31d77" providerId="LiveId" clId="{14FE7C87-F20E-41B8-834C-2C9408A10E2C}" dt="2020-04-23T13:04:00.551" v="1783" actId="20577"/>
          <ac:spMkLst>
            <pc:docMk/>
            <pc:sldMk cId="381638226" sldId="1459"/>
            <ac:spMk id="8" creationId="{090AFC42-2981-42C8-A5D3-942A3900EE28}"/>
          </ac:spMkLst>
        </pc:spChg>
        <pc:spChg chg="mod">
          <ac:chgData name="Hamlet Markarian" userId="4926d2b407f31d77" providerId="LiveId" clId="{14FE7C87-F20E-41B8-834C-2C9408A10E2C}" dt="2020-04-23T13:05:43.295" v="1796" actId="404"/>
          <ac:spMkLst>
            <pc:docMk/>
            <pc:sldMk cId="381638226" sldId="1459"/>
            <ac:spMk id="16" creationId="{51A55428-D23F-4777-96FE-D91E0B26310D}"/>
          </ac:spMkLst>
        </pc:spChg>
        <pc:graphicFrameChg chg="mod modGraphic">
          <ac:chgData name="Hamlet Markarian" userId="4926d2b407f31d77" providerId="LiveId" clId="{14FE7C87-F20E-41B8-834C-2C9408A10E2C}" dt="2020-04-23T17:00:44.429" v="3631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picChg chg="add">
          <ac:chgData name="Hamlet Markarian" userId="4926d2b407f31d77" providerId="LiveId" clId="{14FE7C87-F20E-41B8-834C-2C9408A10E2C}" dt="2020-04-23T13:03:56.055" v="1781"/>
          <ac:picMkLst>
            <pc:docMk/>
            <pc:sldMk cId="381638226" sldId="1459"/>
            <ac:picMk id="9" creationId="{92B4F1D3-B008-446E-A55E-1041C3DF8B1E}"/>
          </ac:picMkLst>
        </pc:picChg>
        <pc:cxnChg chg="add">
          <ac:chgData name="Hamlet Markarian" userId="4926d2b407f31d77" providerId="LiveId" clId="{14FE7C87-F20E-41B8-834C-2C9408A10E2C}" dt="2020-04-23T13:03:56.055" v="1781"/>
          <ac:cxnSpMkLst>
            <pc:docMk/>
            <pc:sldMk cId="381638226" sldId="1459"/>
            <ac:cxnSpMk id="10" creationId="{AE111ACE-6F5B-4C6A-BC9A-9A71472233F6}"/>
          </ac:cxnSpMkLst>
        </pc:cxnChg>
      </pc:sldChg>
      <pc:sldChg chg="addSp delSp modSp">
        <pc:chgData name="Hamlet Markarian" userId="4926d2b407f31d77" providerId="LiveId" clId="{14FE7C87-F20E-41B8-834C-2C9408A10E2C}" dt="2020-04-23T14:18:12.733" v="2484" actId="20577"/>
        <pc:sldMkLst>
          <pc:docMk/>
          <pc:sldMk cId="100867771" sldId="1464"/>
        </pc:sldMkLst>
        <pc:spChg chg="del">
          <ac:chgData name="Hamlet Markarian" userId="4926d2b407f31d77" providerId="LiveId" clId="{14FE7C87-F20E-41B8-834C-2C9408A10E2C}" dt="2020-04-23T14:02:20.547" v="2332" actId="478"/>
          <ac:spMkLst>
            <pc:docMk/>
            <pc:sldMk cId="100867771" sldId="1464"/>
            <ac:spMk id="18" creationId="{9DEC5FA1-D06B-461A-ACF5-6AA9A250E15F}"/>
          </ac:spMkLst>
        </pc:spChg>
        <pc:spChg chg="ord">
          <ac:chgData name="Hamlet Markarian" userId="4926d2b407f31d77" providerId="LiveId" clId="{14FE7C87-F20E-41B8-834C-2C9408A10E2C}" dt="2020-04-23T14:17:14.664" v="2473" actId="167"/>
          <ac:spMkLst>
            <pc:docMk/>
            <pc:sldMk cId="100867771" sldId="1464"/>
            <ac:spMk id="19" creationId="{42101231-1855-46EE-A3D9-B84E75ACB56A}"/>
          </ac:spMkLst>
        </pc:spChg>
        <pc:spChg chg="del">
          <ac:chgData name="Hamlet Markarian" userId="4926d2b407f31d77" providerId="LiveId" clId="{14FE7C87-F20E-41B8-834C-2C9408A10E2C}" dt="2020-04-23T14:02:20.547" v="2332" actId="478"/>
          <ac:spMkLst>
            <pc:docMk/>
            <pc:sldMk cId="100867771" sldId="1464"/>
            <ac:spMk id="20" creationId="{4A01760E-BE24-418E-B9F6-F5CE7AFEA6CE}"/>
          </ac:spMkLst>
        </pc:spChg>
        <pc:spChg chg="del">
          <ac:chgData name="Hamlet Markarian" userId="4926d2b407f31d77" providerId="LiveId" clId="{14FE7C87-F20E-41B8-834C-2C9408A10E2C}" dt="2020-04-23T14:02:20.547" v="2332" actId="478"/>
          <ac:spMkLst>
            <pc:docMk/>
            <pc:sldMk cId="100867771" sldId="1464"/>
            <ac:spMk id="21" creationId="{CB1A297A-D2D4-43FA-B33A-950ED4A9EE8F}"/>
          </ac:spMkLst>
        </pc:spChg>
        <pc:spChg chg="del mod">
          <ac:chgData name="Hamlet Markarian" userId="4926d2b407f31d77" providerId="LiveId" clId="{14FE7C87-F20E-41B8-834C-2C9408A10E2C}" dt="2020-04-23T14:16:38.425" v="2464" actId="478"/>
          <ac:spMkLst>
            <pc:docMk/>
            <pc:sldMk cId="100867771" sldId="1464"/>
            <ac:spMk id="22" creationId="{30F1D4D4-9BFE-4430-A1A4-76BA5A1D6CAE}"/>
          </ac:spMkLst>
        </pc:spChg>
        <pc:spChg chg="del mod">
          <ac:chgData name="Hamlet Markarian" userId="4926d2b407f31d77" providerId="LiveId" clId="{14FE7C87-F20E-41B8-834C-2C9408A10E2C}" dt="2020-04-23T14:16:38.425" v="2464" actId="478"/>
          <ac:spMkLst>
            <pc:docMk/>
            <pc:sldMk cId="100867771" sldId="1464"/>
            <ac:spMk id="23" creationId="{4D0C6BBB-DE98-4446-96DB-8B66CC971440}"/>
          </ac:spMkLst>
        </pc:spChg>
        <pc:spChg chg="del mod">
          <ac:chgData name="Hamlet Markarian" userId="4926d2b407f31d77" providerId="LiveId" clId="{14FE7C87-F20E-41B8-834C-2C9408A10E2C}" dt="2020-04-23T14:17:27.690" v="2476" actId="478"/>
          <ac:spMkLst>
            <pc:docMk/>
            <pc:sldMk cId="100867771" sldId="1464"/>
            <ac:spMk id="24" creationId="{3A2CEA84-3A14-4258-B996-E9E53362FF5C}"/>
          </ac:spMkLst>
        </pc:spChg>
        <pc:spChg chg="del mod">
          <ac:chgData name="Hamlet Markarian" userId="4926d2b407f31d77" providerId="LiveId" clId="{14FE7C87-F20E-41B8-834C-2C9408A10E2C}" dt="2020-04-23T14:17:39.641" v="2479" actId="478"/>
          <ac:spMkLst>
            <pc:docMk/>
            <pc:sldMk cId="100867771" sldId="1464"/>
            <ac:spMk id="25" creationId="{8440DBF0-CFFC-428C-A51A-BFA14C71F14E}"/>
          </ac:spMkLst>
        </pc:spChg>
        <pc:spChg chg="del mod">
          <ac:chgData name="Hamlet Markarian" userId="4926d2b407f31d77" providerId="LiveId" clId="{14FE7C87-F20E-41B8-834C-2C9408A10E2C}" dt="2020-04-23T14:17:05.705" v="2471" actId="478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14FE7C87-F20E-41B8-834C-2C9408A10E2C}" dt="2020-04-23T14:12:20.384" v="2402" actId="1076"/>
          <ac:spMkLst>
            <pc:docMk/>
            <pc:sldMk cId="100867771" sldId="1464"/>
            <ac:spMk id="27" creationId="{65F00ECF-282D-4FBF-BFE7-932344AED91A}"/>
          </ac:spMkLst>
        </pc:spChg>
        <pc:spChg chg="add mod">
          <ac:chgData name="Hamlet Markarian" userId="4926d2b407f31d77" providerId="LiveId" clId="{14FE7C87-F20E-41B8-834C-2C9408A10E2C}" dt="2020-04-23T14:16:42.178" v="2465" actId="14100"/>
          <ac:spMkLst>
            <pc:docMk/>
            <pc:sldMk cId="100867771" sldId="1464"/>
            <ac:spMk id="28" creationId="{2F91DD28-C2A3-49E1-BA3A-0A8362153701}"/>
          </ac:spMkLst>
        </pc:spChg>
        <pc:spChg chg="add mod ord">
          <ac:chgData name="Hamlet Markarian" userId="4926d2b407f31d77" providerId="LiveId" clId="{14FE7C87-F20E-41B8-834C-2C9408A10E2C}" dt="2020-04-23T14:18:12.733" v="2484" actId="20577"/>
          <ac:spMkLst>
            <pc:docMk/>
            <pc:sldMk cId="100867771" sldId="1464"/>
            <ac:spMk id="29" creationId="{79FC768B-4121-468B-9C98-F60C3D7AA766}"/>
          </ac:spMkLst>
        </pc:spChg>
        <pc:spChg chg="del mod">
          <ac:chgData name="Hamlet Markarian" userId="4926d2b407f31d77" providerId="LiveId" clId="{14FE7C87-F20E-41B8-834C-2C9408A10E2C}" dt="2020-04-23T14:16:38.425" v="2464" actId="478"/>
          <ac:spMkLst>
            <pc:docMk/>
            <pc:sldMk cId="100867771" sldId="1464"/>
            <ac:spMk id="33" creationId="{179B69E8-97C6-43B3-B102-0ABB133DA8EA}"/>
          </ac:spMkLst>
        </pc:spChg>
      </pc:sldChg>
      <pc:sldChg chg="addSp delSp modSp mod">
        <pc:chgData name="Hamlet Markarian" userId="4926d2b407f31d77" providerId="LiveId" clId="{14FE7C87-F20E-41B8-834C-2C9408A10E2C}" dt="2020-04-23T15:04:10.233" v="2878" actId="478"/>
        <pc:sldMkLst>
          <pc:docMk/>
          <pc:sldMk cId="58933883" sldId="1465"/>
        </pc:sldMkLst>
        <pc:spChg chg="del mod">
          <ac:chgData name="Hamlet Markarian" userId="4926d2b407f31d77" providerId="LiveId" clId="{14FE7C87-F20E-41B8-834C-2C9408A10E2C}" dt="2020-04-23T15:04:10.233" v="2878" actId="478"/>
          <ac:spMkLst>
            <pc:docMk/>
            <pc:sldMk cId="58933883" sldId="1465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4:27:53.867" v="2516" actId="20577"/>
          <ac:spMkLst>
            <pc:docMk/>
            <pc:sldMk cId="58933883" sldId="1465"/>
            <ac:spMk id="11" creationId="{A506CE94-CAF8-4717-A14A-BFE3F0380C9D}"/>
          </ac:spMkLst>
        </pc:spChg>
        <pc:spChg chg="ord">
          <ac:chgData name="Hamlet Markarian" userId="4926d2b407f31d77" providerId="LiveId" clId="{14FE7C87-F20E-41B8-834C-2C9408A10E2C}" dt="2020-04-23T14:38:45.102" v="2572" actId="167"/>
          <ac:spMkLst>
            <pc:docMk/>
            <pc:sldMk cId="58933883" sldId="1465"/>
            <ac:spMk id="19" creationId="{42101231-1855-46EE-A3D9-B84E75ACB56A}"/>
          </ac:spMkLst>
        </pc:spChg>
        <pc:spChg chg="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21" creationId="{39B54D32-D2A2-46AC-84DF-B73DCB96AA0A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22" creationId="{F0389F95-8E3F-41A4-B358-6DFFC4DECB69}"/>
          </ac:spMkLst>
        </pc:spChg>
        <pc:spChg chg="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23" creationId="{F20FA088-F8CF-4405-A508-19003E818C05}"/>
          </ac:spMkLst>
        </pc:spChg>
        <pc:spChg chg="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24" creationId="{19776F77-A90D-4FE6-BAF7-B756EEE79CEE}"/>
          </ac:spMkLst>
        </pc:spChg>
        <pc:spChg chg="mod">
          <ac:chgData name="Hamlet Markarian" userId="4926d2b407f31d77" providerId="LiveId" clId="{14FE7C87-F20E-41B8-834C-2C9408A10E2C}" dt="2020-04-23T14:51:59.987" v="2787" actId="20577"/>
          <ac:spMkLst>
            <pc:docMk/>
            <pc:sldMk cId="58933883" sldId="1465"/>
            <ac:spMk id="25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3T14:51:22.460" v="2766" actId="20577"/>
          <ac:spMkLst>
            <pc:docMk/>
            <pc:sldMk cId="58933883" sldId="1465"/>
            <ac:spMk id="27" creationId="{FEA56460-8AFE-41CC-9A8E-C3AEAA841737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31" creationId="{1291042B-C7AA-4F33-8DD9-CB3F1528687F}"/>
          </ac:spMkLst>
        </pc:spChg>
        <pc:spChg chg="add 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32" creationId="{BAB14C1B-F3BF-49A0-A7FF-5F73BDB0A3C0}"/>
          </ac:spMkLst>
        </pc:spChg>
        <pc:spChg chg="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33" creationId="{206D4AC5-8860-4716-9B0D-64C19738FB20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4" creationId="{69F9815B-6CDB-49A8-9781-6D0A7545A286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5" creationId="{6D90BDB2-DB05-403C-8897-926D9373E207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6" creationId="{7361BD26-352D-4962-B675-2CA498BE5037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7" creationId="{00B3A927-5474-4739-B0CF-1D76A199ED5E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8" creationId="{08A12FEC-FA0A-4334-8299-9AFCDF4F73B2}"/>
          </ac:spMkLst>
        </pc:spChg>
        <pc:spChg chg="add 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39" creationId="{5302749E-CC66-47FC-838B-B8752202D3DE}"/>
          </ac:spMkLst>
        </pc:spChg>
        <pc:spChg chg="add mod">
          <ac:chgData name="Hamlet Markarian" userId="4926d2b407f31d77" providerId="LiveId" clId="{14FE7C87-F20E-41B8-834C-2C9408A10E2C}" dt="2020-04-23T14:52:08.195" v="2793" actId="20577"/>
          <ac:spMkLst>
            <pc:docMk/>
            <pc:sldMk cId="58933883" sldId="1465"/>
            <ac:spMk id="40" creationId="{CDAE38C9-785B-4F95-ADCB-8B55ED9DFE05}"/>
          </ac:spMkLst>
        </pc:spChg>
        <pc:spChg chg="add mod">
          <ac:chgData name="Hamlet Markarian" userId="4926d2b407f31d77" providerId="LiveId" clId="{14FE7C87-F20E-41B8-834C-2C9408A10E2C}" dt="2020-04-23T14:51:30.859" v="2770" actId="20577"/>
          <ac:spMkLst>
            <pc:docMk/>
            <pc:sldMk cId="58933883" sldId="1465"/>
            <ac:spMk id="41" creationId="{86B7B2DB-DFC5-42B6-9EEE-14F5820C5756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42" creationId="{404592CE-4E91-49EF-AA1E-5C7E2A968EC1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52" creationId="{1CDDCE00-9EFF-48A8-B41C-8F396338ED58}"/>
          </ac:spMkLst>
        </pc:spChg>
        <pc:spChg chg="add mod">
          <ac:chgData name="Hamlet Markarian" userId="4926d2b407f31d77" providerId="LiveId" clId="{14FE7C87-F20E-41B8-834C-2C9408A10E2C}" dt="2020-04-23T14:49:50.225" v="2704" actId="571"/>
          <ac:spMkLst>
            <pc:docMk/>
            <pc:sldMk cId="58933883" sldId="1465"/>
            <ac:spMk id="53" creationId="{831765D7-152E-486F-9A65-D302AEE33283}"/>
          </ac:spMkLst>
        </pc:spChg>
        <pc:spChg chg="add mod">
          <ac:chgData name="Hamlet Markarian" userId="4926d2b407f31d77" providerId="LiveId" clId="{14FE7C87-F20E-41B8-834C-2C9408A10E2C}" dt="2020-04-23T14:49:50.225" v="2704" actId="571"/>
          <ac:spMkLst>
            <pc:docMk/>
            <pc:sldMk cId="58933883" sldId="1465"/>
            <ac:spMk id="54" creationId="{2F57AA0F-CF90-43CE-A007-9D9E4ADA5BC7}"/>
          </ac:spMkLst>
        </pc:spChg>
        <pc:spChg chg="add mod">
          <ac:chgData name="Hamlet Markarian" userId="4926d2b407f31d77" providerId="LiveId" clId="{14FE7C87-F20E-41B8-834C-2C9408A10E2C}" dt="2020-04-23T14:52:16.771" v="2799" actId="20577"/>
          <ac:spMkLst>
            <pc:docMk/>
            <pc:sldMk cId="58933883" sldId="1465"/>
            <ac:spMk id="55" creationId="{B049F2B7-8738-4271-BFCC-AF361E245F17}"/>
          </ac:spMkLst>
        </pc:spChg>
        <pc:spChg chg="add mod">
          <ac:chgData name="Hamlet Markarian" userId="4926d2b407f31d77" providerId="LiveId" clId="{14FE7C87-F20E-41B8-834C-2C9408A10E2C}" dt="2020-04-23T14:51:39.115" v="2775" actId="20577"/>
          <ac:spMkLst>
            <pc:docMk/>
            <pc:sldMk cId="58933883" sldId="1465"/>
            <ac:spMk id="56" creationId="{60231456-576D-41EA-B191-08BA2F9F232F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57" creationId="{BD0E13F5-A22C-4F58-BCDC-A4B891AEA26A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59" creationId="{F0F64237-7E0D-492E-A0B5-8BD8EDF289B0}"/>
          </ac:spMkLst>
        </pc:spChg>
        <pc:spChg chg="add mod">
          <ac:chgData name="Hamlet Markarian" userId="4926d2b407f31d77" providerId="LiveId" clId="{14FE7C87-F20E-41B8-834C-2C9408A10E2C}" dt="2020-04-23T14:49:53.339" v="2705" actId="571"/>
          <ac:spMkLst>
            <pc:docMk/>
            <pc:sldMk cId="58933883" sldId="1465"/>
            <ac:spMk id="60" creationId="{0A6A7CE8-5B38-4F7C-A370-438D3E7A58CF}"/>
          </ac:spMkLst>
        </pc:spChg>
        <pc:spChg chg="add mod">
          <ac:chgData name="Hamlet Markarian" userId="4926d2b407f31d77" providerId="LiveId" clId="{14FE7C87-F20E-41B8-834C-2C9408A10E2C}" dt="2020-04-23T14:49:53.339" v="2705" actId="571"/>
          <ac:spMkLst>
            <pc:docMk/>
            <pc:sldMk cId="58933883" sldId="1465"/>
            <ac:spMk id="61" creationId="{A95C151E-B061-4095-8684-E4F557F9F42E}"/>
          </ac:spMkLst>
        </pc:spChg>
        <pc:spChg chg="add mod">
          <ac:chgData name="Hamlet Markarian" userId="4926d2b407f31d77" providerId="LiveId" clId="{14FE7C87-F20E-41B8-834C-2C9408A10E2C}" dt="2020-04-23T14:52:24.715" v="2805" actId="20577"/>
          <ac:spMkLst>
            <pc:docMk/>
            <pc:sldMk cId="58933883" sldId="1465"/>
            <ac:spMk id="62" creationId="{13131E7F-0780-42A0-BD63-4210F6709669}"/>
          </ac:spMkLst>
        </pc:spChg>
        <pc:spChg chg="add mod">
          <ac:chgData name="Hamlet Markarian" userId="4926d2b407f31d77" providerId="LiveId" clId="{14FE7C87-F20E-41B8-834C-2C9408A10E2C}" dt="2020-04-23T14:51:48.932" v="2780" actId="20577"/>
          <ac:spMkLst>
            <pc:docMk/>
            <pc:sldMk cId="58933883" sldId="1465"/>
            <ac:spMk id="63" creationId="{34A4E512-D26D-4E0B-8675-CE7EFD46ACAA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64" creationId="{A48B8FB7-A315-4957-B8FE-C51ECFF78D6C}"/>
          </ac:spMkLst>
        </pc:spChg>
        <pc:spChg chg="add mod">
          <ac:chgData name="Hamlet Markarian" userId="4926d2b407f31d77" providerId="LiveId" clId="{14FE7C87-F20E-41B8-834C-2C9408A10E2C}" dt="2020-04-23T15:04:07.693" v="2877"/>
          <ac:spMkLst>
            <pc:docMk/>
            <pc:sldMk cId="58933883" sldId="1465"/>
            <ac:spMk id="65" creationId="{3BC7596A-3B17-48B7-A633-F8C3645D4020}"/>
          </ac:spMkLst>
        </pc:spChg>
        <pc:graphicFrameChg chg="add mod ord">
          <ac:chgData name="Hamlet Markarian" userId="4926d2b407f31d77" providerId="LiveId" clId="{14FE7C87-F20E-41B8-834C-2C9408A10E2C}" dt="2020-04-23T15:00:17.530" v="2862"/>
          <ac:graphicFrameMkLst>
            <pc:docMk/>
            <pc:sldMk cId="58933883" sldId="1465"/>
            <ac:graphicFrameMk id="28" creationId="{73695D2D-7004-4997-87F8-FA4925A480C1}"/>
          </ac:graphicFrameMkLst>
        </pc:graphicFrameChg>
        <pc:graphicFrameChg chg="add del mod ord">
          <ac:chgData name="Hamlet Markarian" userId="4926d2b407f31d77" providerId="LiveId" clId="{14FE7C87-F20E-41B8-834C-2C9408A10E2C}" dt="2020-04-23T14:48:52.275" v="2680" actId="478"/>
          <ac:graphicFrameMkLst>
            <pc:docMk/>
            <pc:sldMk cId="58933883" sldId="1465"/>
            <ac:graphicFrameMk id="29" creationId="{E2D9578C-2243-4204-A794-0359E54DD492}"/>
          </ac:graphicFrameMkLst>
        </pc:graphicFrameChg>
        <pc:graphicFrameChg chg="add mod ord">
          <ac:chgData name="Hamlet Markarian" userId="4926d2b407f31d77" providerId="LiveId" clId="{14FE7C87-F20E-41B8-834C-2C9408A10E2C}" dt="2020-04-23T15:00:21.818" v="2864"/>
          <ac:graphicFrameMkLst>
            <pc:docMk/>
            <pc:sldMk cId="58933883" sldId="1465"/>
            <ac:graphicFrameMk id="44" creationId="{F7F99A56-7C0D-4E1E-9C29-98742600F3A7}"/>
          </ac:graphicFrameMkLst>
        </pc:graphicFrameChg>
        <pc:graphicFrameChg chg="del mod">
          <ac:chgData name="Hamlet Markarian" userId="4926d2b407f31d77" providerId="LiveId" clId="{14FE7C87-F20E-41B8-834C-2C9408A10E2C}" dt="2020-04-22T09:56:12.552" v="199" actId="478"/>
          <ac:graphicFrameMkLst>
            <pc:docMk/>
            <pc:sldMk cId="58933883" sldId="1465"/>
            <ac:graphicFrameMk id="45" creationId="{CCA8F7B1-4F8F-4097-A34E-EAD0A61D538D}"/>
          </ac:graphicFrameMkLst>
        </pc:graphicFrameChg>
        <pc:graphicFrameChg chg="add mod">
          <ac:chgData name="Hamlet Markarian" userId="4926d2b407f31d77" providerId="LiveId" clId="{14FE7C87-F20E-41B8-834C-2C9408A10E2C}" dt="2020-04-23T15:00:45.192" v="2866"/>
          <ac:graphicFrameMkLst>
            <pc:docMk/>
            <pc:sldMk cId="58933883" sldId="1465"/>
            <ac:graphicFrameMk id="51" creationId="{61CD4F1B-889F-443D-A415-B00122E484CC}"/>
          </ac:graphicFrameMkLst>
        </pc:graphicFrameChg>
        <pc:graphicFrameChg chg="del">
          <ac:chgData name="Hamlet Markarian" userId="4926d2b407f31d77" providerId="LiveId" clId="{14FE7C87-F20E-41B8-834C-2C9408A10E2C}" dt="2020-04-22T09:56:12.552" v="199" actId="478"/>
          <ac:graphicFrameMkLst>
            <pc:docMk/>
            <pc:sldMk cId="58933883" sldId="1465"/>
            <ac:graphicFrameMk id="54" creationId="{17CA3B49-7031-4BB1-883D-B808A737382C}"/>
          </ac:graphicFrameMkLst>
        </pc:graphicFrameChg>
        <pc:graphicFrameChg chg="add mod">
          <ac:chgData name="Hamlet Markarian" userId="4926d2b407f31d77" providerId="LiveId" clId="{14FE7C87-F20E-41B8-834C-2C9408A10E2C}" dt="2020-04-23T15:04:00.792" v="2875" actId="1076"/>
          <ac:graphicFrameMkLst>
            <pc:docMk/>
            <pc:sldMk cId="58933883" sldId="1465"/>
            <ac:graphicFrameMk id="58" creationId="{F434549F-419F-459A-B0CB-D6F8CC50FAAB}"/>
          </ac:graphicFrameMkLst>
        </pc:graphicFrameChg>
        <pc:cxnChg chg="del mod">
          <ac:chgData name="Hamlet Markarian" userId="4926d2b407f31d77" providerId="LiveId" clId="{14FE7C87-F20E-41B8-834C-2C9408A10E2C}" dt="2020-04-23T15:03:52.129" v="2871" actId="478"/>
          <ac:cxnSpMkLst>
            <pc:docMk/>
            <pc:sldMk cId="58933883" sldId="1465"/>
            <ac:cxnSpMk id="4" creationId="{B2126F13-2805-4595-BF39-706C71EB9732}"/>
          </ac:cxnSpMkLst>
        </pc:cxnChg>
        <pc:cxnChg chg="add del mod">
          <ac:chgData name="Hamlet Markarian" userId="4926d2b407f31d77" providerId="LiveId" clId="{14FE7C87-F20E-41B8-834C-2C9408A10E2C}" dt="2020-04-23T14:48:13.497" v="2670" actId="408"/>
          <ac:cxnSpMkLst>
            <pc:docMk/>
            <pc:sldMk cId="58933883" sldId="1465"/>
            <ac:cxnSpMk id="43" creationId="{C5BC708E-8139-4D08-8979-618153924054}"/>
          </ac:cxnSpMkLst>
        </pc:cxnChg>
        <pc:cxnChg chg="add del mod">
          <ac:chgData name="Hamlet Markarian" userId="4926d2b407f31d77" providerId="LiveId" clId="{14FE7C87-F20E-41B8-834C-2C9408A10E2C}" dt="2020-04-23T14:36:59.016" v="2553" actId="478"/>
          <ac:cxnSpMkLst>
            <pc:docMk/>
            <pc:sldMk cId="58933883" sldId="1465"/>
            <ac:cxnSpMk id="45" creationId="{E070FA01-0568-4CF1-85A3-418C8A011AFE}"/>
          </ac:cxnSpMkLst>
        </pc:cxnChg>
        <pc:cxnChg chg="add del mod">
          <ac:chgData name="Hamlet Markarian" userId="4926d2b407f31d77" providerId="LiveId" clId="{14FE7C87-F20E-41B8-834C-2C9408A10E2C}" dt="2020-04-23T14:37:00.512" v="2554" actId="478"/>
          <ac:cxnSpMkLst>
            <pc:docMk/>
            <pc:sldMk cId="58933883" sldId="1465"/>
            <ac:cxnSpMk id="46" creationId="{668D6EA6-1BFF-4657-990B-A629F6F9B5E1}"/>
          </ac:cxnSpMkLst>
        </pc:cxnChg>
        <pc:cxnChg chg="add del mod">
          <ac:chgData name="Hamlet Markarian" userId="4926d2b407f31d77" providerId="LiveId" clId="{14FE7C87-F20E-41B8-834C-2C9408A10E2C}" dt="2020-04-23T14:48:19.569" v="2672" actId="478"/>
          <ac:cxnSpMkLst>
            <pc:docMk/>
            <pc:sldMk cId="58933883" sldId="1465"/>
            <ac:cxnSpMk id="47" creationId="{B2967831-9C39-45E9-8D96-4674F7A05D33}"/>
          </ac:cxnSpMkLst>
        </pc:cxnChg>
        <pc:cxnChg chg="add mod">
          <ac:chgData name="Hamlet Markarian" userId="4926d2b407f31d77" providerId="LiveId" clId="{14FE7C87-F20E-41B8-834C-2C9408A10E2C}" dt="2020-04-23T14:48:13.497" v="2670" actId="408"/>
          <ac:cxnSpMkLst>
            <pc:docMk/>
            <pc:sldMk cId="58933883" sldId="1465"/>
            <ac:cxnSpMk id="48" creationId="{53BA781C-0EFC-42FE-AA0F-C7059B6C4520}"/>
          </ac:cxnSpMkLst>
        </pc:cxnChg>
        <pc:cxnChg chg="add del mod">
          <ac:chgData name="Hamlet Markarian" userId="4926d2b407f31d77" providerId="LiveId" clId="{14FE7C87-F20E-41B8-834C-2C9408A10E2C}" dt="2020-04-23T14:48:17.736" v="2671" actId="478"/>
          <ac:cxnSpMkLst>
            <pc:docMk/>
            <pc:sldMk cId="58933883" sldId="1465"/>
            <ac:cxnSpMk id="49" creationId="{62CC2577-063C-4BBA-B2B4-9077EC6019F0}"/>
          </ac:cxnSpMkLst>
        </pc:cxnChg>
        <pc:cxnChg chg="mod">
          <ac:chgData name="Hamlet Markarian" userId="4926d2b407f31d77" providerId="LiveId" clId="{14FE7C87-F20E-41B8-834C-2C9408A10E2C}" dt="2020-04-23T14:48:13.497" v="2670" actId="408"/>
          <ac:cxnSpMkLst>
            <pc:docMk/>
            <pc:sldMk cId="58933883" sldId="1465"/>
            <ac:cxnSpMk id="50" creationId="{8D5C0567-F387-45F2-8966-D698048C49FB}"/>
          </ac:cxnSpMkLst>
        </pc:cxnChg>
        <pc:cxnChg chg="add">
          <ac:chgData name="Hamlet Markarian" userId="4926d2b407f31d77" providerId="LiveId" clId="{14FE7C87-F20E-41B8-834C-2C9408A10E2C}" dt="2020-04-23T15:03:55.819" v="2873"/>
          <ac:cxnSpMkLst>
            <pc:docMk/>
            <pc:sldMk cId="58933883" sldId="1465"/>
            <ac:cxnSpMk id="66" creationId="{A5792710-B878-4A79-A1FD-C7D1203EA3AA}"/>
          </ac:cxnSpMkLst>
        </pc:cxnChg>
      </pc:sldChg>
      <pc:sldChg chg="modSp mod">
        <pc:chgData name="Hamlet Markarian" userId="4926d2b407f31d77" providerId="LiveId" clId="{14FE7C87-F20E-41B8-834C-2C9408A10E2C}" dt="2020-04-23T17:09:52.329" v="3667" actId="27918"/>
        <pc:sldMkLst>
          <pc:docMk/>
          <pc:sldMk cId="982675795" sldId="1466"/>
        </pc:sldMkLst>
        <pc:spChg chg="mod">
          <ac:chgData name="Hamlet Markarian" userId="4926d2b407f31d77" providerId="LiveId" clId="{14FE7C87-F20E-41B8-834C-2C9408A10E2C}" dt="2020-04-23T14:21:12.869" v="2497" actId="20577"/>
          <ac:spMkLst>
            <pc:docMk/>
            <pc:sldMk cId="982675795" sldId="1466"/>
            <ac:spMk id="11" creationId="{A506CE94-CAF8-4717-A14A-BFE3F0380C9D}"/>
          </ac:spMkLst>
        </pc:spChg>
        <pc:graphicFrameChg chg="mod">
          <ac:chgData name="Hamlet Markarian" userId="4926d2b407f31d77" providerId="LiveId" clId="{14FE7C87-F20E-41B8-834C-2C9408A10E2C}" dt="2020-04-23T17:06:14.166" v="3655" actId="404"/>
          <ac:graphicFrameMkLst>
            <pc:docMk/>
            <pc:sldMk cId="982675795" sldId="1466"/>
            <ac:graphicFrameMk id="17" creationId="{8800F850-2889-47FB-B9E1-0E17A3F072F1}"/>
          </ac:graphicFrameMkLst>
        </pc:graphicFrameChg>
        <pc:graphicFrameChg chg="mod">
          <ac:chgData name="Hamlet Markarian" userId="4926d2b407f31d77" providerId="LiveId" clId="{14FE7C87-F20E-41B8-834C-2C9408A10E2C}" dt="2020-04-23T17:06:20.272" v="3656" actId="404"/>
          <ac:graphicFrameMkLst>
            <pc:docMk/>
            <pc:sldMk cId="982675795" sldId="1466"/>
            <ac:graphicFrameMk id="20" creationId="{A3DFD90E-B31E-4E1C-96A2-ED6CED8AA861}"/>
          </ac:graphicFrameMkLst>
        </pc:graphicFrameChg>
        <pc:graphicFrameChg chg="mod">
          <ac:chgData name="Hamlet Markarian" userId="4926d2b407f31d77" providerId="LiveId" clId="{14FE7C87-F20E-41B8-834C-2C9408A10E2C}" dt="2020-04-23T17:06:22.693" v="3657" actId="404"/>
          <ac:graphicFrameMkLst>
            <pc:docMk/>
            <pc:sldMk cId="982675795" sldId="1466"/>
            <ac:graphicFrameMk id="21" creationId="{C47DF3FC-E198-440C-91B4-77D468D49ED4}"/>
          </ac:graphicFrameMkLst>
        </pc:graphicFrameChg>
      </pc:sldChg>
      <pc:sldChg chg="addSp delSp modSp mod delAnim modAnim">
        <pc:chgData name="Hamlet Markarian" userId="4926d2b407f31d77" providerId="LiveId" clId="{14FE7C87-F20E-41B8-834C-2C9408A10E2C}" dt="2020-04-23T11:23:35.680" v="1103" actId="14861"/>
        <pc:sldMkLst>
          <pc:docMk/>
          <pc:sldMk cId="2064383500" sldId="1467"/>
        </pc:sldMkLst>
        <pc:spChg chg="mod">
          <ac:chgData name="Hamlet Markarian" userId="4926d2b407f31d77" providerId="LiveId" clId="{14FE7C87-F20E-41B8-834C-2C9408A10E2C}" dt="2020-04-23T10:31:54.824" v="710" actId="14100"/>
          <ac:spMkLst>
            <pc:docMk/>
            <pc:sldMk cId="2064383500" sldId="1467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0:31:09.084" v="701" actId="20577"/>
          <ac:spMkLst>
            <pc:docMk/>
            <pc:sldMk cId="2064383500" sldId="1467"/>
            <ac:spMk id="11" creationId="{A506CE94-CAF8-4717-A14A-BFE3F0380C9D}"/>
          </ac:spMkLst>
        </pc:spChg>
        <pc:spChg chg="add mod">
          <ac:chgData name="Hamlet Markarian" userId="4926d2b407f31d77" providerId="LiveId" clId="{14FE7C87-F20E-41B8-834C-2C9408A10E2C}" dt="2020-04-23T11:07:46.167" v="823" actId="1038"/>
          <ac:spMkLst>
            <pc:docMk/>
            <pc:sldMk cId="2064383500" sldId="1467"/>
            <ac:spMk id="17" creationId="{AD475F83-641D-4780-A673-AF6E194D62AE}"/>
          </ac:spMkLst>
        </pc:spChg>
        <pc:spChg chg="add mod">
          <ac:chgData name="Hamlet Markarian" userId="4926d2b407f31d77" providerId="LiveId" clId="{14FE7C87-F20E-41B8-834C-2C9408A10E2C}" dt="2020-04-23T11:07:46.167" v="823" actId="1038"/>
          <ac:spMkLst>
            <pc:docMk/>
            <pc:sldMk cId="2064383500" sldId="1467"/>
            <ac:spMk id="18" creationId="{243CC920-9F62-4F34-97E7-AC000B0B35B8}"/>
          </ac:spMkLst>
        </pc:spChg>
        <pc:spChg chg="add del mod">
          <ac:chgData name="Hamlet Markarian" userId="4926d2b407f31d77" providerId="LiveId" clId="{14FE7C87-F20E-41B8-834C-2C9408A10E2C}" dt="2020-04-23T10:42:28.662" v="724" actId="478"/>
          <ac:spMkLst>
            <pc:docMk/>
            <pc:sldMk cId="2064383500" sldId="1467"/>
            <ac:spMk id="21" creationId="{E5DB4565-1A0E-492F-AEA0-B81DBDAE97D3}"/>
          </ac:spMkLst>
        </pc:spChg>
        <pc:spChg chg="add del mod">
          <ac:chgData name="Hamlet Markarian" userId="4926d2b407f31d77" providerId="LiveId" clId="{14FE7C87-F20E-41B8-834C-2C9408A10E2C}" dt="2020-04-23T10:42:28.662" v="724" actId="478"/>
          <ac:spMkLst>
            <pc:docMk/>
            <pc:sldMk cId="2064383500" sldId="1467"/>
            <ac:spMk id="22" creationId="{39578AAD-53C0-450C-A30F-F85BCC0E2F1C}"/>
          </ac:spMkLst>
        </pc:spChg>
        <pc:spChg chg="add del mod">
          <ac:chgData name="Hamlet Markarian" userId="4926d2b407f31d77" providerId="LiveId" clId="{14FE7C87-F20E-41B8-834C-2C9408A10E2C}" dt="2020-04-23T10:43:34.310" v="739" actId="478"/>
          <ac:spMkLst>
            <pc:docMk/>
            <pc:sldMk cId="2064383500" sldId="1467"/>
            <ac:spMk id="23" creationId="{C0A97CDB-C104-4762-8445-2E6699BBF489}"/>
          </ac:spMkLst>
        </pc:spChg>
        <pc:spChg chg="add del mod">
          <ac:chgData name="Hamlet Markarian" userId="4926d2b407f31d77" providerId="LiveId" clId="{14FE7C87-F20E-41B8-834C-2C9408A10E2C}" dt="2020-04-23T10:49:18.126" v="794" actId="478"/>
          <ac:spMkLst>
            <pc:docMk/>
            <pc:sldMk cId="2064383500" sldId="1467"/>
            <ac:spMk id="24" creationId="{F94D7B9A-EB8C-4A82-A899-02DA24BBDE97}"/>
          </ac:spMkLst>
        </pc:spChg>
        <pc:spChg chg="add mod">
          <ac:chgData name="Hamlet Markarian" userId="4926d2b407f31d77" providerId="LiveId" clId="{14FE7C87-F20E-41B8-834C-2C9408A10E2C}" dt="2020-04-23T11:07:59.663" v="825" actId="1035"/>
          <ac:spMkLst>
            <pc:docMk/>
            <pc:sldMk cId="2064383500" sldId="1467"/>
            <ac:spMk id="26" creationId="{CA7A8402-5E89-4FAB-95EA-48D9F8CB5147}"/>
          </ac:spMkLst>
        </pc:spChg>
        <pc:spChg chg="add mod">
          <ac:chgData name="Hamlet Markarian" userId="4926d2b407f31d77" providerId="LiveId" clId="{14FE7C87-F20E-41B8-834C-2C9408A10E2C}" dt="2020-04-23T10:45:16.627" v="756" actId="571"/>
          <ac:spMkLst>
            <pc:docMk/>
            <pc:sldMk cId="2064383500" sldId="1467"/>
            <ac:spMk id="27" creationId="{66F26FCE-BEEE-4B55-9817-F991D8229497}"/>
          </ac:spMkLst>
        </pc:spChg>
        <pc:spChg chg="add del mod">
          <ac:chgData name="Hamlet Markarian" userId="4926d2b407f31d77" providerId="LiveId" clId="{14FE7C87-F20E-41B8-834C-2C9408A10E2C}" dt="2020-04-23T10:45:29.047" v="760" actId="478"/>
          <ac:spMkLst>
            <pc:docMk/>
            <pc:sldMk cId="2064383500" sldId="1467"/>
            <ac:spMk id="29" creationId="{F96C009A-D0FF-4A47-830D-2917BC024FC3}"/>
          </ac:spMkLst>
        </pc:spChg>
        <pc:spChg chg="add mod">
          <ac:chgData name="Hamlet Markarian" userId="4926d2b407f31d77" providerId="LiveId" clId="{14FE7C87-F20E-41B8-834C-2C9408A10E2C}" dt="2020-04-23T11:07:59.663" v="825" actId="1035"/>
          <ac:spMkLst>
            <pc:docMk/>
            <pc:sldMk cId="2064383500" sldId="1467"/>
            <ac:spMk id="32" creationId="{91452AD8-A16A-48F2-BA83-04FEECE0B0A7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37" creationId="{4C782392-67ED-45E0-BCBE-2283F8CBCC2A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38" creationId="{E807C1D1-9E57-4E23-A587-0951BEF26074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39" creationId="{96727C63-5948-4DA8-BC57-026CCE9276ED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0" creationId="{1B14C9FA-30E9-45E1-B23D-EEB3B3E62D30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1" creationId="{CF2C492F-B72D-47D9-BE5C-710FC3E1FEBD}"/>
          </ac:spMkLst>
        </pc:spChg>
        <pc:spChg chg="add del mod">
          <ac:chgData name="Hamlet Markarian" userId="4926d2b407f31d77" providerId="LiveId" clId="{14FE7C87-F20E-41B8-834C-2C9408A10E2C}" dt="2020-04-23T11:14:36.557" v="887" actId="478"/>
          <ac:spMkLst>
            <pc:docMk/>
            <pc:sldMk cId="2064383500" sldId="1467"/>
            <ac:spMk id="42" creationId="{2F932E65-831C-4CBB-898B-443D40294F0D}"/>
          </ac:spMkLst>
        </pc:spChg>
        <pc:spChg chg="add del mod">
          <ac:chgData name="Hamlet Markarian" userId="4926d2b407f31d77" providerId="LiveId" clId="{14FE7C87-F20E-41B8-834C-2C9408A10E2C}" dt="2020-04-23T11:12:42.670" v="865" actId="478"/>
          <ac:spMkLst>
            <pc:docMk/>
            <pc:sldMk cId="2064383500" sldId="1467"/>
            <ac:spMk id="43" creationId="{5BADF955-70ED-4544-A0E7-599563BBAAE4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4" creationId="{42A0D5B4-DF83-4913-BF40-F53C5A9569A5}"/>
          </ac:spMkLst>
        </pc:spChg>
        <pc:spChg chg="add del mod">
          <ac:chgData name="Hamlet Markarian" userId="4926d2b407f31d77" providerId="LiveId" clId="{14FE7C87-F20E-41B8-834C-2C9408A10E2C}" dt="2020-04-23T11:14:58.296" v="895" actId="478"/>
          <ac:spMkLst>
            <pc:docMk/>
            <pc:sldMk cId="2064383500" sldId="1467"/>
            <ac:spMk id="45" creationId="{8C7F23CB-89E9-4694-A776-37C5F9DAD941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6" creationId="{5A05FDD4-A4EE-42F6-8D44-209A370D6EEC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7" creationId="{7B395B81-E34C-4C61-9D39-CFA7C13470A0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8" creationId="{B65DE4B8-52D5-4256-82EA-DF83C32A779C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9" creationId="{E677E611-E117-48EE-BD12-A0014AF2BD4D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50" creationId="{34A971CF-8B45-49B0-A5E2-0305AFB8D1FB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51" creationId="{709441F3-589B-4301-8A31-958E4B3B806D}"/>
          </ac:spMkLst>
        </pc:spChg>
        <pc:graphicFrameChg chg="del">
          <ac:chgData name="Hamlet Markarian" userId="4926d2b407f31d77" providerId="LiveId" clId="{14FE7C87-F20E-41B8-834C-2C9408A10E2C}" dt="2020-04-23T10:30:57.549" v="699" actId="478"/>
          <ac:graphicFrameMkLst>
            <pc:docMk/>
            <pc:sldMk cId="2064383500" sldId="1467"/>
            <ac:graphicFrameMk id="6" creationId="{BDE58D7C-308A-42F1-B769-D0CA5BC6D254}"/>
          </ac:graphicFrameMkLst>
        </pc:graphicFrameChg>
        <pc:graphicFrameChg chg="del">
          <ac:chgData name="Hamlet Markarian" userId="4926d2b407f31d77" providerId="LiveId" clId="{14FE7C87-F20E-41B8-834C-2C9408A10E2C}" dt="2020-04-23T10:30:57.549" v="699" actId="478"/>
          <ac:graphicFrameMkLst>
            <pc:docMk/>
            <pc:sldMk cId="2064383500" sldId="1467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3T11:07:25.942" v="812" actId="1076"/>
          <ac:graphicFrameMkLst>
            <pc:docMk/>
            <pc:sldMk cId="2064383500" sldId="1467"/>
            <ac:graphicFrameMk id="25" creationId="{41C6E78A-AB73-4B8F-B3B9-1E4011BF7F0D}"/>
          </ac:graphicFrameMkLst>
        </pc:graphicFrameChg>
        <pc:graphicFrameChg chg="add del mod">
          <ac:chgData name="Hamlet Markarian" userId="4926d2b407f31d77" providerId="LiveId" clId="{14FE7C87-F20E-41B8-834C-2C9408A10E2C}" dt="2020-04-23T10:45:29.047" v="760" actId="478"/>
          <ac:graphicFrameMkLst>
            <pc:docMk/>
            <pc:sldMk cId="2064383500" sldId="1467"/>
            <ac:graphicFrameMk id="28" creationId="{CC34B016-51A5-4ED2-97B7-D01149B31C12}"/>
          </ac:graphicFrameMkLst>
        </pc:graphicFrameChg>
        <pc:graphicFrameChg chg="add mod">
          <ac:chgData name="Hamlet Markarian" userId="4926d2b407f31d77" providerId="LiveId" clId="{14FE7C87-F20E-41B8-834C-2C9408A10E2C}" dt="2020-04-23T11:07:25.942" v="812" actId="1076"/>
          <ac:graphicFrameMkLst>
            <pc:docMk/>
            <pc:sldMk cId="2064383500" sldId="1467"/>
            <ac:graphicFrameMk id="31" creationId="{9B41BC3E-6CEF-4A9C-9204-58C9802A4753}"/>
          </ac:graphicFrameMkLst>
        </pc:graphicFrameChg>
        <pc:graphicFrameChg chg="add del mod">
          <ac:chgData name="Hamlet Markarian" userId="4926d2b407f31d77" providerId="LiveId" clId="{14FE7C87-F20E-41B8-834C-2C9408A10E2C}" dt="2020-04-23T11:06:21.568" v="806" actId="478"/>
          <ac:graphicFrameMkLst>
            <pc:docMk/>
            <pc:sldMk cId="2064383500" sldId="1467"/>
            <ac:graphicFrameMk id="33" creationId="{9F205F96-FE8F-42C7-B33A-7D3B30C51131}"/>
          </ac:graphicFrameMkLst>
        </pc:graphicFrameChg>
        <pc:graphicFrameChg chg="add del mod">
          <ac:chgData name="Hamlet Markarian" userId="4926d2b407f31d77" providerId="LiveId" clId="{14FE7C87-F20E-41B8-834C-2C9408A10E2C}" dt="2020-04-23T11:07:12.648" v="811" actId="478"/>
          <ac:graphicFrameMkLst>
            <pc:docMk/>
            <pc:sldMk cId="2064383500" sldId="1467"/>
            <ac:graphicFrameMk id="34" creationId="{86BEBA74-B005-4200-9DD0-24ADB4F5B96E}"/>
          </ac:graphicFrameMkLst>
        </pc:graphicFrameChg>
        <pc:graphicFrameChg chg="add del mod">
          <ac:chgData name="Hamlet Markarian" userId="4926d2b407f31d77" providerId="LiveId" clId="{14FE7C87-F20E-41B8-834C-2C9408A10E2C}" dt="2020-04-23T11:08:51.909" v="834" actId="478"/>
          <ac:graphicFrameMkLst>
            <pc:docMk/>
            <pc:sldMk cId="2064383500" sldId="1467"/>
            <ac:graphicFrameMk id="35" creationId="{5D24E32F-0166-4FDA-AF7A-53D65AC238DE}"/>
          </ac:graphicFrameMkLst>
        </pc:graphicFrameChg>
        <pc:graphicFrameChg chg="add del">
          <ac:chgData name="Hamlet Markarian" userId="4926d2b407f31d77" providerId="LiveId" clId="{14FE7C87-F20E-41B8-834C-2C9408A10E2C}" dt="2020-04-23T11:09:27.769" v="836" actId="478"/>
          <ac:graphicFrameMkLst>
            <pc:docMk/>
            <pc:sldMk cId="2064383500" sldId="1467"/>
            <ac:graphicFrameMk id="36" creationId="{171D33F2-0E0B-496F-96E5-5534F3F9B7AD}"/>
          </ac:graphicFrameMkLst>
        </pc:graphicFrameChg>
        <pc:cxnChg chg="add">
          <ac:chgData name="Hamlet Markarian" userId="4926d2b407f31d77" providerId="LiveId" clId="{14FE7C87-F20E-41B8-834C-2C9408A10E2C}" dt="2020-04-23T10:41:28.657" v="711"/>
          <ac:cxnSpMkLst>
            <pc:docMk/>
            <pc:sldMk cId="2064383500" sldId="1467"/>
            <ac:cxnSpMk id="20" creationId="{35A660EE-0FC2-4C1D-86B6-B64A2889C8E9}"/>
          </ac:cxnSpMkLst>
        </pc:cxnChg>
      </pc:sldChg>
      <pc:sldChg chg="modSp">
        <pc:chgData name="Hamlet Markarian" userId="4926d2b407f31d77" providerId="LiveId" clId="{14FE7C87-F20E-41B8-834C-2C9408A10E2C}" dt="2020-04-23T11:35:02.877" v="1214" actId="1036"/>
        <pc:sldMkLst>
          <pc:docMk/>
          <pc:sldMk cId="916088381" sldId="1468"/>
        </pc:sldMkLst>
        <pc:spChg chg="mod">
          <ac:chgData name="Hamlet Markarian" userId="4926d2b407f31d77" providerId="LiveId" clId="{14FE7C87-F20E-41B8-834C-2C9408A10E2C}" dt="2020-04-23T11:34:40.792" v="1201"/>
          <ac:spMkLst>
            <pc:docMk/>
            <pc:sldMk cId="916088381" sldId="1468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1:34:48.230" v="1203" actId="20577"/>
          <ac:spMkLst>
            <pc:docMk/>
            <pc:sldMk cId="916088381" sldId="1468"/>
            <ac:spMk id="11" creationId="{A506CE94-CAF8-4717-A14A-BFE3F0380C9D}"/>
          </ac:spMkLst>
        </pc:spChg>
        <pc:spChg chg="mod">
          <ac:chgData name="Hamlet Markarian" userId="4926d2b407f31d77" providerId="LiveId" clId="{14FE7C87-F20E-41B8-834C-2C9408A10E2C}" dt="2020-04-23T11:35:02.877" v="1214" actId="1036"/>
          <ac:spMkLst>
            <pc:docMk/>
            <pc:sldMk cId="916088381" sldId="1468"/>
            <ac:spMk id="12" creationId="{1815562C-8C22-4B62-8312-F20F2BA5FC04}"/>
          </ac:spMkLst>
        </pc:spChg>
        <pc:graphicFrameChg chg="mod">
          <ac:chgData name="Hamlet Markarian" userId="4926d2b407f31d77" providerId="LiveId" clId="{14FE7C87-F20E-41B8-834C-2C9408A10E2C}" dt="2020-04-23T11:35:02.877" v="1214" actId="1036"/>
          <ac:graphicFrameMkLst>
            <pc:docMk/>
            <pc:sldMk cId="916088381" sldId="1468"/>
            <ac:graphicFrameMk id="6" creationId="{BDE58D7C-308A-42F1-B769-D0CA5BC6D254}"/>
          </ac:graphicFrameMkLst>
        </pc:graphicFrameChg>
        <pc:graphicFrameChg chg="mod">
          <ac:chgData name="Hamlet Markarian" userId="4926d2b407f31d77" providerId="LiveId" clId="{14FE7C87-F20E-41B8-834C-2C9408A10E2C}" dt="2020-04-23T11:35:02.877" v="1214" actId="1036"/>
          <ac:graphicFrameMkLst>
            <pc:docMk/>
            <pc:sldMk cId="916088381" sldId="1468"/>
            <ac:graphicFrameMk id="9" creationId="{14FEA120-1666-4644-B049-8BF898F42E0C}"/>
          </ac:graphicFrameMkLst>
        </pc:graphicFrameChg>
        <pc:graphicFrameChg chg="mod">
          <ac:chgData name="Hamlet Markarian" userId="4926d2b407f31d77" providerId="LiveId" clId="{14FE7C87-F20E-41B8-834C-2C9408A10E2C}" dt="2020-04-23T11:35:02.877" v="1214" actId="1036"/>
          <ac:graphicFrameMkLst>
            <pc:docMk/>
            <pc:sldMk cId="916088381" sldId="1468"/>
            <ac:graphicFrameMk id="18" creationId="{E1AF6A26-EF97-47E1-A8BB-EEE5A8964C03}"/>
          </ac:graphicFrameMkLst>
        </pc:graphicFrameChg>
      </pc:sldChg>
      <pc:sldChg chg="addSp delSp modSp">
        <pc:chgData name="Hamlet Markarian" userId="4926d2b407f31d77" providerId="LiveId" clId="{14FE7C87-F20E-41B8-834C-2C9408A10E2C}" dt="2020-04-23T17:12:25.166" v="3694" actId="6549"/>
        <pc:sldMkLst>
          <pc:docMk/>
          <pc:sldMk cId="1352990287" sldId="1471"/>
        </pc:sldMkLst>
        <pc:spChg chg="del">
          <ac:chgData name="Hamlet Markarian" userId="4926d2b407f31d77" providerId="LiveId" clId="{14FE7C87-F20E-41B8-834C-2C9408A10E2C}" dt="2020-04-23T09:46:23.025" v="560" actId="478"/>
          <ac:spMkLst>
            <pc:docMk/>
            <pc:sldMk cId="1352990287" sldId="1471"/>
            <ac:spMk id="11" creationId="{A506CE94-CAF8-4717-A14A-BFE3F0380C9D}"/>
          </ac:spMkLst>
        </pc:spChg>
        <pc:spChg chg="del">
          <ac:chgData name="Hamlet Markarian" userId="4926d2b407f31d77" providerId="LiveId" clId="{14FE7C87-F20E-41B8-834C-2C9408A10E2C}" dt="2020-04-23T09:46:08.783" v="558" actId="478"/>
          <ac:spMkLst>
            <pc:docMk/>
            <pc:sldMk cId="1352990287" sldId="1471"/>
            <ac:spMk id="18" creationId="{A7CE4857-6387-4DF1-9EB2-108609D0F9B6}"/>
          </ac:spMkLst>
        </pc:spChg>
        <pc:spChg chg="add">
          <ac:chgData name="Hamlet Markarian" userId="4926d2b407f31d77" providerId="LiveId" clId="{14FE7C87-F20E-41B8-834C-2C9408A10E2C}" dt="2020-04-23T09:46:09.261" v="559"/>
          <ac:spMkLst>
            <pc:docMk/>
            <pc:sldMk cId="1352990287" sldId="1471"/>
            <ac:spMk id="31" creationId="{85629DA7-98EB-4703-B597-9F49A50F7368}"/>
          </ac:spMkLst>
        </pc:spChg>
        <pc:spChg chg="add">
          <ac:chgData name="Hamlet Markarian" userId="4926d2b407f31d77" providerId="LiveId" clId="{14FE7C87-F20E-41B8-834C-2C9408A10E2C}" dt="2020-04-23T09:46:23.400" v="561"/>
          <ac:spMkLst>
            <pc:docMk/>
            <pc:sldMk cId="1352990287" sldId="1471"/>
            <ac:spMk id="52" creationId="{8DCD52AE-805F-48D2-8AF9-8BA7997384B2}"/>
          </ac:spMkLst>
        </pc:spChg>
        <pc:graphicFrameChg chg="del">
          <ac:chgData name="Hamlet Markarian" userId="4926d2b407f31d77" providerId="LiveId" clId="{14FE7C87-F20E-41B8-834C-2C9408A10E2C}" dt="2020-04-23T09:46:08.783" v="558" actId="478"/>
          <ac:graphicFrameMkLst>
            <pc:docMk/>
            <pc:sldMk cId="1352990287" sldId="1471"/>
            <ac:graphicFrameMk id="17" creationId="{ABF6C423-7B9F-44EB-BAE7-D095B917D93A}"/>
          </ac:graphicFrameMkLst>
        </pc:graphicFrameChg>
        <pc:graphicFrameChg chg="add modGraphic">
          <ac:chgData name="Hamlet Markarian" userId="4926d2b407f31d77" providerId="LiveId" clId="{14FE7C87-F20E-41B8-834C-2C9408A10E2C}" dt="2020-04-23T17:12:25.166" v="3694" actId="6549"/>
          <ac:graphicFrameMkLst>
            <pc:docMk/>
            <pc:sldMk cId="1352990287" sldId="1471"/>
            <ac:graphicFrameMk id="29" creationId="{FF09B038-91FD-4885-A047-92E595FE4730}"/>
          </ac:graphicFrameMkLst>
        </pc:graphicFrame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9" creationId="{95528920-B307-4171-8EEA-AC71797AEB1E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2" creationId="{9D463E7A-CD43-4388-B752-8CD735D9295F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3" creationId="{3B5292EE-33D2-47F2-946A-2FB9881D8C51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4" creationId="{A57B1ED5-B0A5-4393-BE51-30E2C447A563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5" creationId="{A173D3D0-58FE-4B54-9354-1C8B16D47CD3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6" creationId="{3B50997D-996B-4944-9654-A0D0510841E8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7" creationId="{71D7DB28-4625-45E0-9C3F-DF116492928D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8" creationId="{68AE6701-437B-4B8E-AF10-2A6BB8812FC4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2" creationId="{A6DC601F-0EAE-4016-8106-576451B4C30E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3" creationId="{E3E90226-FBE0-4067-9F12-6D4006BE23E3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4" creationId="{15A378FC-B461-4223-A905-1E71962C55DC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5" creationId="{3A7F6B9C-5524-4B77-8817-A6963C825D14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6" creationId="{BAF14DB3-7410-47F7-87FE-310567003801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7" creationId="{15BCB613-145C-4FED-9ECC-2DBDA24F4979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38" creationId="{FB04F78C-C6E8-4B0E-956B-8F67C835BE9A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39" creationId="{7D9E80C5-97EB-4973-86B7-F400F240D667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0" creationId="{557A6B14-5C90-4497-847E-AD30B06832E5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1" creationId="{61134AE3-A0A7-4A58-966F-BA6EAC915A46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2" creationId="{A432B649-4AEF-4962-AA71-B8BA603B278B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3" creationId="{5589330D-1C33-4E23-8D18-01347749D6BC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4" creationId="{A2D5C868-45CE-491A-94EA-5F9C362FD698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5" creationId="{A4B60D92-7503-4C10-811F-989D605AAA1A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6" creationId="{5BE08649-1316-4249-87A0-5611D29DD8CF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7" creationId="{697E6956-4AC2-4D7A-830F-51ED8465D75E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8" creationId="{862A713C-1C68-4A1C-A1DF-172C0DFE3961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9" creationId="{F11F91B9-52D8-4241-9D43-A3B33446292A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50" creationId="{49FECDCA-99F8-4AFB-BCB3-D3EDF4D9C392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51" creationId="{C6664DA6-9F2A-42A4-A845-D6E79BF904F6}"/>
          </ac:picMkLst>
        </pc:picChg>
      </pc:sldChg>
      <pc:sldChg chg="addSp modSp">
        <pc:chgData name="Hamlet Markarian" userId="4926d2b407f31d77" providerId="LiveId" clId="{14FE7C87-F20E-41B8-834C-2C9408A10E2C}" dt="2020-04-23T17:03:27.623" v="3639" actId="207"/>
        <pc:sldMkLst>
          <pc:docMk/>
          <pc:sldMk cId="1592145970" sldId="1472"/>
        </pc:sldMkLst>
        <pc:spChg chg="add">
          <ac:chgData name="Hamlet Markarian" userId="4926d2b407f31d77" providerId="LiveId" clId="{14FE7C87-F20E-41B8-834C-2C9408A10E2C}" dt="2020-04-23T13:04:09.053" v="1784"/>
          <ac:spMkLst>
            <pc:docMk/>
            <pc:sldMk cId="1592145970" sldId="1472"/>
            <ac:spMk id="9" creationId="{EC57CB1A-BF19-44A3-AA01-364FE89A0DA1}"/>
          </ac:spMkLst>
        </pc:spChg>
        <pc:graphicFrameChg chg="mod modGraphic">
          <ac:chgData name="Hamlet Markarian" userId="4926d2b407f31d77" providerId="LiveId" clId="{14FE7C87-F20E-41B8-834C-2C9408A10E2C}" dt="2020-04-23T17:03:27.623" v="3639" actId="207"/>
          <ac:graphicFrameMkLst>
            <pc:docMk/>
            <pc:sldMk cId="1592145970" sldId="1472"/>
            <ac:graphicFrameMk id="8" creationId="{F04B45DF-53B3-4DD4-A579-83AE4F7722B1}"/>
          </ac:graphicFrameMkLst>
        </pc:graphicFrameChg>
        <pc:picChg chg="add">
          <ac:chgData name="Hamlet Markarian" userId="4926d2b407f31d77" providerId="LiveId" clId="{14FE7C87-F20E-41B8-834C-2C9408A10E2C}" dt="2020-04-23T13:04:09.053" v="1784"/>
          <ac:picMkLst>
            <pc:docMk/>
            <pc:sldMk cId="1592145970" sldId="1472"/>
            <ac:picMk id="10" creationId="{62FD79A4-CD61-40D0-90B2-676E7CBE1381}"/>
          </ac:picMkLst>
        </pc:picChg>
        <pc:cxnChg chg="add">
          <ac:chgData name="Hamlet Markarian" userId="4926d2b407f31d77" providerId="LiveId" clId="{14FE7C87-F20E-41B8-834C-2C9408A10E2C}" dt="2020-04-23T13:04:09.053" v="1784"/>
          <ac:cxnSpMkLst>
            <pc:docMk/>
            <pc:sldMk cId="1592145970" sldId="1472"/>
            <ac:cxnSpMk id="11" creationId="{A0ED6752-6638-44D2-9266-4BFDB015CFA9}"/>
          </ac:cxnSpMkLst>
        </pc:cxnChg>
      </pc:sldChg>
      <pc:sldChg chg="addSp delSp modSp">
        <pc:chgData name="Hamlet Markarian" userId="4926d2b407f31d77" providerId="LiveId" clId="{14FE7C87-F20E-41B8-834C-2C9408A10E2C}" dt="2020-04-23T14:00:52.579" v="2318" actId="1076"/>
        <pc:sldMkLst>
          <pc:docMk/>
          <pc:sldMk cId="137412399" sldId="1473"/>
        </pc:sldMkLst>
        <pc:spChg chg="mod ord">
          <ac:chgData name="Hamlet Markarian" userId="4926d2b407f31d77" providerId="LiveId" clId="{14FE7C87-F20E-41B8-834C-2C9408A10E2C}" dt="2020-04-22T09:48:40.240" v="127" actId="1076"/>
          <ac:spMkLst>
            <pc:docMk/>
            <pc:sldMk cId="137412399" sldId="1473"/>
            <ac:spMk id="19" creationId="{42101231-1855-46EE-A3D9-B84E75ACB56A}"/>
          </ac:spMkLst>
        </pc:spChg>
        <pc:spChg chg="mod">
          <ac:chgData name="Hamlet Markarian" userId="4926d2b407f31d77" providerId="LiveId" clId="{14FE7C87-F20E-41B8-834C-2C9408A10E2C}" dt="2020-04-23T13:56:27.662" v="2274"/>
          <ac:spMkLst>
            <pc:docMk/>
            <pc:sldMk cId="137412399" sldId="1473"/>
            <ac:spMk id="26" creationId="{4A907CF8-2E71-4A2C-A291-5F47B1842B90}"/>
          </ac:spMkLst>
        </pc:spChg>
        <pc:spChg chg="mod">
          <ac:chgData name="Hamlet Markarian" userId="4926d2b407f31d77" providerId="LiveId" clId="{14FE7C87-F20E-41B8-834C-2C9408A10E2C}" dt="2020-04-23T13:56:38.740" v="2277" actId="20577"/>
          <ac:spMkLst>
            <pc:docMk/>
            <pc:sldMk cId="137412399" sldId="1473"/>
            <ac:spMk id="27" creationId="{8710A16D-0506-4951-A551-A70396C81CA9}"/>
          </ac:spMkLst>
        </pc:spChg>
        <pc:spChg chg="mod">
          <ac:chgData name="Hamlet Markarian" userId="4926d2b407f31d77" providerId="LiveId" clId="{14FE7C87-F20E-41B8-834C-2C9408A10E2C}" dt="2020-04-23T13:57:17.149" v="2289" actId="20577"/>
          <ac:spMkLst>
            <pc:docMk/>
            <pc:sldMk cId="137412399" sldId="1473"/>
            <ac:spMk id="28" creationId="{F485C2FB-97C4-4D89-974F-B3F45232F5AB}"/>
          </ac:spMkLst>
        </pc:spChg>
        <pc:spChg chg="add mod ord">
          <ac:chgData name="Hamlet Markarian" userId="4926d2b407f31d77" providerId="LiveId" clId="{14FE7C87-F20E-41B8-834C-2C9408A10E2C}" dt="2020-04-22T09:50:19.369" v="150" actId="166"/>
          <ac:spMkLst>
            <pc:docMk/>
            <pc:sldMk cId="137412399" sldId="1473"/>
            <ac:spMk id="33" creationId="{0701620F-F043-4E13-A882-EE48A991D047}"/>
          </ac:spMkLst>
        </pc:spChg>
        <pc:spChg chg="add mod ord">
          <ac:chgData name="Hamlet Markarian" userId="4926d2b407f31d77" providerId="LiveId" clId="{14FE7C87-F20E-41B8-834C-2C9408A10E2C}" dt="2020-04-23T14:00:52.579" v="2318" actId="1076"/>
          <ac:spMkLst>
            <pc:docMk/>
            <pc:sldMk cId="137412399" sldId="1473"/>
            <ac:spMk id="34" creationId="{4D83282D-25DA-42C1-9C54-E514AB0ED3D7}"/>
          </ac:spMkLst>
        </pc:spChg>
        <pc:spChg chg="add mod ord">
          <ac:chgData name="Hamlet Markarian" userId="4926d2b407f31d77" providerId="LiveId" clId="{14FE7C87-F20E-41B8-834C-2C9408A10E2C}" dt="2020-04-23T14:00:52.579" v="2318" actId="1076"/>
          <ac:spMkLst>
            <pc:docMk/>
            <pc:sldMk cId="137412399" sldId="1473"/>
            <ac:spMk id="36" creationId="{B77435B9-A57A-4BB1-98F0-8E48D2164541}"/>
          </ac:spMkLst>
        </pc:spChg>
        <pc:spChg chg="add del mod ord">
          <ac:chgData name="Hamlet Markarian" userId="4926d2b407f31d77" providerId="LiveId" clId="{14FE7C87-F20E-41B8-834C-2C9408A10E2C}" dt="2020-04-23T14:00:25.914" v="2311" actId="478"/>
          <ac:spMkLst>
            <pc:docMk/>
            <pc:sldMk cId="137412399" sldId="1473"/>
            <ac:spMk id="37" creationId="{E8285977-9A16-4206-82B1-C3F66431D694}"/>
          </ac:spMkLst>
        </pc:spChg>
        <pc:spChg chg="add mod">
          <ac:chgData name="Hamlet Markarian" userId="4926d2b407f31d77" providerId="LiveId" clId="{14FE7C87-F20E-41B8-834C-2C9408A10E2C}" dt="2020-04-23T13:59:57.509" v="2308" actId="20577"/>
          <ac:spMkLst>
            <pc:docMk/>
            <pc:sldMk cId="137412399" sldId="1473"/>
            <ac:spMk id="39" creationId="{F0C39741-7A45-4FD2-8E59-FC85BD4D4AE2}"/>
          </ac:spMkLst>
        </pc:spChg>
        <pc:spChg chg="add mod">
          <ac:chgData name="Hamlet Markarian" userId="4926d2b407f31d77" providerId="LiveId" clId="{14FE7C87-F20E-41B8-834C-2C9408A10E2C}" dt="2020-04-23T14:00:52.579" v="2318" actId="1076"/>
          <ac:spMkLst>
            <pc:docMk/>
            <pc:sldMk cId="137412399" sldId="1473"/>
            <ac:spMk id="40" creationId="{D6BACB62-5D6E-4689-977A-C1C971F70F37}"/>
          </ac:spMkLst>
        </pc:spChg>
        <pc:spChg chg="mod">
          <ac:chgData name="Hamlet Markarian" userId="4926d2b407f31d77" providerId="LiveId" clId="{14FE7C87-F20E-41B8-834C-2C9408A10E2C}" dt="2020-04-23T13:57:57.868" v="2296" actId="20577"/>
          <ac:spMkLst>
            <pc:docMk/>
            <pc:sldMk cId="137412399" sldId="1473"/>
            <ac:spMk id="44" creationId="{9FA5254D-3A92-4D85-9A26-98EF0469D7D5}"/>
          </ac:spMkLst>
        </pc:spChg>
        <pc:spChg chg="mod">
          <ac:chgData name="Hamlet Markarian" userId="4926d2b407f31d77" providerId="LiveId" clId="{14FE7C87-F20E-41B8-834C-2C9408A10E2C}" dt="2020-04-23T14:00:09.296" v="2310" actId="20577"/>
          <ac:spMkLst>
            <pc:docMk/>
            <pc:sldMk cId="137412399" sldId="1473"/>
            <ac:spMk id="45" creationId="{585D97FA-10DA-43D8-B5F6-E187A69BE626}"/>
          </ac:spMkLst>
        </pc:spChg>
        <pc:spChg chg="mod ord">
          <ac:chgData name="Hamlet Markarian" userId="4926d2b407f31d77" providerId="LiveId" clId="{14FE7C87-F20E-41B8-834C-2C9408A10E2C}" dt="2020-04-22T09:50:19.369" v="150" actId="166"/>
          <ac:spMkLst>
            <pc:docMk/>
            <pc:sldMk cId="137412399" sldId="1473"/>
            <ac:spMk id="46" creationId="{C9E74925-8316-408E-9409-E0926B752680}"/>
          </ac:spMkLst>
        </pc:spChg>
        <pc:spChg chg="mod ord">
          <ac:chgData name="Hamlet Markarian" userId="4926d2b407f31d77" providerId="LiveId" clId="{14FE7C87-F20E-41B8-834C-2C9408A10E2C}" dt="2020-04-23T13:59:22.782" v="2303" actId="20577"/>
          <ac:spMkLst>
            <pc:docMk/>
            <pc:sldMk cId="137412399" sldId="1473"/>
            <ac:spMk id="49" creationId="{57EB13A8-2B93-4B60-9CC2-D082547D9C43}"/>
          </ac:spMkLst>
        </pc:spChg>
        <pc:spChg chg="mod ord">
          <ac:chgData name="Hamlet Markarian" userId="4926d2b407f31d77" providerId="LiveId" clId="{14FE7C87-F20E-41B8-834C-2C9408A10E2C}" dt="2020-04-23T13:59:31.822" v="2305" actId="20577"/>
          <ac:spMkLst>
            <pc:docMk/>
            <pc:sldMk cId="137412399" sldId="1473"/>
            <ac:spMk id="50" creationId="{5B70A06A-7E6A-4455-A3A7-07D64DF2170A}"/>
          </ac:spMkLst>
        </pc:spChg>
        <pc:picChg chg="mod">
          <ac:chgData name="Hamlet Markarian" userId="4926d2b407f31d77" providerId="LiveId" clId="{14FE7C87-F20E-41B8-834C-2C9408A10E2C}" dt="2020-04-23T14:00:48.026" v="2317" actId="1076"/>
          <ac:picMkLst>
            <pc:docMk/>
            <pc:sldMk cId="137412399" sldId="1473"/>
            <ac:picMk id="32" creationId="{DE6B1012-40EB-4015-A205-B1720FE538E5}"/>
          </ac:picMkLst>
        </pc:picChg>
        <pc:picChg chg="mod">
          <ac:chgData name="Hamlet Markarian" userId="4926d2b407f31d77" providerId="LiveId" clId="{14FE7C87-F20E-41B8-834C-2C9408A10E2C}" dt="2020-04-23T14:00:48.026" v="2317" actId="1076"/>
          <ac:picMkLst>
            <pc:docMk/>
            <pc:sldMk cId="137412399" sldId="1473"/>
            <ac:picMk id="35" creationId="{65E7155A-5D76-49D9-ADCD-6052107A84D8}"/>
          </ac:picMkLst>
        </pc:picChg>
        <pc:picChg chg="add mod ord">
          <ac:chgData name="Hamlet Markarian" userId="4926d2b407f31d77" providerId="LiveId" clId="{14FE7C87-F20E-41B8-834C-2C9408A10E2C}" dt="2020-04-23T14:00:48.026" v="2317" actId="1076"/>
          <ac:picMkLst>
            <pc:docMk/>
            <pc:sldMk cId="137412399" sldId="1473"/>
            <ac:picMk id="38" creationId="{0FAA4068-12AE-4D0F-B6C8-ADFBB62E4C74}"/>
          </ac:picMkLst>
        </pc:picChg>
      </pc:sldChg>
      <pc:sldChg chg="addSp delSp modSp add del mod">
        <pc:chgData name="Hamlet Markarian" userId="4926d2b407f31d77" providerId="LiveId" clId="{14FE7C87-F20E-41B8-834C-2C9408A10E2C}" dt="2020-04-23T17:23:47.974" v="3695" actId="2696"/>
        <pc:sldMkLst>
          <pc:docMk/>
          <pc:sldMk cId="4264603578" sldId="1474"/>
        </pc:sldMkLst>
        <pc:spChg chg="del">
          <ac:chgData name="Hamlet Markarian" userId="4926d2b407f31d77" providerId="LiveId" clId="{14FE7C87-F20E-41B8-834C-2C9408A10E2C}" dt="2020-04-22T09:25:19.160" v="2" actId="478"/>
          <ac:spMkLst>
            <pc:docMk/>
            <pc:sldMk cId="4264603578" sldId="1474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2T09:26:06.898" v="12" actId="20577"/>
          <ac:spMkLst>
            <pc:docMk/>
            <pc:sldMk cId="4264603578" sldId="1474"/>
            <ac:spMk id="11" creationId="{A506CE94-CAF8-4717-A14A-BFE3F0380C9D}"/>
          </ac:spMkLst>
        </pc:spChg>
        <pc:spChg chg="del">
          <ac:chgData name="Hamlet Markarian" userId="4926d2b407f31d77" providerId="LiveId" clId="{14FE7C87-F20E-41B8-834C-2C9408A10E2C}" dt="2020-04-22T09:25:14.508" v="1" actId="478"/>
          <ac:spMkLst>
            <pc:docMk/>
            <pc:sldMk cId="4264603578" sldId="1474"/>
            <ac:spMk id="12" creationId="{1815562C-8C22-4B62-8312-F20F2BA5FC04}"/>
          </ac:spMkLst>
        </pc:spChg>
        <pc:spChg chg="mod">
          <ac:chgData name="Hamlet Markarian" userId="4926d2b407f31d77" providerId="LiveId" clId="{14FE7C87-F20E-41B8-834C-2C9408A10E2C}" dt="2020-04-22T09:25:40.611" v="10" actId="20577"/>
          <ac:spMkLst>
            <pc:docMk/>
            <pc:sldMk cId="4264603578" sldId="1474"/>
            <ac:spMk id="16" creationId="{51A55428-D23F-4777-96FE-D91E0B26310D}"/>
          </ac:spMkLst>
        </pc:spChg>
        <pc:graphicFrameChg chg="del">
          <ac:chgData name="Hamlet Markarian" userId="4926d2b407f31d77" providerId="LiveId" clId="{14FE7C87-F20E-41B8-834C-2C9408A10E2C}" dt="2020-04-22T09:25:14.508" v="1" actId="478"/>
          <ac:graphicFrameMkLst>
            <pc:docMk/>
            <pc:sldMk cId="4264603578" sldId="1474"/>
            <ac:graphicFrameMk id="6" creationId="{BDE58D7C-308A-42F1-B769-D0CA5BC6D254}"/>
          </ac:graphicFrameMkLst>
        </pc:graphicFrameChg>
        <pc:graphicFrameChg chg="del">
          <ac:chgData name="Hamlet Markarian" userId="4926d2b407f31d77" providerId="LiveId" clId="{14FE7C87-F20E-41B8-834C-2C9408A10E2C}" dt="2020-04-22T09:25:14.508" v="1" actId="478"/>
          <ac:graphicFrameMkLst>
            <pc:docMk/>
            <pc:sldMk cId="4264603578" sldId="1474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2T09:30:25.184" v="41" actId="207"/>
          <ac:graphicFrameMkLst>
            <pc:docMk/>
            <pc:sldMk cId="4264603578" sldId="1474"/>
            <ac:graphicFrameMk id="17" creationId="{00000000-0008-0000-0000-000002000000}"/>
          </ac:graphicFrameMkLst>
        </pc:graphicFrameChg>
        <pc:graphicFrameChg chg="del">
          <ac:chgData name="Hamlet Markarian" userId="4926d2b407f31d77" providerId="LiveId" clId="{14FE7C87-F20E-41B8-834C-2C9408A10E2C}" dt="2020-04-22T09:25:14.508" v="1" actId="478"/>
          <ac:graphicFrameMkLst>
            <pc:docMk/>
            <pc:sldMk cId="4264603578" sldId="1474"/>
            <ac:graphicFrameMk id="18" creationId="{E1AF6A26-EF97-47E1-A8BB-EEE5A8964C03}"/>
          </ac:graphicFrameMkLst>
        </pc:graphicFrameChg>
        <pc:cxnChg chg="del">
          <ac:chgData name="Hamlet Markarian" userId="4926d2b407f31d77" providerId="LiveId" clId="{14FE7C87-F20E-41B8-834C-2C9408A10E2C}" dt="2020-04-22T09:25:19.160" v="2" actId="478"/>
          <ac:cxnSpMkLst>
            <pc:docMk/>
            <pc:sldMk cId="4264603578" sldId="1474"/>
            <ac:cxnSpMk id="4" creationId="{B2126F13-2805-4595-BF39-706C71EB9732}"/>
          </ac:cxnSpMkLst>
        </pc:cxnChg>
      </pc:sldChg>
      <pc:sldChg chg="addSp delSp modSp add del ord">
        <pc:chgData name="Hamlet Markarian" userId="4926d2b407f31d77" providerId="LiveId" clId="{14FE7C87-F20E-41B8-834C-2C9408A10E2C}" dt="2020-04-23T17:10:58.165" v="3668" actId="2696"/>
        <pc:sldMkLst>
          <pc:docMk/>
          <pc:sldMk cId="2467404362" sldId="1475"/>
        </pc:sldMkLst>
        <pc:spChg chg="mod">
          <ac:chgData name="Hamlet Markarian" userId="4926d2b407f31d77" providerId="LiveId" clId="{14FE7C87-F20E-41B8-834C-2C9408A10E2C}" dt="2020-04-22T09:57:30.920" v="202" actId="1076"/>
          <ac:spMkLst>
            <pc:docMk/>
            <pc:sldMk cId="2467404362" sldId="1475"/>
            <ac:spMk id="19" creationId="{42101231-1855-46EE-A3D9-B84E75ACB56A}"/>
          </ac:spMkLst>
        </pc:spChg>
        <pc:spChg chg="del">
          <ac:chgData name="Hamlet Markarian" userId="4926d2b407f31d77" providerId="LiveId" clId="{14FE7C87-F20E-41B8-834C-2C9408A10E2C}" dt="2020-04-22T10:06:41.072" v="203" actId="478"/>
          <ac:spMkLst>
            <pc:docMk/>
            <pc:sldMk cId="2467404362" sldId="1475"/>
            <ac:spMk id="21" creationId="{39B54D32-D2A2-46AC-84DF-B73DCB96AA0A}"/>
          </ac:spMkLst>
        </pc:spChg>
        <pc:spChg chg="del">
          <ac:chgData name="Hamlet Markarian" userId="4926d2b407f31d77" providerId="LiveId" clId="{14FE7C87-F20E-41B8-834C-2C9408A10E2C}" dt="2020-04-22T10:06:41.072" v="203" actId="478"/>
          <ac:spMkLst>
            <pc:docMk/>
            <pc:sldMk cId="2467404362" sldId="1475"/>
            <ac:spMk id="22" creationId="{F0389F95-8E3F-41A4-B358-6DFFC4DECB69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3" creationId="{F20FA088-F8CF-4405-A508-19003E818C05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4" creationId="{19776F77-A90D-4FE6-BAF7-B756EEE79CEE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5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7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28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5:14.045" v="261" actId="27636"/>
          <ac:spMkLst>
            <pc:docMk/>
            <pc:sldMk cId="2467404362" sldId="1475"/>
            <ac:spMk id="31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5:12.381" v="259" actId="27636"/>
          <ac:spMkLst>
            <pc:docMk/>
            <pc:sldMk cId="2467404362" sldId="1475"/>
            <ac:spMk id="32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2T10:15:54.014" v="269" actId="255"/>
          <ac:spMkLst>
            <pc:docMk/>
            <pc:sldMk cId="2467404362" sldId="1475"/>
            <ac:spMk id="33" creationId="{206D4AC5-8860-4716-9B0D-64C19738FB20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34" creationId="{69F9815B-6CDB-49A8-9781-6D0A7545A286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35" creationId="{6D90BDB2-DB05-403C-8897-926D9373E207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36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37" creationId="{0B769713-7F52-4056-BE79-0D95758DEAC1}"/>
          </ac:spMkLst>
        </pc:spChg>
        <pc:spChg chg="add mod">
          <ac:chgData name="Hamlet Markarian" userId="4926d2b407f31d77" providerId="LiveId" clId="{14FE7C87-F20E-41B8-834C-2C9408A10E2C}" dt="2020-04-22T10:12:40.887" v="228" actId="552"/>
          <ac:spMkLst>
            <pc:docMk/>
            <pc:sldMk cId="2467404362" sldId="1475"/>
            <ac:spMk id="38" creationId="{B9AE2C59-F24F-4A07-8337-CF085528882A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39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40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41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2T10:15:54.014" v="269" actId="255"/>
          <ac:spMkLst>
            <pc:docMk/>
            <pc:sldMk cId="2467404362" sldId="1475"/>
            <ac:spMk id="42" creationId="{206D4AC5-8860-4716-9B0D-64C19738FB20}"/>
          </ac:spMkLst>
        </pc:spChg>
        <pc:spChg chg="add mod">
          <ac:chgData name="Hamlet Markarian" userId="4926d2b407f31d77" providerId="LiveId" clId="{14FE7C87-F20E-41B8-834C-2C9408A10E2C}" dt="2020-04-22T10:12:34.895" v="227" actId="552"/>
          <ac:spMkLst>
            <pc:docMk/>
            <pc:sldMk cId="2467404362" sldId="1475"/>
            <ac:spMk id="43" creationId="{EDA0D370-EE7E-4ABA-A0CE-7B2151649F1E}"/>
          </ac:spMkLst>
        </pc:spChg>
        <pc:spChg chg="mod">
          <ac:chgData name="Hamlet Markarian" userId="4926d2b407f31d77" providerId="LiveId" clId="{14FE7C87-F20E-41B8-834C-2C9408A10E2C}" dt="2020-04-22T10:15:16.194" v="262" actId="14100"/>
          <ac:spMkLst>
            <pc:docMk/>
            <pc:sldMk cId="2467404362" sldId="1475"/>
            <ac:spMk id="44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5:17.885" v="263" actId="14100"/>
          <ac:spMkLst>
            <pc:docMk/>
            <pc:sldMk cId="2467404362" sldId="1475"/>
            <ac:spMk id="46" creationId="{FEA56460-8AFE-41CC-9A8E-C3AEAA841737}"/>
          </ac:spMkLst>
        </pc:spChg>
      </pc:sldChg>
      <pc:sldChg chg="addSp delSp modSp add mod">
        <pc:chgData name="Hamlet Markarian" userId="4926d2b407f31d77" providerId="LiveId" clId="{14FE7C87-F20E-41B8-834C-2C9408A10E2C}" dt="2020-04-23T09:58:56.444" v="696" actId="1037"/>
        <pc:sldMkLst>
          <pc:docMk/>
          <pc:sldMk cId="451289635" sldId="1476"/>
        </pc:sldMkLst>
        <pc:spChg chg="add mod">
          <ac:chgData name="Hamlet Markarian" userId="4926d2b407f31d77" providerId="LiveId" clId="{14FE7C87-F20E-41B8-834C-2C9408A10E2C}" dt="2020-04-23T09:51:02.563" v="631" actId="113"/>
          <ac:spMkLst>
            <pc:docMk/>
            <pc:sldMk cId="451289635" sldId="1476"/>
            <ac:spMk id="12" creationId="{C55EF2E4-B2AC-4C2D-8255-EFC20B696463}"/>
          </ac:spMkLst>
        </pc:spChg>
        <pc:spChg chg="mod">
          <ac:chgData name="Hamlet Markarian" userId="4926d2b407f31d77" providerId="LiveId" clId="{14FE7C87-F20E-41B8-834C-2C9408A10E2C}" dt="2020-04-22T14:11:09.428" v="274" actId="20577"/>
          <ac:spMkLst>
            <pc:docMk/>
            <pc:sldMk cId="451289635" sldId="1476"/>
            <ac:spMk id="16" creationId="{51A55428-D23F-4777-96FE-D91E0B26310D}"/>
          </ac:spMkLst>
        </pc:spChg>
        <pc:spChg chg="add del mod">
          <ac:chgData name="Hamlet Markarian" userId="4926d2b407f31d77" providerId="LiveId" clId="{14FE7C87-F20E-41B8-834C-2C9408A10E2C}" dt="2020-04-23T09:41:46.463" v="513" actId="478"/>
          <ac:spMkLst>
            <pc:docMk/>
            <pc:sldMk cId="451289635" sldId="1476"/>
            <ac:spMk id="17" creationId="{E5D5F027-0CB6-42CA-BF18-B8C02F1811E1}"/>
          </ac:spMkLst>
        </pc:spChg>
        <pc:spChg chg="add mod or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18" creationId="{A8F6F9D7-2AE2-41B8-AF8C-259A26FD6FF8}"/>
          </ac:spMkLst>
        </pc:spChg>
        <pc:spChg chg="mod">
          <ac:chgData name="Hamlet Markarian" userId="4926d2b407f31d77" providerId="LiveId" clId="{14FE7C87-F20E-41B8-834C-2C9408A10E2C}" dt="2020-04-22T14:31:40.075" v="372" actId="1076"/>
          <ac:spMkLst>
            <pc:docMk/>
            <pc:sldMk cId="451289635" sldId="1476"/>
            <ac:spMk id="19" creationId="{42101231-1855-46EE-A3D9-B84E75ACB56A}"/>
          </ac:spMkLst>
        </pc:spChg>
        <pc:spChg chg="add mod or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20" creationId="{5497921D-E96C-4C63-B385-037A1BC4A218}"/>
          </ac:spMkLst>
        </pc:spChg>
        <pc:spChg chg="add del mod">
          <ac:chgData name="Hamlet Markarian" userId="4926d2b407f31d77" providerId="LiveId" clId="{14FE7C87-F20E-41B8-834C-2C9408A10E2C}" dt="2020-04-23T09:47:57.768" v="565" actId="478"/>
          <ac:spMkLst>
            <pc:docMk/>
            <pc:sldMk cId="451289635" sldId="1476"/>
            <ac:spMk id="21" creationId="{F1726E76-958C-456C-A591-149288C94131}"/>
          </ac:spMkLst>
        </pc:spChg>
        <pc:spChg chg="add mod">
          <ac:chgData name="Hamlet Markarian" userId="4926d2b407f31d77" providerId="LiveId" clId="{14FE7C87-F20E-41B8-834C-2C9408A10E2C}" dt="2020-04-23T09:58:49.358" v="694" actId="1035"/>
          <ac:spMkLst>
            <pc:docMk/>
            <pc:sldMk cId="451289635" sldId="1476"/>
            <ac:spMk id="22" creationId="{E3BC43B2-65FA-467A-99BE-1FD15274D628}"/>
          </ac:spMkLst>
        </pc:spChg>
        <pc:spChg chg="add mod">
          <ac:chgData name="Hamlet Markarian" userId="4926d2b407f31d77" providerId="LiveId" clId="{14FE7C87-F20E-41B8-834C-2C9408A10E2C}" dt="2020-04-23T09:58:49.358" v="694" actId="1035"/>
          <ac:spMkLst>
            <pc:docMk/>
            <pc:sldMk cId="451289635" sldId="1476"/>
            <ac:spMk id="29" creationId="{DF80C738-0C05-4680-B9BF-ECE778B1A424}"/>
          </ac:spMkLst>
        </pc:spChg>
        <pc:spChg chg="add del mod">
          <ac:chgData name="Hamlet Markarian" userId="4926d2b407f31d77" providerId="LiveId" clId="{14FE7C87-F20E-41B8-834C-2C9408A10E2C}" dt="2020-04-23T09:39:33.898" v="443" actId="478"/>
          <ac:spMkLst>
            <pc:docMk/>
            <pc:sldMk cId="451289635" sldId="1476"/>
            <ac:spMk id="31" creationId="{3CB796AD-224E-4788-9FB3-568D2DFFD877}"/>
          </ac:spMkLst>
        </pc:spChg>
        <pc:spChg chg="add del mod">
          <ac:chgData name="Hamlet Markarian" userId="4926d2b407f31d77" providerId="LiveId" clId="{14FE7C87-F20E-41B8-834C-2C9408A10E2C}" dt="2020-04-23T09:41:43.194" v="511" actId="478"/>
          <ac:spMkLst>
            <pc:docMk/>
            <pc:sldMk cId="451289635" sldId="1476"/>
            <ac:spMk id="35" creationId="{60C5F503-278B-4A5B-87F7-943A51A81D44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36" creationId="{51F4F2A4-6650-4171-954A-CF26D943AC47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37" creationId="{E6AE59F8-6469-4FD8-A5D5-CA5F3C339264}"/>
          </ac:spMkLst>
        </pc:spChg>
        <pc:spChg chg="add del mod">
          <ac:chgData name="Hamlet Markarian" userId="4926d2b407f31d77" providerId="LiveId" clId="{14FE7C87-F20E-41B8-834C-2C9408A10E2C}" dt="2020-04-23T09:41:45.312" v="512" actId="478"/>
          <ac:spMkLst>
            <pc:docMk/>
            <pc:sldMk cId="451289635" sldId="1476"/>
            <ac:spMk id="38" creationId="{5A6D505F-297B-4BD2-8C97-53B567FC3AE5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39" creationId="{26A2F547-D2B6-4D69-B3C7-809E1783DC4B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40" creationId="{712FE44B-98A0-4D6E-A8DD-F9E888FEB191}"/>
          </ac:spMkLst>
        </pc:spChg>
        <pc:spChg chg="add mod">
          <ac:chgData name="Hamlet Markarian" userId="4926d2b407f31d77" providerId="LiveId" clId="{14FE7C87-F20E-41B8-834C-2C9408A10E2C}" dt="2020-04-23T09:51:14.086" v="637" actId="12788"/>
          <ac:spMkLst>
            <pc:docMk/>
            <pc:sldMk cId="451289635" sldId="1476"/>
            <ac:spMk id="41" creationId="{349CAC21-AAB0-4A1E-822A-630F631949B4}"/>
          </ac:spMkLst>
        </pc:spChg>
        <pc:spChg chg="add mod ord">
          <ac:chgData name="Hamlet Markarian" userId="4926d2b407f31d77" providerId="LiveId" clId="{14FE7C87-F20E-41B8-834C-2C9408A10E2C}" dt="2020-04-23T09:58:49.358" v="694" actId="1035"/>
          <ac:spMkLst>
            <pc:docMk/>
            <pc:sldMk cId="451289635" sldId="1476"/>
            <ac:spMk id="42" creationId="{889EF3FB-9220-46F5-BA93-7EA1D5824C64}"/>
          </ac:spMkLst>
        </pc:spChg>
        <pc:grpChg chg="add del mod">
          <ac:chgData name="Hamlet Markarian" userId="4926d2b407f31d77" providerId="LiveId" clId="{14FE7C87-F20E-41B8-834C-2C9408A10E2C}" dt="2020-04-23T09:38:47.176" v="416" actId="478"/>
          <ac:grpSpMkLst>
            <pc:docMk/>
            <pc:sldMk cId="451289635" sldId="1476"/>
            <ac:grpSpMk id="23" creationId="{2B4F98AF-0905-413B-BB3C-C489118E0E16}"/>
          </ac:grpSpMkLst>
        </pc:grpChg>
        <pc:grpChg chg="add del mod">
          <ac:chgData name="Hamlet Markarian" userId="4926d2b407f31d77" providerId="LiveId" clId="{14FE7C87-F20E-41B8-834C-2C9408A10E2C}" dt="2020-04-23T09:38:47.176" v="416" actId="478"/>
          <ac:grpSpMkLst>
            <pc:docMk/>
            <pc:sldMk cId="451289635" sldId="1476"/>
            <ac:grpSpMk id="26" creationId="{4C26E06B-DAA5-468E-AEDF-CE528E301CE4}"/>
          </ac:grpSpMkLst>
        </pc:grpChg>
        <pc:grpChg chg="add del mod">
          <ac:chgData name="Hamlet Markarian" userId="4926d2b407f31d77" providerId="LiveId" clId="{14FE7C87-F20E-41B8-834C-2C9408A10E2C}" dt="2020-04-23T09:38:47.176" v="416" actId="478"/>
          <ac:grpSpMkLst>
            <pc:docMk/>
            <pc:sldMk cId="451289635" sldId="1476"/>
            <ac:grpSpMk id="32" creationId="{E905EA1D-8532-46C1-87B5-D1F6FAAE056A}"/>
          </ac:grpSpMkLst>
        </pc:grpChg>
        <pc:graphicFrameChg chg="add del mod">
          <ac:chgData name="Hamlet Markarian" userId="4926d2b407f31d77" providerId="LiveId" clId="{14FE7C87-F20E-41B8-834C-2C9408A10E2C}" dt="2020-04-23T09:35:39.102" v="375" actId="478"/>
          <ac:graphicFrameMkLst>
            <pc:docMk/>
            <pc:sldMk cId="451289635" sldId="1476"/>
            <ac:graphicFrameMk id="13" creationId="{436A6A4C-440A-4E9E-AAA1-C467A69CD1BD}"/>
          </ac:graphicFrameMkLst>
        </pc:graphicFrameChg>
        <pc:graphicFrameChg chg="del">
          <ac:chgData name="Hamlet Markarian" userId="4926d2b407f31d77" providerId="LiveId" clId="{14FE7C87-F20E-41B8-834C-2C9408A10E2C}" dt="2020-04-22T14:10:33.989" v="271" actId="478"/>
          <ac:graphicFrameMkLst>
            <pc:docMk/>
            <pc:sldMk cId="451289635" sldId="1476"/>
            <ac:graphicFrameMk id="17" creationId="{00000000-0008-0000-0000-000002000000}"/>
          </ac:graphicFrameMkLst>
        </pc:graphicFrameChg>
        <pc:cxnChg chg="add mod">
          <ac:chgData name="Hamlet Markarian" userId="4926d2b407f31d77" providerId="LiveId" clId="{14FE7C87-F20E-41B8-834C-2C9408A10E2C}" dt="2020-04-23T09:49:47.999" v="600" actId="14100"/>
          <ac:cxnSpMkLst>
            <pc:docMk/>
            <pc:sldMk cId="451289635" sldId="1476"/>
            <ac:cxnSpMk id="43" creationId="{C10D1012-F536-44F2-A3DF-C71CD033CCFB}"/>
          </ac:cxnSpMkLst>
        </pc:cxnChg>
      </pc:sldChg>
      <pc:sldChg chg="add del">
        <pc:chgData name="Hamlet Markarian" userId="4926d2b407f31d77" providerId="LiveId" clId="{14FE7C87-F20E-41B8-834C-2C9408A10E2C}" dt="2020-04-23T10:11:58.744" v="697" actId="2696"/>
        <pc:sldMkLst>
          <pc:docMk/>
          <pc:sldMk cId="2053294179" sldId="1477"/>
        </pc:sldMkLst>
      </pc:sldChg>
      <pc:sldChg chg="addSp delSp modSp add mod">
        <pc:chgData name="Hamlet Markarian" userId="4926d2b407f31d77" providerId="LiveId" clId="{14FE7C87-F20E-41B8-834C-2C9408A10E2C}" dt="2020-04-23T11:31:56.341" v="1200" actId="14100"/>
        <pc:sldMkLst>
          <pc:docMk/>
          <pc:sldMk cId="4237297913" sldId="1477"/>
        </pc:sldMkLst>
        <pc:spChg chg="mod">
          <ac:chgData name="Hamlet Markarian" userId="4926d2b407f31d77" providerId="LiveId" clId="{14FE7C87-F20E-41B8-834C-2C9408A10E2C}" dt="2020-04-23T11:25:04.156" v="1112" actId="6549"/>
          <ac:spMkLst>
            <pc:docMk/>
            <pc:sldMk cId="4237297913" sldId="1477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1:25:11.352" v="1114" actId="20577"/>
          <ac:spMkLst>
            <pc:docMk/>
            <pc:sldMk cId="4237297913" sldId="1477"/>
            <ac:spMk id="11" creationId="{A506CE94-CAF8-4717-A14A-BFE3F0380C9D}"/>
          </ac:spMkLst>
        </pc:spChg>
        <pc:graphicFrameChg chg="del mod">
          <ac:chgData name="Hamlet Markarian" userId="4926d2b407f31d77" providerId="LiveId" clId="{14FE7C87-F20E-41B8-834C-2C9408A10E2C}" dt="2020-04-23T11:29:32.097" v="1176" actId="478"/>
          <ac:graphicFrameMkLst>
            <pc:docMk/>
            <pc:sldMk cId="4237297913" sldId="1477"/>
            <ac:graphicFrameMk id="6" creationId="{BDE58D7C-308A-42F1-B769-D0CA5BC6D254}"/>
          </ac:graphicFrameMkLst>
        </pc:graphicFrameChg>
        <pc:graphicFrameChg chg="mod modGraphic">
          <ac:chgData name="Hamlet Markarian" userId="4926d2b407f31d77" providerId="LiveId" clId="{14FE7C87-F20E-41B8-834C-2C9408A10E2C}" dt="2020-04-23T11:28:44.582" v="1173" actId="20577"/>
          <ac:graphicFrameMkLst>
            <pc:docMk/>
            <pc:sldMk cId="4237297913" sldId="1477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3T11:31:56.341" v="1200" actId="14100"/>
          <ac:graphicFrameMkLst>
            <pc:docMk/>
            <pc:sldMk cId="4237297913" sldId="1477"/>
            <ac:graphicFrameMk id="17" creationId="{A15101D7-63D5-4EB1-B097-5220E5918E93}"/>
          </ac:graphicFrameMkLst>
        </pc:graphicFrameChg>
      </pc:sldChg>
      <pc:sldChg chg="addSp delSp modSp add mod ord">
        <pc:chgData name="Hamlet Markarian" userId="4926d2b407f31d77" providerId="LiveId" clId="{14FE7C87-F20E-41B8-834C-2C9408A10E2C}" dt="2020-04-23T11:37:43.166" v="1254" actId="14100"/>
        <pc:sldMkLst>
          <pc:docMk/>
          <pc:sldMk cId="1197552846" sldId="1478"/>
        </pc:sldMkLst>
        <pc:spChg chg="mod">
          <ac:chgData name="Hamlet Markarian" userId="4926d2b407f31d77" providerId="LiveId" clId="{14FE7C87-F20E-41B8-834C-2C9408A10E2C}" dt="2020-04-23T11:35:41.545" v="1218" actId="404"/>
          <ac:spMkLst>
            <pc:docMk/>
            <pc:sldMk cId="1197552846" sldId="1478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1:35:45.109" v="1220" actId="20577"/>
          <ac:spMkLst>
            <pc:docMk/>
            <pc:sldMk cId="1197552846" sldId="1478"/>
            <ac:spMk id="11" creationId="{A506CE94-CAF8-4717-A14A-BFE3F0380C9D}"/>
          </ac:spMkLst>
        </pc:spChg>
        <pc:graphicFrameChg chg="del">
          <ac:chgData name="Hamlet Markarian" userId="4926d2b407f31d77" providerId="LiveId" clId="{14FE7C87-F20E-41B8-834C-2C9408A10E2C}" dt="2020-04-23T11:37:28.664" v="1250" actId="478"/>
          <ac:graphicFrameMkLst>
            <pc:docMk/>
            <pc:sldMk cId="1197552846" sldId="1478"/>
            <ac:graphicFrameMk id="6" creationId="{BDE58D7C-308A-42F1-B769-D0CA5BC6D254}"/>
          </ac:graphicFrameMkLst>
        </pc:graphicFrameChg>
        <pc:graphicFrameChg chg="mod modGraphic">
          <ac:chgData name="Hamlet Markarian" userId="4926d2b407f31d77" providerId="LiveId" clId="{14FE7C87-F20E-41B8-834C-2C9408A10E2C}" dt="2020-04-23T11:36:58.713" v="1247" actId="20577"/>
          <ac:graphicFrameMkLst>
            <pc:docMk/>
            <pc:sldMk cId="1197552846" sldId="1478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3T11:37:43.166" v="1254" actId="14100"/>
          <ac:graphicFrameMkLst>
            <pc:docMk/>
            <pc:sldMk cId="1197552846" sldId="1478"/>
            <ac:graphicFrameMk id="17" creationId="{F2123179-32CF-448F-BECD-DF01A74CCE45}"/>
          </ac:graphicFrameMkLst>
        </pc:graphicFrameChg>
      </pc:sldChg>
      <pc:sldChg chg="addSp delSp modSp add">
        <pc:chgData name="Hamlet Markarian" userId="4926d2b407f31d77" providerId="LiveId" clId="{14FE7C87-F20E-41B8-834C-2C9408A10E2C}" dt="2020-04-23T16:52:39.678" v="3616" actId="207"/>
        <pc:sldMkLst>
          <pc:docMk/>
          <pc:sldMk cId="397575541" sldId="1479"/>
        </pc:sldMkLst>
        <pc:spChg chg="add mod">
          <ac:chgData name="Hamlet Markarian" userId="4926d2b407f31d77" providerId="LiveId" clId="{14FE7C87-F20E-41B8-834C-2C9408A10E2C}" dt="2020-04-23T16:50:00.017" v="3576" actId="164"/>
          <ac:spMkLst>
            <pc:docMk/>
            <pc:sldMk cId="397575541" sldId="1479"/>
            <ac:spMk id="3" creationId="{CA1A003E-D5A2-4BE2-B5EB-F6219B7D664D}"/>
          </ac:spMkLst>
        </pc:spChg>
        <pc:spChg chg="add mod ord">
          <ac:chgData name="Hamlet Markarian" userId="4926d2b407f31d77" providerId="LiveId" clId="{14FE7C87-F20E-41B8-834C-2C9408A10E2C}" dt="2020-04-23T16:50:00.017" v="3576" actId="164"/>
          <ac:spMkLst>
            <pc:docMk/>
            <pc:sldMk cId="397575541" sldId="1479"/>
            <ac:spMk id="4" creationId="{30F1A56A-FEFA-4F06-893A-E359CF7D208C}"/>
          </ac:spMkLst>
        </pc:spChg>
        <pc:spChg chg="add del mod">
          <ac:chgData name="Hamlet Markarian" userId="4926d2b407f31d77" providerId="LiveId" clId="{14FE7C87-F20E-41B8-834C-2C9408A10E2C}" dt="2020-04-23T12:52:11.084" v="1595" actId="478"/>
          <ac:spMkLst>
            <pc:docMk/>
            <pc:sldMk cId="397575541" sldId="1479"/>
            <ac:spMk id="4" creationId="{A48ADC23-2C00-449E-992E-92AEA1A0F6D0}"/>
          </ac:spMkLst>
        </pc:spChg>
        <pc:spChg chg="add mod">
          <ac:chgData name="Hamlet Markarian" userId="4926d2b407f31d77" providerId="LiveId" clId="{14FE7C87-F20E-41B8-834C-2C9408A10E2C}" dt="2020-04-23T16:51:00.336" v="3603" actId="1076"/>
          <ac:spMkLst>
            <pc:docMk/>
            <pc:sldMk cId="397575541" sldId="1479"/>
            <ac:spMk id="5" creationId="{4744CF49-6E22-4E7D-BC48-75A948C2BC36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6" creationId="{15EBA92E-0F20-42D9-8B50-EC3B38AFF9A2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7" creationId="{771276F9-2C52-4BE1-9648-B90E22C0F2C2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9" creationId="{09DE7053-420B-42F4-AED1-18810C4E0C25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12" creationId="{C55EF2E4-B2AC-4C2D-8255-EFC20B696463}"/>
          </ac:spMkLst>
        </pc:spChg>
        <pc:spChg chg="mod">
          <ac:chgData name="Hamlet Markarian" userId="4926d2b407f31d77" providerId="LiveId" clId="{14FE7C87-F20E-41B8-834C-2C9408A10E2C}" dt="2020-04-23T16:37:41.395" v="3409" actId="27636"/>
          <ac:spMkLst>
            <pc:docMk/>
            <pc:sldMk cId="397575541" sldId="1479"/>
            <ac:spMk id="16" creationId="{51A55428-D23F-4777-96FE-D91E0B26310D}"/>
          </ac:spMkLst>
        </pc:spChg>
        <pc:spChg chg="add mod">
          <ac:chgData name="Hamlet Markarian" userId="4926d2b407f31d77" providerId="LiveId" clId="{14FE7C87-F20E-41B8-834C-2C9408A10E2C}" dt="2020-04-23T16:50:00.017" v="3576" actId="164"/>
          <ac:spMkLst>
            <pc:docMk/>
            <pc:sldMk cId="397575541" sldId="1479"/>
            <ac:spMk id="17" creationId="{B26BE036-AE5E-47B2-8588-E224664B8666}"/>
          </ac:spMkLst>
        </pc:spChg>
        <pc:spChg chg="add del mod">
          <ac:chgData name="Hamlet Markarian" userId="4926d2b407f31d77" providerId="LiveId" clId="{14FE7C87-F20E-41B8-834C-2C9408A10E2C}" dt="2020-04-23T16:37:43.870" v="3410" actId="478"/>
          <ac:spMkLst>
            <pc:docMk/>
            <pc:sldMk cId="397575541" sldId="1479"/>
            <ac:spMk id="18" creationId="{88502998-3BE1-4F9A-8C26-86F9744246EA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18" creationId="{A8F6F9D7-2AE2-41B8-AF8C-259A26FD6FF8}"/>
          </ac:spMkLst>
        </pc:spChg>
        <pc:spChg chg="mod ord">
          <ac:chgData name="Hamlet Markarian" userId="4926d2b407f31d77" providerId="LiveId" clId="{14FE7C87-F20E-41B8-834C-2C9408A10E2C}" dt="2020-04-23T16:50:54.967" v="3602" actId="14100"/>
          <ac:spMkLst>
            <pc:docMk/>
            <pc:sldMk cId="397575541" sldId="1479"/>
            <ac:spMk id="19" creationId="{42101231-1855-46EE-A3D9-B84E75ACB56A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20" creationId="{5497921D-E96C-4C63-B385-037A1BC4A218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0" creationId="{E3D03CFB-81A7-432F-8255-7C44E5A9810E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1" creationId="{9B0A4C7E-E280-46F0-B67B-979E92C178CA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2" creationId="{9A315A2B-6918-4C10-9733-B8D4EB47E4BA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22" creationId="{E3BC43B2-65FA-467A-99BE-1FD15274D628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3" creationId="{8270D0C4-666C-4684-8A2F-8450CEF7C0D2}"/>
          </ac:spMkLst>
        </pc:spChg>
        <pc:spChg chg="add mod ord topLvl">
          <ac:chgData name="Hamlet Markarian" userId="4926d2b407f31d77" providerId="LiveId" clId="{14FE7C87-F20E-41B8-834C-2C9408A10E2C}" dt="2020-04-23T16:52:35.025" v="3615" actId="207"/>
          <ac:spMkLst>
            <pc:docMk/>
            <pc:sldMk cId="397575541" sldId="1479"/>
            <ac:spMk id="24" creationId="{F246F8F2-D6FF-41BC-8FC3-6121F9D25489}"/>
          </ac:spMkLst>
        </pc:spChg>
        <pc:spChg chg="add mod ord topLvl">
          <ac:chgData name="Hamlet Markarian" userId="4926d2b407f31d77" providerId="LiveId" clId="{14FE7C87-F20E-41B8-834C-2C9408A10E2C}" dt="2020-04-23T16:52:35.025" v="3615" actId="207"/>
          <ac:spMkLst>
            <pc:docMk/>
            <pc:sldMk cId="397575541" sldId="1479"/>
            <ac:spMk id="25" creationId="{F67F801C-E993-4BE6-8362-6691349D38DA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26" creationId="{31320089-CF2C-45C1-889D-A5F5214BABE9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27" creationId="{0F665423-0537-42D3-BCE4-B838612D722B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28" creationId="{2900844B-B3ED-4B60-8511-24333FB9F68F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29" creationId="{42017D83-A3C8-449F-9A3E-DD7B3448462C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29" creationId="{DF80C738-0C05-4680-B9BF-ECE778B1A424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31" creationId="{10EE02E4-5436-4303-B9ED-91C41C1CBE45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32" creationId="{9089CB4F-831D-4631-849B-F7F7072BC0C2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3" creationId="{CBE2D27A-86E4-4C7C-AD30-6E9460AEDC71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4" creationId="{DB54DC65-13AC-4FC5-8026-92A32842C40B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5" creationId="{C88D5AB3-256F-493F-AD55-C7B2CEB8248C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36" creationId="{51F4F2A4-6650-4171-954A-CF26D943AC47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6" creationId="{E2131E0F-C631-4500-B49D-0EC6B665E8EE}"/>
          </ac:spMkLst>
        </pc:spChg>
        <pc:spChg chg="add mod">
          <ac:chgData name="Hamlet Markarian" userId="4926d2b407f31d77" providerId="LiveId" clId="{14FE7C87-F20E-41B8-834C-2C9408A10E2C}" dt="2020-04-23T16:51:00.336" v="3603" actId="1076"/>
          <ac:spMkLst>
            <pc:docMk/>
            <pc:sldMk cId="397575541" sldId="1479"/>
            <ac:spMk id="37" creationId="{6B66553B-DDE5-46CF-89F4-3936B0379AEF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37" creationId="{E6AE59F8-6469-4FD8-A5D5-CA5F3C339264}"/>
          </ac:spMkLst>
        </pc:spChg>
        <pc:spChg chg="add mod">
          <ac:chgData name="Hamlet Markarian" userId="4926d2b407f31d77" providerId="LiveId" clId="{14FE7C87-F20E-41B8-834C-2C9408A10E2C}" dt="2020-04-23T16:51:02.519" v="3604" actId="14100"/>
          <ac:spMkLst>
            <pc:docMk/>
            <pc:sldMk cId="397575541" sldId="1479"/>
            <ac:spMk id="38" creationId="{43609D44-9173-4F4F-B0D7-64B0B828E1A7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39" creationId="{26A2F547-D2B6-4D69-B3C7-809E1783DC4B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40" creationId="{712FE44B-98A0-4D6E-A8DD-F9E888FEB191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41" creationId="{349CAC21-AAB0-4A1E-822A-630F631949B4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42" creationId="{889EF3FB-9220-46F5-BA93-7EA1D5824C64}"/>
          </ac:spMkLst>
        </pc:spChg>
        <pc:grpChg chg="add del mod">
          <ac:chgData name="Hamlet Markarian" userId="4926d2b407f31d77" providerId="LiveId" clId="{14FE7C87-F20E-41B8-834C-2C9408A10E2C}" dt="2020-04-23T16:51:15.997" v="3605" actId="165"/>
          <ac:grpSpMkLst>
            <pc:docMk/>
            <pc:sldMk cId="397575541" sldId="1479"/>
            <ac:grpSpMk id="12" creationId="{65C677E0-FB03-4DE8-B4C7-69110274F683}"/>
          </ac:grpSpMkLst>
        </pc:grpChg>
        <pc:grpChg chg="add mod">
          <ac:chgData name="Hamlet Markarian" userId="4926d2b407f31d77" providerId="LiveId" clId="{14FE7C87-F20E-41B8-834C-2C9408A10E2C}" dt="2020-04-23T16:51:57.696" v="3612" actId="465"/>
          <ac:grpSpMkLst>
            <pc:docMk/>
            <pc:sldMk cId="397575541" sldId="1479"/>
            <ac:grpSpMk id="13" creationId="{48BED302-BDED-44A1-9144-6E00CC95DC9D}"/>
          </ac:grpSpMkLst>
        </pc:grpChg>
        <pc:grpChg chg="add del mod">
          <ac:chgData name="Hamlet Markarian" userId="4926d2b407f31d77" providerId="LiveId" clId="{14FE7C87-F20E-41B8-834C-2C9408A10E2C}" dt="2020-04-23T16:52:29.078" v="3614" actId="165"/>
          <ac:grpSpMkLst>
            <pc:docMk/>
            <pc:sldMk cId="397575541" sldId="1479"/>
            <ac:grpSpMk id="39" creationId="{D8E2E24C-B1A2-4D37-87AA-7C32FAA81884}"/>
          </ac:grpSpMkLst>
        </pc:grpChg>
        <pc:grpChg chg="add del mod">
          <ac:chgData name="Hamlet Markarian" userId="4926d2b407f31d77" providerId="LiveId" clId="{14FE7C87-F20E-41B8-834C-2C9408A10E2C}" dt="2020-04-23T16:52:28.301" v="3613" actId="165"/>
          <ac:grpSpMkLst>
            <pc:docMk/>
            <pc:sldMk cId="397575541" sldId="1479"/>
            <ac:grpSpMk id="40" creationId="{C95BFD9D-3A82-4933-A17E-9E529F568F7C}"/>
          </ac:grpSpMkLst>
        </pc:grpChg>
        <pc:grpChg chg="add mod">
          <ac:chgData name="Hamlet Markarian" userId="4926d2b407f31d77" providerId="LiveId" clId="{14FE7C87-F20E-41B8-834C-2C9408A10E2C}" dt="2020-04-23T16:51:57.696" v="3612" actId="465"/>
          <ac:grpSpMkLst>
            <pc:docMk/>
            <pc:sldMk cId="397575541" sldId="1479"/>
            <ac:grpSpMk id="41" creationId="{06D494AF-0959-4401-9E8F-DFA44095165B}"/>
          </ac:grpSpMkLst>
        </pc:grpChg>
        <pc:grpChg chg="add mod">
          <ac:chgData name="Hamlet Markarian" userId="4926d2b407f31d77" providerId="LiveId" clId="{14FE7C87-F20E-41B8-834C-2C9408A10E2C}" dt="2020-04-23T16:51:57.696" v="3612" actId="465"/>
          <ac:grpSpMkLst>
            <pc:docMk/>
            <pc:sldMk cId="397575541" sldId="1479"/>
            <ac:grpSpMk id="42" creationId="{062BBD76-5B6E-4680-AC96-8A5A7F423FF5}"/>
          </ac:grpSpMkLst>
        </pc:grpChg>
        <pc:picChg chg="add del mod">
          <ac:chgData name="Hamlet Markarian" userId="4926d2b407f31d77" providerId="LiveId" clId="{14FE7C87-F20E-41B8-834C-2C9408A10E2C}" dt="2020-04-23T12:38:52.051" v="1407" actId="478"/>
          <ac:picMkLst>
            <pc:docMk/>
            <pc:sldMk cId="397575541" sldId="1479"/>
            <ac:picMk id="3" creationId="{0C225AC1-BE49-4D07-9E85-DF89EAD9E161}"/>
          </ac:picMkLst>
        </pc:picChg>
        <pc:picChg chg="add del mod">
          <ac:chgData name="Hamlet Markarian" userId="4926d2b407f31d77" providerId="LiveId" clId="{14FE7C87-F20E-41B8-834C-2C9408A10E2C}" dt="2020-04-23T12:43:24.420" v="1496" actId="478"/>
          <ac:picMkLst>
            <pc:docMk/>
            <pc:sldMk cId="397575541" sldId="1479"/>
            <ac:picMk id="5" creationId="{9B098413-F7D0-42B9-BE79-1BDBB0BD7E43}"/>
          </ac:picMkLst>
        </pc:picChg>
        <pc:picChg chg="add del mod">
          <ac:chgData name="Hamlet Markarian" userId="4926d2b407f31d77" providerId="LiveId" clId="{14FE7C87-F20E-41B8-834C-2C9408A10E2C}" dt="2020-04-23T16:34:48.191" v="3364" actId="478"/>
          <ac:picMkLst>
            <pc:docMk/>
            <pc:sldMk cId="397575541" sldId="1479"/>
            <ac:picMk id="10" creationId="{52AE9E15-7597-494C-8766-24F815DD0C2C}"/>
          </ac:picMkLst>
        </pc:picChg>
        <pc:cxnChg chg="del">
          <ac:chgData name="Hamlet Markarian" userId="4926d2b407f31d77" providerId="LiveId" clId="{14FE7C87-F20E-41B8-834C-2C9408A10E2C}" dt="2020-04-23T11:45:41.012" v="1257" actId="478"/>
          <ac:cxnSpMkLst>
            <pc:docMk/>
            <pc:sldMk cId="397575541" sldId="1479"/>
            <ac:cxnSpMk id="43" creationId="{C10D1012-F536-44F2-A3DF-C71CD033CCFB}"/>
          </ac:cxnSpMkLst>
        </pc:cxnChg>
      </pc:sldChg>
      <pc:sldChg chg="add del">
        <pc:chgData name="Hamlet Markarian" userId="4926d2b407f31d77" providerId="LiveId" clId="{14FE7C87-F20E-41B8-834C-2C9408A10E2C}" dt="2020-04-23T13:20:39.443" v="1884" actId="2696"/>
        <pc:sldMkLst>
          <pc:docMk/>
          <pc:sldMk cId="741122665" sldId="1480"/>
        </pc:sldMkLst>
      </pc:sldChg>
      <pc:sldChg chg="add del ord">
        <pc:chgData name="Hamlet Markarian" userId="4926d2b407f31d77" providerId="LiveId" clId="{14FE7C87-F20E-41B8-834C-2C9408A10E2C}" dt="2020-04-23T17:10:58.165" v="3668" actId="2696"/>
        <pc:sldMkLst>
          <pc:docMk/>
          <pc:sldMk cId="3272973041" sldId="1480"/>
        </pc:sldMkLst>
      </pc:sldChg>
      <pc:sldChg chg="addSp delSp modSp add">
        <pc:chgData name="Hamlet Markarian" userId="4926d2b407f31d77" providerId="LiveId" clId="{14FE7C87-F20E-41B8-834C-2C9408A10E2C}" dt="2020-04-23T17:05:08.152" v="3650" actId="14100"/>
        <pc:sldMkLst>
          <pc:docMk/>
          <pc:sldMk cId="3192793489" sldId="1481"/>
        </pc:sldMkLst>
        <pc:spChg chg="add mod">
          <ac:chgData name="Hamlet Markarian" userId="4926d2b407f31d77" providerId="LiveId" clId="{14FE7C87-F20E-41B8-834C-2C9408A10E2C}" dt="2020-04-23T17:04:44.565" v="3643" actId="14100"/>
          <ac:spMkLst>
            <pc:docMk/>
            <pc:sldMk cId="3192793489" sldId="1481"/>
            <ac:spMk id="11" creationId="{7EE34C6C-1930-4AA0-8D88-D5F753949548}"/>
          </ac:spMkLst>
        </pc:spChg>
        <pc:spChg chg="add mod">
          <ac:chgData name="Hamlet Markarian" userId="4926d2b407f31d77" providerId="LiveId" clId="{14FE7C87-F20E-41B8-834C-2C9408A10E2C}" dt="2020-04-23T17:04:44.565" v="3643" actId="14100"/>
          <ac:spMkLst>
            <pc:docMk/>
            <pc:sldMk cId="3192793489" sldId="1481"/>
            <ac:spMk id="13" creationId="{BC56ED38-ED60-488E-B4B5-A33F0D861130}"/>
          </ac:spMkLst>
        </pc:spChg>
        <pc:spChg chg="add del ord">
          <ac:chgData name="Hamlet Markarian" userId="4926d2b407f31d77" providerId="LiveId" clId="{14FE7C87-F20E-41B8-834C-2C9408A10E2C}" dt="2020-04-23T14:12:43.001" v="2409" actId="478"/>
          <ac:spMkLst>
            <pc:docMk/>
            <pc:sldMk cId="3192793489" sldId="1481"/>
            <ac:spMk id="14" creationId="{8B7B9289-E9F5-40A3-BD67-790002C90639}"/>
          </ac:spMkLst>
        </pc:spChg>
        <pc:spChg chg="add mod">
          <ac:chgData name="Hamlet Markarian" userId="4926d2b407f31d77" providerId="LiveId" clId="{14FE7C87-F20E-41B8-834C-2C9408A10E2C}" dt="2020-04-23T17:04:48.364" v="3644" actId="1076"/>
          <ac:spMkLst>
            <pc:docMk/>
            <pc:sldMk cId="3192793489" sldId="1481"/>
            <ac:spMk id="15" creationId="{C528EBDF-0A2C-4678-81CC-036BD80B30AD}"/>
          </ac:spMkLst>
        </pc:spChg>
        <pc:spChg chg="add mod">
          <ac:chgData name="Hamlet Markarian" userId="4926d2b407f31d77" providerId="LiveId" clId="{14FE7C87-F20E-41B8-834C-2C9408A10E2C}" dt="2020-04-23T17:05:08.152" v="3650" actId="14100"/>
          <ac:spMkLst>
            <pc:docMk/>
            <pc:sldMk cId="3192793489" sldId="1481"/>
            <ac:spMk id="18" creationId="{6993DE2F-251A-4524-A04F-9866779E7C60}"/>
          </ac:spMkLst>
        </pc:spChg>
        <pc:spChg chg="ord">
          <ac:chgData name="Hamlet Markarian" userId="4926d2b407f31d77" providerId="LiveId" clId="{14FE7C87-F20E-41B8-834C-2C9408A10E2C}" dt="2020-04-23T14:12:38.349" v="2407" actId="167"/>
          <ac:spMkLst>
            <pc:docMk/>
            <pc:sldMk cId="3192793489" sldId="1481"/>
            <ac:spMk id="19" creationId="{42101231-1855-46EE-A3D9-B84E75ACB56A}"/>
          </ac:spMkLst>
        </pc:spChg>
        <pc:spChg chg="add mod">
          <ac:chgData name="Hamlet Markarian" userId="4926d2b407f31d77" providerId="LiveId" clId="{14FE7C87-F20E-41B8-834C-2C9408A10E2C}" dt="2020-04-23T17:04:58.912" v="3648" actId="14100"/>
          <ac:spMkLst>
            <pc:docMk/>
            <pc:sldMk cId="3192793489" sldId="1481"/>
            <ac:spMk id="20" creationId="{C62B91CC-D32E-45A0-B247-EAE8D0F20515}"/>
          </ac:spMkLst>
        </pc:spChg>
        <pc:spChg chg="del mod">
          <ac:chgData name="Hamlet Markarian" userId="4926d2b407f31d77" providerId="LiveId" clId="{14FE7C87-F20E-41B8-834C-2C9408A10E2C}" dt="2020-04-23T14:12:03.782" v="2397" actId="21"/>
          <ac:spMkLst>
            <pc:docMk/>
            <pc:sldMk cId="3192793489" sldId="1481"/>
            <ac:spMk id="22" creationId="{30F1D4D4-9BFE-4430-A1A4-76BA5A1D6CAE}"/>
          </ac:spMkLst>
        </pc:spChg>
        <pc:spChg chg="del mod">
          <ac:chgData name="Hamlet Markarian" userId="4926d2b407f31d77" providerId="LiveId" clId="{14FE7C87-F20E-41B8-834C-2C9408A10E2C}" dt="2020-04-23T14:11:00.378" v="2367" actId="478"/>
          <ac:spMkLst>
            <pc:docMk/>
            <pc:sldMk cId="3192793489" sldId="1481"/>
            <ac:spMk id="23" creationId="{4D0C6BBB-DE98-4446-96DB-8B66CC971440}"/>
          </ac:spMkLst>
        </pc:spChg>
        <pc:spChg chg="del">
          <ac:chgData name="Hamlet Markarian" userId="4926d2b407f31d77" providerId="LiveId" clId="{14FE7C87-F20E-41B8-834C-2C9408A10E2C}" dt="2020-04-23T14:07:22.641" v="2360" actId="478"/>
          <ac:spMkLst>
            <pc:docMk/>
            <pc:sldMk cId="3192793489" sldId="1481"/>
            <ac:spMk id="24" creationId="{3A2CEA84-3A14-4258-B996-E9E53362FF5C}"/>
          </ac:spMkLst>
        </pc:spChg>
        <pc:spChg chg="del">
          <ac:chgData name="Hamlet Markarian" userId="4926d2b407f31d77" providerId="LiveId" clId="{14FE7C87-F20E-41B8-834C-2C9408A10E2C}" dt="2020-04-23T14:07:22.641" v="2360" actId="478"/>
          <ac:spMkLst>
            <pc:docMk/>
            <pc:sldMk cId="3192793489" sldId="1481"/>
            <ac:spMk id="25" creationId="{8440DBF0-CFFC-428C-A51A-BFA14C71F14E}"/>
          </ac:spMkLst>
        </pc:spChg>
        <pc:spChg chg="del mod">
          <ac:chgData name="Hamlet Markarian" userId="4926d2b407f31d77" providerId="LiveId" clId="{14FE7C87-F20E-41B8-834C-2C9408A10E2C}" dt="2020-04-23T14:07:33.074" v="2364" actId="478"/>
          <ac:spMkLst>
            <pc:docMk/>
            <pc:sldMk cId="3192793489" sldId="1481"/>
            <ac:spMk id="26" creationId="{1632F316-C18B-40EC-A42F-81B95E171499}"/>
          </ac:spMkLst>
        </pc:spChg>
        <pc:spChg chg="del">
          <ac:chgData name="Hamlet Markarian" userId="4926d2b407f31d77" providerId="LiveId" clId="{14FE7C87-F20E-41B8-834C-2C9408A10E2C}" dt="2020-04-23T14:07:19.170" v="2359" actId="478"/>
          <ac:spMkLst>
            <pc:docMk/>
            <pc:sldMk cId="3192793489" sldId="1481"/>
            <ac:spMk id="33" creationId="{179B69E8-97C6-43B3-B102-0ABB133DA8EA}"/>
          </ac:spMkLst>
        </pc:spChg>
      </pc:sldChg>
      <pc:sldChg chg="addSp delSp modSp add">
        <pc:chgData name="Hamlet Markarian" userId="4926d2b407f31d77" providerId="LiveId" clId="{14FE7C87-F20E-41B8-834C-2C9408A10E2C}" dt="2020-04-23T17:05:34.103" v="3651"/>
        <pc:sldMkLst>
          <pc:docMk/>
          <pc:sldMk cId="1801966013" sldId="1482"/>
        </pc:sldMkLst>
        <pc:spChg chg="add del mod ord">
          <ac:chgData name="Hamlet Markarian" userId="4926d2b407f31d77" providerId="LiveId" clId="{14FE7C87-F20E-41B8-834C-2C9408A10E2C}" dt="2020-04-23T15:31:13.159" v="3197" actId="478"/>
          <ac:spMkLst>
            <pc:docMk/>
            <pc:sldMk cId="1801966013" sldId="1482"/>
            <ac:spMk id="6" creationId="{DFE99638-CA54-44EB-88A1-38657578D127}"/>
          </ac:spMkLst>
        </pc:spChg>
        <pc:spChg chg="del">
          <ac:chgData name="Hamlet Markarian" userId="4926d2b407f31d77" providerId="LiveId" clId="{14FE7C87-F20E-41B8-834C-2C9408A10E2C}" dt="2020-04-23T15:03:47.424" v="2869" actId="478"/>
          <ac:spMkLst>
            <pc:docMk/>
            <pc:sldMk cId="1801966013" sldId="1482"/>
            <ac:spMk id="7" creationId="{D2D212B0-9DBD-419F-A66E-FB6B2D896DEC}"/>
          </ac:spMkLst>
        </pc:spChg>
        <pc:spChg chg="mod ord">
          <ac:chgData name="Hamlet Markarian" userId="4926d2b407f31d77" providerId="LiveId" clId="{14FE7C87-F20E-41B8-834C-2C9408A10E2C}" dt="2020-04-23T15:33:10.962" v="3225" actId="14100"/>
          <ac:spMkLst>
            <pc:docMk/>
            <pc:sldMk cId="1801966013" sldId="1482"/>
            <ac:spMk id="19" creationId="{42101231-1855-46EE-A3D9-B84E75ACB56A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21" creationId="{39B54D32-D2A2-46AC-84DF-B73DCB96AA0A}"/>
          </ac:spMkLst>
        </pc:spChg>
        <pc:spChg chg="mod ord topLvl">
          <ac:chgData name="Hamlet Markarian" userId="4926d2b407f31d77" providerId="LiveId" clId="{14FE7C87-F20E-41B8-834C-2C9408A10E2C}" dt="2020-04-23T15:36:44.381" v="3259" actId="553"/>
          <ac:spMkLst>
            <pc:docMk/>
            <pc:sldMk cId="1801966013" sldId="1482"/>
            <ac:spMk id="23" creationId="{F20FA088-F8CF-4405-A508-19003E818C05}"/>
          </ac:spMkLst>
        </pc:spChg>
        <pc:spChg chg="mod or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24" creationId="{19776F77-A90D-4FE6-BAF7-B756EEE79CEE}"/>
          </ac:spMkLst>
        </pc:spChg>
        <pc:spChg chg="mod or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25" creationId="{0B769713-7F52-4056-BE79-0D95758DEAC1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27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31" creationId="{1291042B-C7AA-4F33-8DD9-CB3F1528687F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32" creationId="{BAB14C1B-F3BF-49A0-A7FF-5F73BDB0A3C0}"/>
          </ac:spMkLst>
        </pc:spChg>
        <pc:spChg chg="del">
          <ac:chgData name="Hamlet Markarian" userId="4926d2b407f31d77" providerId="LiveId" clId="{14FE7C87-F20E-41B8-834C-2C9408A10E2C}" dt="2020-04-23T15:08:45.161" v="2880" actId="478"/>
          <ac:spMkLst>
            <pc:docMk/>
            <pc:sldMk cId="1801966013" sldId="1482"/>
            <ac:spMk id="33" creationId="{206D4AC5-8860-4716-9B0D-64C19738FB20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39" creationId="{5302749E-CC66-47FC-838B-B8752202D3DE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40" creationId="{CDAE38C9-785B-4F95-ADCB-8B55ED9DFE05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41" creationId="{86B7B2DB-DFC5-42B6-9EEE-14F5820C5756}"/>
          </ac:spMkLst>
        </pc:spChg>
        <pc:spChg chg="del">
          <ac:chgData name="Hamlet Markarian" userId="4926d2b407f31d77" providerId="LiveId" clId="{14FE7C87-F20E-41B8-834C-2C9408A10E2C}" dt="2020-04-23T15:13:53.384" v="2882" actId="478"/>
          <ac:spMkLst>
            <pc:docMk/>
            <pc:sldMk cId="1801966013" sldId="1482"/>
            <ac:spMk id="42" creationId="{404592CE-4E91-49EF-AA1E-5C7E2A968EC1}"/>
          </ac:spMkLst>
        </pc:spChg>
        <pc:spChg chg="add">
          <ac:chgData name="Hamlet Markarian" userId="4926d2b407f31d77" providerId="LiveId" clId="{14FE7C87-F20E-41B8-834C-2C9408A10E2C}" dt="2020-04-23T15:03:48.252" v="2870"/>
          <ac:spMkLst>
            <pc:docMk/>
            <pc:sldMk cId="1801966013" sldId="1482"/>
            <ac:spMk id="45" creationId="{B79856AC-9778-42AB-937C-2AFA42DC6B3B}"/>
          </ac:spMkLst>
        </pc:spChg>
        <pc:spChg chg="add mod ord topLvl">
          <ac:chgData name="Hamlet Markarian" userId="4926d2b407f31d77" providerId="LiveId" clId="{14FE7C87-F20E-41B8-834C-2C9408A10E2C}" dt="2020-04-23T15:40:33.644" v="3298" actId="403"/>
          <ac:spMkLst>
            <pc:docMk/>
            <pc:sldMk cId="1801966013" sldId="1482"/>
            <ac:spMk id="49" creationId="{121E22D2-DFE3-4C0B-91C4-910E4D5FD6EA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52" creationId="{1CDDCE00-9EFF-48A8-B41C-8F396338ED58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3" creationId="{831765D7-152E-486F-9A65-D302AEE33283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4" creationId="{2F57AA0F-CF90-43CE-A007-9D9E4ADA5BC7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5" creationId="{B049F2B7-8738-4271-BFCC-AF361E245F17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6" creationId="{60231456-576D-41EA-B191-08BA2F9F232F}"/>
          </ac:spMkLst>
        </pc:spChg>
        <pc:spChg chg="del">
          <ac:chgData name="Hamlet Markarian" userId="4926d2b407f31d77" providerId="LiveId" clId="{14FE7C87-F20E-41B8-834C-2C9408A10E2C}" dt="2020-04-23T15:13:53.384" v="2882" actId="478"/>
          <ac:spMkLst>
            <pc:docMk/>
            <pc:sldMk cId="1801966013" sldId="1482"/>
            <ac:spMk id="57" creationId="{BD0E13F5-A22C-4F58-BCDC-A4B891AEA26A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59" creationId="{F0F64237-7E0D-492E-A0B5-8BD8EDF289B0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0" creationId="{0A6A7CE8-5B38-4F7C-A370-438D3E7A58CF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1" creationId="{A95C151E-B061-4095-8684-E4F557F9F42E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2" creationId="{13131E7F-0780-42A0-BD63-4210F6709669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3" creationId="{34A4E512-D26D-4E0B-8675-CE7EFD46ACAA}"/>
          </ac:spMkLst>
        </pc:spChg>
        <pc:spChg chg="del">
          <ac:chgData name="Hamlet Markarian" userId="4926d2b407f31d77" providerId="LiveId" clId="{14FE7C87-F20E-41B8-834C-2C9408A10E2C}" dt="2020-04-23T15:13:53.384" v="2882" actId="478"/>
          <ac:spMkLst>
            <pc:docMk/>
            <pc:sldMk cId="1801966013" sldId="1482"/>
            <ac:spMk id="64" creationId="{A48B8FB7-A315-4957-B8FE-C51ECFF78D6C}"/>
          </ac:spMkLst>
        </pc:spChg>
        <pc:spChg chg="add mod ord topLvl">
          <ac:chgData name="Hamlet Markarian" userId="4926d2b407f31d77" providerId="LiveId" clId="{14FE7C87-F20E-41B8-834C-2C9408A10E2C}" dt="2020-04-23T15:40:33.644" v="3298" actId="403"/>
          <ac:spMkLst>
            <pc:docMk/>
            <pc:sldMk cId="1801966013" sldId="1482"/>
            <ac:spMk id="65" creationId="{878FBCAA-55E6-4B51-ADCA-C371871A22BD}"/>
          </ac:spMkLst>
        </pc:spChg>
        <pc:spChg chg="add mod ord topLvl">
          <ac:chgData name="Hamlet Markarian" userId="4926d2b407f31d77" providerId="LiveId" clId="{14FE7C87-F20E-41B8-834C-2C9408A10E2C}" dt="2020-04-23T15:40:33.644" v="3298" actId="403"/>
          <ac:spMkLst>
            <pc:docMk/>
            <pc:sldMk cId="1801966013" sldId="1482"/>
            <ac:spMk id="66" creationId="{3C9F7B00-A1A9-4035-8857-8BDA60BBCFB7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67" creationId="{D42D2D01-7124-4B35-94B3-A4BEDAF0C912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68" creationId="{43C7A402-AC75-4CED-B066-4B0406966899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69" creationId="{1AD4A58C-EB80-4067-81BB-26BD80B4BFF8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70" creationId="{53CFE721-9367-45CE-B25C-C26E4DCFA9A3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71" creationId="{22554E21-6F18-4FE7-9E77-AAF5131084C8}"/>
          </ac:spMkLst>
        </pc:spChg>
        <pc:spChg chg="add del mod">
          <ac:chgData name="Hamlet Markarian" userId="4926d2b407f31d77" providerId="LiveId" clId="{14FE7C87-F20E-41B8-834C-2C9408A10E2C}" dt="2020-04-23T15:25:07.520" v="3065" actId="478"/>
          <ac:spMkLst>
            <pc:docMk/>
            <pc:sldMk cId="1801966013" sldId="1482"/>
            <ac:spMk id="73" creationId="{D7671BC4-80FB-43A4-AC25-7F6B67CD587E}"/>
          </ac:spMkLst>
        </pc:spChg>
        <pc:spChg chg="add del mod topLvl">
          <ac:chgData name="Hamlet Markarian" userId="4926d2b407f31d77" providerId="LiveId" clId="{14FE7C87-F20E-41B8-834C-2C9408A10E2C}" dt="2020-04-23T15:38:28.104" v="3270" actId="478"/>
          <ac:spMkLst>
            <pc:docMk/>
            <pc:sldMk cId="1801966013" sldId="1482"/>
            <ac:spMk id="74" creationId="{81D230DA-6E05-47CE-8930-B0260CFAD008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75" creationId="{5BA53FB7-B9D4-43FB-A064-BB137BD046F5}"/>
          </ac:spMkLst>
        </pc:spChg>
        <pc:spChg chg="add mod topLvl">
          <ac:chgData name="Hamlet Markarian" userId="4926d2b407f31d77" providerId="LiveId" clId="{14FE7C87-F20E-41B8-834C-2C9408A10E2C}" dt="2020-04-23T15:36:52.649" v="3261" actId="553"/>
          <ac:spMkLst>
            <pc:docMk/>
            <pc:sldMk cId="1801966013" sldId="1482"/>
            <ac:spMk id="76" creationId="{14C02DC6-FC74-489D-8615-E9A15295C37A}"/>
          </ac:spMkLst>
        </pc:spChg>
        <pc:spChg chg="add mo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77" creationId="{D8E17C72-CD11-4D82-A81A-F1081BC90645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78" creationId="{ABA4EDB0-7183-44D1-A7B1-C6F40107504C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79" creationId="{441C5720-7E60-4D1C-864B-CDD341BA8AC2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80" creationId="{D4C5CBFB-7988-4323-A59D-0A23C6E8D896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81" creationId="{0B3FB009-E346-4A40-B290-5F7265CDDC7C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82" creationId="{F2A633A3-6BB8-4889-AE5A-2C97B54547BE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83" creationId="{2ED55772-1EF5-4303-9467-69FBB6A32A8C}"/>
          </ac:spMkLst>
        </pc:spChg>
        <pc:spChg chg="add del mod topLvl">
          <ac:chgData name="Hamlet Markarian" userId="4926d2b407f31d77" providerId="LiveId" clId="{14FE7C87-F20E-41B8-834C-2C9408A10E2C}" dt="2020-04-23T15:39:37.704" v="3280" actId="478"/>
          <ac:spMkLst>
            <pc:docMk/>
            <pc:sldMk cId="1801966013" sldId="1482"/>
            <ac:spMk id="85" creationId="{37F1D675-BE95-41D9-97BD-4C8E324DF738}"/>
          </ac:spMkLst>
        </pc:spChg>
        <pc:spChg chg="add del mod topLvl">
          <ac:chgData name="Hamlet Markarian" userId="4926d2b407f31d77" providerId="LiveId" clId="{14FE7C87-F20E-41B8-834C-2C9408A10E2C}" dt="2020-04-23T15:39:31.616" v="3278" actId="478"/>
          <ac:spMkLst>
            <pc:docMk/>
            <pc:sldMk cId="1801966013" sldId="1482"/>
            <ac:spMk id="86" creationId="{F399FD0A-D1DF-4F07-8C39-2A706A0EACBD}"/>
          </ac:spMkLst>
        </pc:spChg>
        <pc:spChg chg="add del mod topLvl">
          <ac:chgData name="Hamlet Markarian" userId="4926d2b407f31d77" providerId="LiveId" clId="{14FE7C87-F20E-41B8-834C-2C9408A10E2C}" dt="2020-04-23T15:39:17.976" v="3276" actId="478"/>
          <ac:spMkLst>
            <pc:docMk/>
            <pc:sldMk cId="1801966013" sldId="1482"/>
            <ac:spMk id="87" creationId="{89CA5CAA-CAD3-4E75-A44D-8750A4384A47}"/>
          </ac:spMkLst>
        </pc:spChg>
        <pc:spChg chg="add del mod">
          <ac:chgData name="Hamlet Markarian" userId="4926d2b407f31d77" providerId="LiveId" clId="{14FE7C87-F20E-41B8-834C-2C9408A10E2C}" dt="2020-04-23T15:27:33.848" v="3124" actId="478"/>
          <ac:spMkLst>
            <pc:docMk/>
            <pc:sldMk cId="1801966013" sldId="1482"/>
            <ac:spMk id="88" creationId="{CA45DAA6-9656-4495-A725-A75A86BACEB5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89" creationId="{85695CBB-6D40-4E82-987C-8FF9AA8AE738}"/>
          </ac:spMkLst>
        </pc:spChg>
        <pc:spChg chg="add mod topLvl">
          <ac:chgData name="Hamlet Markarian" userId="4926d2b407f31d77" providerId="LiveId" clId="{14FE7C87-F20E-41B8-834C-2C9408A10E2C}" dt="2020-04-23T15:37:00.228" v="3263" actId="553"/>
          <ac:spMkLst>
            <pc:docMk/>
            <pc:sldMk cId="1801966013" sldId="1482"/>
            <ac:spMk id="90" creationId="{A3078409-7458-450E-90C5-5DB1FDF69D48}"/>
          </ac:spMkLst>
        </pc:spChg>
        <pc:spChg chg="add mo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91" creationId="{BD043AE0-7267-45F9-B582-F97C46DF0DDE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2" creationId="{96B0E378-7681-465C-B959-33DEECDB3C54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3" creationId="{C9E1967A-E8AF-4A57-A537-329B32919E79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4" creationId="{96626AE9-A838-4AEB-9E48-5428DD9B278B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5" creationId="{0E212EA9-B391-45AB-A3CC-4A4D9D184CDB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96" creationId="{BC828F4D-EA75-4D14-B9DA-DABEC2673ADE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97" creationId="{A2532138-555D-4F30-8630-CC2D821B7FE3}"/>
          </ac:spMkLst>
        </pc:spChg>
        <pc:spChg chg="add del mod topLvl">
          <ac:chgData name="Hamlet Markarian" userId="4926d2b407f31d77" providerId="LiveId" clId="{14FE7C87-F20E-41B8-834C-2C9408A10E2C}" dt="2020-04-23T15:39:37.704" v="3280" actId="478"/>
          <ac:spMkLst>
            <pc:docMk/>
            <pc:sldMk cId="1801966013" sldId="1482"/>
            <ac:spMk id="99" creationId="{93FC1731-DE80-40B8-BA23-5C6AE51F04B1}"/>
          </ac:spMkLst>
        </pc:spChg>
        <pc:spChg chg="add del mod topLvl">
          <ac:chgData name="Hamlet Markarian" userId="4926d2b407f31d77" providerId="LiveId" clId="{14FE7C87-F20E-41B8-834C-2C9408A10E2C}" dt="2020-04-23T15:39:31.616" v="3278" actId="478"/>
          <ac:spMkLst>
            <pc:docMk/>
            <pc:sldMk cId="1801966013" sldId="1482"/>
            <ac:spMk id="100" creationId="{388D9FBB-A9EF-4C31-8DF4-D87342C7F2E3}"/>
          </ac:spMkLst>
        </pc:spChg>
        <pc:spChg chg="add del mod topLvl">
          <ac:chgData name="Hamlet Markarian" userId="4926d2b407f31d77" providerId="LiveId" clId="{14FE7C87-F20E-41B8-834C-2C9408A10E2C}" dt="2020-04-23T15:39:17.976" v="3276" actId="478"/>
          <ac:spMkLst>
            <pc:docMk/>
            <pc:sldMk cId="1801966013" sldId="1482"/>
            <ac:spMk id="101" creationId="{FF9967A3-C7D0-4102-A328-07CE633C09E7}"/>
          </ac:spMkLst>
        </pc:spChg>
        <pc:spChg chg="add del mod">
          <ac:chgData name="Hamlet Markarian" userId="4926d2b407f31d77" providerId="LiveId" clId="{14FE7C87-F20E-41B8-834C-2C9408A10E2C}" dt="2020-04-23T15:27:33.848" v="3124" actId="478"/>
          <ac:spMkLst>
            <pc:docMk/>
            <pc:sldMk cId="1801966013" sldId="1482"/>
            <ac:spMk id="102" creationId="{CB478249-78E7-440C-9C89-5567B8C1678B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103" creationId="{F1F5AB48-E46F-4E96-9CC0-6EC05FA1DC4A}"/>
          </ac:spMkLst>
        </pc:spChg>
        <pc:spChg chg="add mod topLvl">
          <ac:chgData name="Hamlet Markarian" userId="4926d2b407f31d77" providerId="LiveId" clId="{14FE7C87-F20E-41B8-834C-2C9408A10E2C}" dt="2020-04-23T15:37:07.329" v="3265" actId="553"/>
          <ac:spMkLst>
            <pc:docMk/>
            <pc:sldMk cId="1801966013" sldId="1482"/>
            <ac:spMk id="104" creationId="{B67FEB9A-6B0E-4B40-B6B6-7759C8D9FBFC}"/>
          </ac:spMkLst>
        </pc:spChg>
        <pc:spChg chg="add mo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105" creationId="{E9886AA9-5FC8-4505-86BC-D9C70717BD60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6" creationId="{96A9E662-E9BF-43EA-9A75-2FB8FF4E241E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7" creationId="{97B35C9A-E422-4ABE-B996-5156570CBBA1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8" creationId="{EDFBA302-BB74-4605-8ABE-3461603A4A6C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9" creationId="{838B11D6-DF5F-4F47-9263-097CCD3202F8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110" creationId="{8145CB27-0178-4AA2-97CC-E0B71B060044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111" creationId="{556CE2E8-F4A8-4CC3-B01A-AD92349DFDB7}"/>
          </ac:spMkLst>
        </pc:spChg>
        <pc:spChg chg="add del mod topLvl">
          <ac:chgData name="Hamlet Markarian" userId="4926d2b407f31d77" providerId="LiveId" clId="{14FE7C87-F20E-41B8-834C-2C9408A10E2C}" dt="2020-04-23T15:39:37.704" v="3280" actId="478"/>
          <ac:spMkLst>
            <pc:docMk/>
            <pc:sldMk cId="1801966013" sldId="1482"/>
            <ac:spMk id="113" creationId="{60F0A7B1-47AB-40BC-A1C2-57E6D2ADA23C}"/>
          </ac:spMkLst>
        </pc:spChg>
        <pc:spChg chg="add del mod topLvl">
          <ac:chgData name="Hamlet Markarian" userId="4926d2b407f31d77" providerId="LiveId" clId="{14FE7C87-F20E-41B8-834C-2C9408A10E2C}" dt="2020-04-23T15:39:31.616" v="3278" actId="478"/>
          <ac:spMkLst>
            <pc:docMk/>
            <pc:sldMk cId="1801966013" sldId="1482"/>
            <ac:spMk id="114" creationId="{6A2B1ED9-48D2-4A1E-A194-A8C784BF2AE5}"/>
          </ac:spMkLst>
        </pc:spChg>
        <pc:spChg chg="add del mod topLvl">
          <ac:chgData name="Hamlet Markarian" userId="4926d2b407f31d77" providerId="LiveId" clId="{14FE7C87-F20E-41B8-834C-2C9408A10E2C}" dt="2020-04-23T15:39:17.976" v="3276" actId="478"/>
          <ac:spMkLst>
            <pc:docMk/>
            <pc:sldMk cId="1801966013" sldId="1482"/>
            <ac:spMk id="115" creationId="{D82DE06B-ACD8-4043-AAFA-D1AF870EEDBA}"/>
          </ac:spMkLst>
        </pc:spChg>
        <pc:spChg chg="add del mod">
          <ac:chgData name="Hamlet Markarian" userId="4926d2b407f31d77" providerId="LiveId" clId="{14FE7C87-F20E-41B8-834C-2C9408A10E2C}" dt="2020-04-23T15:27:33.848" v="3124" actId="478"/>
          <ac:spMkLst>
            <pc:docMk/>
            <pc:sldMk cId="1801966013" sldId="1482"/>
            <ac:spMk id="116" creationId="{8C542915-E940-4173-BDEA-C98CEC953107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117" creationId="{03F5D9F5-BEE9-46C7-8140-C0C4D76017B4}"/>
          </ac:spMkLst>
        </pc:spChg>
        <pc:spChg chg="add mod ord">
          <ac:chgData name="Hamlet Markarian" userId="4926d2b407f31d77" providerId="LiveId" clId="{14FE7C87-F20E-41B8-834C-2C9408A10E2C}" dt="2020-04-23T15:40:26.528" v="3291" actId="1037"/>
          <ac:spMkLst>
            <pc:docMk/>
            <pc:sldMk cId="1801966013" sldId="1482"/>
            <ac:spMk id="118" creationId="{0CB9EED1-2812-420F-8656-34C41286256A}"/>
          </ac:spMkLst>
        </pc:spChg>
        <pc:spChg chg="add mod ord">
          <ac:chgData name="Hamlet Markarian" userId="4926d2b407f31d77" providerId="LiveId" clId="{14FE7C87-F20E-41B8-834C-2C9408A10E2C}" dt="2020-04-23T15:40:25.984" v="3290" actId="1038"/>
          <ac:spMkLst>
            <pc:docMk/>
            <pc:sldMk cId="1801966013" sldId="1482"/>
            <ac:spMk id="119" creationId="{4869CB6D-F717-4F34-BFBB-604C44CBE212}"/>
          </ac:spMkLst>
        </pc:spChg>
        <pc:spChg chg="add mod ord">
          <ac:chgData name="Hamlet Markarian" userId="4926d2b407f31d77" providerId="LiveId" clId="{14FE7C87-F20E-41B8-834C-2C9408A10E2C}" dt="2020-04-23T15:34:14.329" v="3245" actId="14100"/>
          <ac:spMkLst>
            <pc:docMk/>
            <pc:sldMk cId="1801966013" sldId="1482"/>
            <ac:spMk id="120" creationId="{D80D1038-7797-4D42-AE8C-A9DDF71F170F}"/>
          </ac:spMkLst>
        </pc:spChg>
        <pc:spChg chg="add mod ord">
          <ac:chgData name="Hamlet Markarian" userId="4926d2b407f31d77" providerId="LiveId" clId="{14FE7C87-F20E-41B8-834C-2C9408A10E2C}" dt="2020-04-23T15:34:14.329" v="3245" actId="14100"/>
          <ac:spMkLst>
            <pc:docMk/>
            <pc:sldMk cId="1801966013" sldId="1482"/>
            <ac:spMk id="121" creationId="{DA41787E-BA30-4DB7-9AF6-4C24DF8D1A0C}"/>
          </ac:spMkLst>
        </pc:spChg>
        <pc:spChg chg="add mod">
          <ac:chgData name="Hamlet Markarian" userId="4926d2b407f31d77" providerId="LiveId" clId="{14FE7C87-F20E-41B8-834C-2C9408A10E2C}" dt="2020-04-23T17:05:34.103" v="3651"/>
          <ac:spMkLst>
            <pc:docMk/>
            <pc:sldMk cId="1801966013" sldId="1482"/>
            <ac:spMk id="122" creationId="{7CF861A6-4C7B-48FC-AA1C-05E9DB6503A0}"/>
          </ac:spMkLst>
        </pc:spChg>
        <pc:grpChg chg="add del mod">
          <ac:chgData name="Hamlet Markarian" userId="4926d2b407f31d77" providerId="LiveId" clId="{14FE7C87-F20E-41B8-834C-2C9408A10E2C}" dt="2020-04-23T15:34:40.008" v="3246" actId="165"/>
          <ac:grpSpMkLst>
            <pc:docMk/>
            <pc:sldMk cId="1801966013" sldId="1482"/>
            <ac:grpSpMk id="9" creationId="{6AF74B32-DEDF-4307-9018-404751965AB6}"/>
          </ac:grpSpMkLst>
        </pc:grpChg>
        <pc:grpChg chg="add del mod">
          <ac:chgData name="Hamlet Markarian" userId="4926d2b407f31d77" providerId="LiveId" clId="{14FE7C87-F20E-41B8-834C-2C9408A10E2C}" dt="2020-04-23T15:34:40.008" v="3246" actId="165"/>
          <ac:grpSpMkLst>
            <pc:docMk/>
            <pc:sldMk cId="1801966013" sldId="1482"/>
            <ac:grpSpMk id="10" creationId="{5A8E2898-80E0-4701-9083-D27A4DFB28BB}"/>
          </ac:grpSpMkLst>
        </pc:grpChg>
        <pc:grpChg chg="add del mod">
          <ac:chgData name="Hamlet Markarian" userId="4926d2b407f31d77" providerId="LiveId" clId="{14FE7C87-F20E-41B8-834C-2C9408A10E2C}" dt="2020-04-23T15:34:40.008" v="3246" actId="165"/>
          <ac:grpSpMkLst>
            <pc:docMk/>
            <pc:sldMk cId="1801966013" sldId="1482"/>
            <ac:grpSpMk id="12" creationId="{B5E70E88-A1E8-49F6-A184-09A5E3586614}"/>
          </ac:grpSpMkLst>
        </pc:grp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28" creationId="{73695D2D-7004-4997-87F8-FA4925A480C1}"/>
          </ac:graphicFrameMkLst>
        </pc:graphicFrame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44" creationId="{F7F99A56-7C0D-4E1E-9C29-98742600F3A7}"/>
          </ac:graphicFrameMkLst>
        </pc:graphicFrameChg>
        <pc:graphicFrameChg chg="add del">
          <ac:chgData name="Hamlet Markarian" userId="4926d2b407f31d77" providerId="LiveId" clId="{14FE7C87-F20E-41B8-834C-2C9408A10E2C}" dt="2020-04-23T15:14:34.652" v="2899" actId="478"/>
          <ac:graphicFrameMkLst>
            <pc:docMk/>
            <pc:sldMk cId="1801966013" sldId="1482"/>
            <ac:graphicFrameMk id="47" creationId="{1A81AC60-A68D-461C-AA73-010A5022AC62}"/>
          </ac:graphicFrameMkLst>
        </pc:graphicFrame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51" creationId="{61CD4F1B-889F-443D-A415-B00122E484CC}"/>
          </ac:graphicFrameMkLst>
        </pc:graphicFrame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58" creationId="{F434549F-419F-459A-B0CB-D6F8CC50FAAB}"/>
          </ac:graphicFrameMkLst>
        </pc:graphicFrameChg>
        <pc:cxnChg chg="del">
          <ac:chgData name="Hamlet Markarian" userId="4926d2b407f31d77" providerId="LiveId" clId="{14FE7C87-F20E-41B8-834C-2C9408A10E2C}" dt="2020-04-23T15:03:47.424" v="2869" actId="478"/>
          <ac:cxnSpMkLst>
            <pc:docMk/>
            <pc:sldMk cId="1801966013" sldId="1482"/>
            <ac:cxnSpMk id="4" creationId="{B2126F13-2805-4595-BF39-706C71EB9732}"/>
          </ac:cxnSpMkLst>
        </pc:cxnChg>
        <pc:cxnChg chg="add del">
          <ac:chgData name="Hamlet Markarian" userId="4926d2b407f31d77" providerId="LiveId" clId="{14FE7C87-F20E-41B8-834C-2C9408A10E2C}" dt="2020-04-23T15:33:48.983" v="3235" actId="478"/>
          <ac:cxnSpMkLst>
            <pc:docMk/>
            <pc:sldMk cId="1801966013" sldId="1482"/>
            <ac:cxnSpMk id="43" creationId="{C5BC708E-8139-4D08-8979-618153924054}"/>
          </ac:cxnSpMkLst>
        </pc:cxnChg>
        <pc:cxnChg chg="add">
          <ac:chgData name="Hamlet Markarian" userId="4926d2b407f31d77" providerId="LiveId" clId="{14FE7C87-F20E-41B8-834C-2C9408A10E2C}" dt="2020-04-23T15:03:48.252" v="2870"/>
          <ac:cxnSpMkLst>
            <pc:docMk/>
            <pc:sldMk cId="1801966013" sldId="1482"/>
            <ac:cxnSpMk id="46" creationId="{8854AA29-8335-46A2-B50F-8ADFB8AB0533}"/>
          </ac:cxnSpMkLst>
        </pc:cxnChg>
        <pc:cxnChg chg="del">
          <ac:chgData name="Hamlet Markarian" userId="4926d2b407f31d77" providerId="LiveId" clId="{14FE7C87-F20E-41B8-834C-2C9408A10E2C}" dt="2020-04-23T15:33:50.999" v="3236" actId="478"/>
          <ac:cxnSpMkLst>
            <pc:docMk/>
            <pc:sldMk cId="1801966013" sldId="1482"/>
            <ac:cxnSpMk id="48" creationId="{53BA781C-0EFC-42FE-AA0F-C7059B6C4520}"/>
          </ac:cxnSpMkLst>
        </pc:cxnChg>
        <pc:cxnChg chg="del">
          <ac:chgData name="Hamlet Markarian" userId="4926d2b407f31d77" providerId="LiveId" clId="{14FE7C87-F20E-41B8-834C-2C9408A10E2C}" dt="2020-04-23T15:33:52.415" v="3237" actId="478"/>
          <ac:cxnSpMkLst>
            <pc:docMk/>
            <pc:sldMk cId="1801966013" sldId="1482"/>
            <ac:cxnSpMk id="50" creationId="{8D5C0567-F387-45F2-8966-D698048C49FB}"/>
          </ac:cxnSpMkLst>
        </pc:cxnChg>
        <pc:cxnChg chg="add del mod">
          <ac:chgData name="Hamlet Markarian" userId="4926d2b407f31d77" providerId="LiveId" clId="{14FE7C87-F20E-41B8-834C-2C9408A10E2C}" dt="2020-04-23T15:31:19.248" v="3198" actId="478"/>
          <ac:cxnSpMkLst>
            <pc:docMk/>
            <pc:sldMk cId="1801966013" sldId="1482"/>
            <ac:cxnSpMk id="72" creationId="{273C650A-1BC5-426F-BE89-0AEC65B877F1}"/>
          </ac:cxnSpMkLst>
        </pc:cxnChg>
        <pc:cxnChg chg="add del mod">
          <ac:chgData name="Hamlet Markarian" userId="4926d2b407f31d77" providerId="LiveId" clId="{14FE7C87-F20E-41B8-834C-2C9408A10E2C}" dt="2020-04-23T15:31:22.336" v="3199" actId="478"/>
          <ac:cxnSpMkLst>
            <pc:docMk/>
            <pc:sldMk cId="1801966013" sldId="1482"/>
            <ac:cxnSpMk id="84" creationId="{587AAA04-E374-46F5-B4E7-559EDDD74B92}"/>
          </ac:cxnSpMkLst>
        </pc:cxnChg>
        <pc:cxnChg chg="add del mod">
          <ac:chgData name="Hamlet Markarian" userId="4926d2b407f31d77" providerId="LiveId" clId="{14FE7C87-F20E-41B8-834C-2C9408A10E2C}" dt="2020-04-23T15:31:24.336" v="3200" actId="478"/>
          <ac:cxnSpMkLst>
            <pc:docMk/>
            <pc:sldMk cId="1801966013" sldId="1482"/>
            <ac:cxnSpMk id="98" creationId="{0ABA7D87-5781-459C-9D34-AD96F227B717}"/>
          </ac:cxnSpMkLst>
        </pc:cxnChg>
        <pc:cxnChg chg="add del mod">
          <ac:chgData name="Hamlet Markarian" userId="4926d2b407f31d77" providerId="LiveId" clId="{14FE7C87-F20E-41B8-834C-2C9408A10E2C}" dt="2020-04-23T15:31:25.880" v="3201" actId="478"/>
          <ac:cxnSpMkLst>
            <pc:docMk/>
            <pc:sldMk cId="1801966013" sldId="1482"/>
            <ac:cxnSpMk id="112" creationId="{14956AF1-FDE7-4401-A938-3B320A078AB0}"/>
          </ac:cxnSpMkLst>
        </pc:cxnChg>
      </pc:sldChg>
      <pc:sldChg chg="add">
        <pc:chgData name="Hamlet Markarian" userId="4926d2b407f31d77" providerId="LiveId" clId="{14FE7C87-F20E-41B8-834C-2C9408A10E2C}" dt="2020-04-23T16:34:45.461" v="3363"/>
        <pc:sldMkLst>
          <pc:docMk/>
          <pc:sldMk cId="1109721964" sldId="1483"/>
        </pc:sldMkLst>
      </pc:sldChg>
    </pc:docChg>
  </pc:docChgLst>
  <pc:docChgLst>
    <pc:chgData name="Hamlet Markarian" userId="4926d2b407f31d77" providerId="LiveId" clId="{5D86C7F3-4E34-41AB-AF91-0119CFC8E921}"/>
    <pc:docChg chg="undo custSel delSld modSld">
      <pc:chgData name="Hamlet Markarian" userId="4926d2b407f31d77" providerId="LiveId" clId="{5D86C7F3-4E34-41AB-AF91-0119CFC8E921}" dt="2020-04-24T09:56:45.223" v="170" actId="20577"/>
      <pc:docMkLst>
        <pc:docMk/>
      </pc:docMkLst>
      <pc:sldChg chg="del">
        <pc:chgData name="Hamlet Markarian" userId="4926d2b407f31d77" providerId="LiveId" clId="{5D86C7F3-4E34-41AB-AF91-0119CFC8E921}" dt="2020-04-24T09:48:58.127" v="0" actId="2696"/>
        <pc:sldMkLst>
          <pc:docMk/>
          <pc:sldMk cId="58933883" sldId="1465"/>
        </pc:sldMkLst>
      </pc:sldChg>
      <pc:sldChg chg="modSp">
        <pc:chgData name="Hamlet Markarian" userId="4926d2b407f31d77" providerId="LiveId" clId="{5D86C7F3-4E34-41AB-AF91-0119CFC8E921}" dt="2020-04-24T09:51:19.528" v="45" actId="20577"/>
        <pc:sldMkLst>
          <pc:docMk/>
          <pc:sldMk cId="2064383500" sldId="1467"/>
        </pc:sldMkLst>
        <pc:spChg chg="mod">
          <ac:chgData name="Hamlet Markarian" userId="4926d2b407f31d77" providerId="LiveId" clId="{5D86C7F3-4E34-41AB-AF91-0119CFC8E921}" dt="2020-04-24T09:50:47.889" v="20" actId="20577"/>
          <ac:spMkLst>
            <pc:docMk/>
            <pc:sldMk cId="2064383500" sldId="1467"/>
            <ac:spMk id="37" creationId="{4C782392-67ED-45E0-BCBE-2283F8CBCC2A}"/>
          </ac:spMkLst>
        </pc:spChg>
        <pc:spChg chg="mod">
          <ac:chgData name="Hamlet Markarian" userId="4926d2b407f31d77" providerId="LiveId" clId="{5D86C7F3-4E34-41AB-AF91-0119CFC8E921}" dt="2020-04-24T09:51:01.112" v="31" actId="20577"/>
          <ac:spMkLst>
            <pc:docMk/>
            <pc:sldMk cId="2064383500" sldId="1467"/>
            <ac:spMk id="38" creationId="{E807C1D1-9E57-4E23-A587-0951BEF26074}"/>
          </ac:spMkLst>
        </pc:spChg>
        <pc:spChg chg="mod">
          <ac:chgData name="Hamlet Markarian" userId="4926d2b407f31d77" providerId="LiveId" clId="{5D86C7F3-4E34-41AB-AF91-0119CFC8E921}" dt="2020-04-24T09:51:04.583" v="34" actId="20577"/>
          <ac:spMkLst>
            <pc:docMk/>
            <pc:sldMk cId="2064383500" sldId="1467"/>
            <ac:spMk id="46" creationId="{5A05FDD4-A4EE-42F6-8D44-209A370D6EEC}"/>
          </ac:spMkLst>
        </pc:spChg>
        <pc:spChg chg="mod">
          <ac:chgData name="Hamlet Markarian" userId="4926d2b407f31d77" providerId="LiveId" clId="{5D86C7F3-4E34-41AB-AF91-0119CFC8E921}" dt="2020-04-24T09:51:19.528" v="45" actId="20577"/>
          <ac:spMkLst>
            <pc:docMk/>
            <pc:sldMk cId="2064383500" sldId="1467"/>
            <ac:spMk id="47" creationId="{7B395B81-E34C-4C61-9D39-CFA7C13470A0}"/>
          </ac:spMkLst>
        </pc:spChg>
      </pc:sldChg>
      <pc:sldChg chg="modSp mod">
        <pc:chgData name="Hamlet Markarian" userId="4926d2b407f31d77" providerId="LiveId" clId="{5D86C7F3-4E34-41AB-AF91-0119CFC8E921}" dt="2020-04-24T09:54:58.504" v="124" actId="20577"/>
        <pc:sldMkLst>
          <pc:docMk/>
          <pc:sldMk cId="916088381" sldId="1468"/>
        </pc:sldMkLst>
        <pc:spChg chg="mod">
          <ac:chgData name="Hamlet Markarian" userId="4926d2b407f31d77" providerId="LiveId" clId="{5D86C7F3-4E34-41AB-AF91-0119CFC8E921}" dt="2020-04-24T09:54:58.504" v="124" actId="20577"/>
          <ac:spMkLst>
            <pc:docMk/>
            <pc:sldMk cId="916088381" sldId="1468"/>
            <ac:spMk id="12" creationId="{1815562C-8C22-4B62-8312-F20F2BA5FC04}"/>
          </ac:spMkLst>
        </pc:spChg>
        <pc:graphicFrameChg chg="modGraphic">
          <ac:chgData name="Hamlet Markarian" userId="4926d2b407f31d77" providerId="LiveId" clId="{5D86C7F3-4E34-41AB-AF91-0119CFC8E921}" dt="2020-04-24T09:54:22.341" v="108" actId="6549"/>
          <ac:graphicFrameMkLst>
            <pc:docMk/>
            <pc:sldMk cId="916088381" sldId="1468"/>
            <ac:graphicFrameMk id="9" creationId="{14FEA120-1666-4644-B049-8BF898F42E0C}"/>
          </ac:graphicFrameMkLst>
        </pc:graphicFrameChg>
      </pc:sldChg>
      <pc:sldChg chg="modSp">
        <pc:chgData name="Hamlet Markarian" userId="4926d2b407f31d77" providerId="LiveId" clId="{5D86C7F3-4E34-41AB-AF91-0119CFC8E921}" dt="2020-04-24T09:50:18.754" v="11"/>
        <pc:sldMkLst>
          <pc:docMk/>
          <pc:sldMk cId="137412399" sldId="1473"/>
        </pc:sldMkLst>
        <pc:spChg chg="mod">
          <ac:chgData name="Hamlet Markarian" userId="4926d2b407f31d77" providerId="LiveId" clId="{5D86C7F3-4E34-41AB-AF91-0119CFC8E921}" dt="2020-04-24T09:49:48.154" v="5" actId="20577"/>
          <ac:spMkLst>
            <pc:docMk/>
            <pc:sldMk cId="137412399" sldId="1473"/>
            <ac:spMk id="27" creationId="{8710A16D-0506-4951-A551-A70396C81CA9}"/>
          </ac:spMkLst>
        </pc:spChg>
        <pc:spChg chg="mod">
          <ac:chgData name="Hamlet Markarian" userId="4926d2b407f31d77" providerId="LiveId" clId="{5D86C7F3-4E34-41AB-AF91-0119CFC8E921}" dt="2020-04-24T09:50:07.667" v="9"/>
          <ac:spMkLst>
            <pc:docMk/>
            <pc:sldMk cId="137412399" sldId="1473"/>
            <ac:spMk id="44" creationId="{9FA5254D-3A92-4D85-9A26-98EF0469D7D5}"/>
          </ac:spMkLst>
        </pc:spChg>
        <pc:spChg chg="mod">
          <ac:chgData name="Hamlet Markarian" userId="4926d2b407f31d77" providerId="LiveId" clId="{5D86C7F3-4E34-41AB-AF91-0119CFC8E921}" dt="2020-04-24T09:50:18.754" v="11"/>
          <ac:spMkLst>
            <pc:docMk/>
            <pc:sldMk cId="137412399" sldId="1473"/>
            <ac:spMk id="50" creationId="{5B70A06A-7E6A-4455-A3A7-07D64DF2170A}"/>
          </ac:spMkLst>
        </pc:spChg>
      </pc:sldChg>
      <pc:sldChg chg="modSp">
        <pc:chgData name="Hamlet Markarian" userId="4926d2b407f31d77" providerId="LiveId" clId="{5D86C7F3-4E34-41AB-AF91-0119CFC8E921}" dt="2020-04-24T09:56:14.784" v="156" actId="20577"/>
        <pc:sldMkLst>
          <pc:docMk/>
          <pc:sldMk cId="451289635" sldId="1476"/>
        </pc:sldMkLst>
        <pc:spChg chg="mod">
          <ac:chgData name="Hamlet Markarian" userId="4926d2b407f31d77" providerId="LiveId" clId="{5D86C7F3-4E34-41AB-AF91-0119CFC8E921}" dt="2020-04-24T09:56:14.784" v="156" actId="20577"/>
          <ac:spMkLst>
            <pc:docMk/>
            <pc:sldMk cId="451289635" sldId="1476"/>
            <ac:spMk id="29" creationId="{DF80C738-0C05-4680-B9BF-ECE778B1A424}"/>
          </ac:spMkLst>
        </pc:spChg>
        <pc:spChg chg="mod">
          <ac:chgData name="Hamlet Markarian" userId="4926d2b407f31d77" providerId="LiveId" clId="{5D86C7F3-4E34-41AB-AF91-0119CFC8E921}" dt="2020-04-24T09:56:11.425" v="153" actId="20577"/>
          <ac:spMkLst>
            <pc:docMk/>
            <pc:sldMk cId="451289635" sldId="1476"/>
            <ac:spMk id="37" creationId="{E6AE59F8-6469-4FD8-A5D5-CA5F3C339264}"/>
          </ac:spMkLst>
        </pc:spChg>
        <pc:spChg chg="mod">
          <ac:chgData name="Hamlet Markarian" userId="4926d2b407f31d77" providerId="LiveId" clId="{5D86C7F3-4E34-41AB-AF91-0119CFC8E921}" dt="2020-04-24T09:56:07.584" v="150" actId="20577"/>
          <ac:spMkLst>
            <pc:docMk/>
            <pc:sldMk cId="451289635" sldId="1476"/>
            <ac:spMk id="40" creationId="{712FE44B-98A0-4D6E-A8DD-F9E888FEB191}"/>
          </ac:spMkLst>
        </pc:spChg>
      </pc:sldChg>
      <pc:sldChg chg="modSp mod">
        <pc:chgData name="Hamlet Markarian" userId="4926d2b407f31d77" providerId="LiveId" clId="{5D86C7F3-4E34-41AB-AF91-0119CFC8E921}" dt="2020-04-24T09:53:11.944" v="84" actId="20577"/>
        <pc:sldMkLst>
          <pc:docMk/>
          <pc:sldMk cId="4237297913" sldId="1477"/>
        </pc:sldMkLst>
        <pc:graphicFrameChg chg="modGraphic">
          <ac:chgData name="Hamlet Markarian" userId="4926d2b407f31d77" providerId="LiveId" clId="{5D86C7F3-4E34-41AB-AF91-0119CFC8E921}" dt="2020-04-24T09:53:11.944" v="84" actId="20577"/>
          <ac:graphicFrameMkLst>
            <pc:docMk/>
            <pc:sldMk cId="4237297913" sldId="1477"/>
            <ac:graphicFrameMk id="9" creationId="{14FEA120-1666-4644-B049-8BF898F42E0C}"/>
          </ac:graphicFrameMkLst>
        </pc:graphicFrameChg>
        <pc:graphicFrameChg chg="mod">
          <ac:chgData name="Hamlet Markarian" userId="4926d2b407f31d77" providerId="LiveId" clId="{5D86C7F3-4E34-41AB-AF91-0119CFC8E921}" dt="2020-04-24T09:52:59.381" v="68" actId="1076"/>
          <ac:graphicFrameMkLst>
            <pc:docMk/>
            <pc:sldMk cId="4237297913" sldId="1477"/>
            <ac:graphicFrameMk id="17" creationId="{A15101D7-63D5-4EB1-B097-5220E5918E93}"/>
          </ac:graphicFrameMkLst>
        </pc:graphicFrameChg>
      </pc:sldChg>
      <pc:sldChg chg="modSp mod">
        <pc:chgData name="Hamlet Markarian" userId="4926d2b407f31d77" providerId="LiveId" clId="{5D86C7F3-4E34-41AB-AF91-0119CFC8E921}" dt="2020-04-24T09:55:50.777" v="148" actId="27918"/>
        <pc:sldMkLst>
          <pc:docMk/>
          <pc:sldMk cId="1197552846" sldId="1478"/>
        </pc:sldMkLst>
        <pc:graphicFrameChg chg="modGraphic">
          <ac:chgData name="Hamlet Markarian" userId="4926d2b407f31d77" providerId="LiveId" clId="{5D86C7F3-4E34-41AB-AF91-0119CFC8E921}" dt="2020-04-24T09:55:21.656" v="136" actId="20577"/>
          <ac:graphicFrameMkLst>
            <pc:docMk/>
            <pc:sldMk cId="1197552846" sldId="1478"/>
            <ac:graphicFrameMk id="9" creationId="{14FEA120-1666-4644-B049-8BF898F42E0C}"/>
          </ac:graphicFrameMkLst>
        </pc:graphicFrameChg>
      </pc:sldChg>
      <pc:sldChg chg="modSp">
        <pc:chgData name="Hamlet Markarian" userId="4926d2b407f31d77" providerId="LiveId" clId="{5D86C7F3-4E34-41AB-AF91-0119CFC8E921}" dt="2020-04-24T09:56:45.223" v="170" actId="20577"/>
        <pc:sldMkLst>
          <pc:docMk/>
          <pc:sldMk cId="397575541" sldId="1479"/>
        </pc:sldMkLst>
        <pc:spChg chg="mod">
          <ac:chgData name="Hamlet Markarian" userId="4926d2b407f31d77" providerId="LiveId" clId="{5D86C7F3-4E34-41AB-AF91-0119CFC8E921}" dt="2020-04-24T09:56:23.489" v="157" actId="20577"/>
          <ac:spMkLst>
            <pc:docMk/>
            <pc:sldMk cId="397575541" sldId="1479"/>
            <ac:spMk id="17" creationId="{B26BE036-AE5E-47B2-8588-E224664B8666}"/>
          </ac:spMkLst>
        </pc:spChg>
        <pc:spChg chg="mod">
          <ac:chgData name="Hamlet Markarian" userId="4926d2b407f31d77" providerId="LiveId" clId="{5D86C7F3-4E34-41AB-AF91-0119CFC8E921}" dt="2020-04-24T09:56:25.688" v="158" actId="20577"/>
          <ac:spMkLst>
            <pc:docMk/>
            <pc:sldMk cId="397575541" sldId="1479"/>
            <ac:spMk id="21" creationId="{9B0A4C7E-E280-46F0-B67B-979E92C178CA}"/>
          </ac:spMkLst>
        </pc:spChg>
        <pc:spChg chg="mod">
          <ac:chgData name="Hamlet Markarian" userId="4926d2b407f31d77" providerId="LiveId" clId="{5D86C7F3-4E34-41AB-AF91-0119CFC8E921}" dt="2020-04-24T09:56:27.912" v="159" actId="20577"/>
          <ac:spMkLst>
            <pc:docMk/>
            <pc:sldMk cId="397575541" sldId="1479"/>
            <ac:spMk id="23" creationId="{8270D0C4-666C-4684-8A2F-8450CEF7C0D2}"/>
          </ac:spMkLst>
        </pc:spChg>
        <pc:spChg chg="mod">
          <ac:chgData name="Hamlet Markarian" userId="4926d2b407f31d77" providerId="LiveId" clId="{5D86C7F3-4E34-41AB-AF91-0119CFC8E921}" dt="2020-04-24T09:56:30.153" v="160" actId="20577"/>
          <ac:spMkLst>
            <pc:docMk/>
            <pc:sldMk cId="397575541" sldId="1479"/>
            <ac:spMk id="29" creationId="{42017D83-A3C8-449F-9A3E-DD7B3448462C}"/>
          </ac:spMkLst>
        </pc:spChg>
        <pc:spChg chg="mod">
          <ac:chgData name="Hamlet Markarian" userId="4926d2b407f31d77" providerId="LiveId" clId="{5D86C7F3-4E34-41AB-AF91-0119CFC8E921}" dt="2020-04-24T09:56:37.416" v="165" actId="20577"/>
          <ac:spMkLst>
            <pc:docMk/>
            <pc:sldMk cId="397575541" sldId="1479"/>
            <ac:spMk id="32" creationId="{9089CB4F-831D-4631-849B-F7F7072BC0C2}"/>
          </ac:spMkLst>
        </pc:spChg>
        <pc:spChg chg="mod">
          <ac:chgData name="Hamlet Markarian" userId="4926d2b407f31d77" providerId="LiveId" clId="{5D86C7F3-4E34-41AB-AF91-0119CFC8E921}" dt="2020-04-24T09:56:33.048" v="162" actId="20577"/>
          <ac:spMkLst>
            <pc:docMk/>
            <pc:sldMk cId="397575541" sldId="1479"/>
            <ac:spMk id="35" creationId="{C88D5AB3-256F-493F-AD55-C7B2CEB8248C}"/>
          </ac:spMkLst>
        </pc:spChg>
        <pc:spChg chg="mod">
          <ac:chgData name="Hamlet Markarian" userId="4926d2b407f31d77" providerId="LiveId" clId="{5D86C7F3-4E34-41AB-AF91-0119CFC8E921}" dt="2020-04-24T09:56:42.369" v="168" actId="20577"/>
          <ac:spMkLst>
            <pc:docMk/>
            <pc:sldMk cId="397575541" sldId="1479"/>
            <ac:spMk id="36" creationId="{E2131E0F-C631-4500-B49D-0EC6B665E8EE}"/>
          </ac:spMkLst>
        </pc:spChg>
        <pc:spChg chg="mod">
          <ac:chgData name="Hamlet Markarian" userId="4926d2b407f31d77" providerId="LiveId" clId="{5D86C7F3-4E34-41AB-AF91-0119CFC8E921}" dt="2020-04-24T09:56:45.223" v="170" actId="20577"/>
          <ac:spMkLst>
            <pc:docMk/>
            <pc:sldMk cId="397575541" sldId="1479"/>
            <ac:spMk id="38" creationId="{43609D44-9173-4F4F-B0D7-64B0B828E1A7}"/>
          </ac:spMkLst>
        </pc:spChg>
      </pc:sldChg>
      <pc:sldChg chg="del">
        <pc:chgData name="Hamlet Markarian" userId="4926d2b407f31d77" providerId="LiveId" clId="{5D86C7F3-4E34-41AB-AF91-0119CFC8E921}" dt="2020-04-24T09:49:02.356" v="1" actId="2696"/>
        <pc:sldMkLst>
          <pc:docMk/>
          <pc:sldMk cId="1801966013" sldId="1482"/>
        </pc:sldMkLst>
      </pc:sldChg>
      <pc:sldChg chg="del">
        <pc:chgData name="Hamlet Markarian" userId="4926d2b407f31d77" providerId="LiveId" clId="{5D86C7F3-4E34-41AB-AF91-0119CFC8E921}" dt="2020-04-24T09:49:06.826" v="2" actId="2696"/>
        <pc:sldMkLst>
          <pc:docMk/>
          <pc:sldMk cId="1109721964" sldId="1483"/>
        </pc:sldMkLst>
      </pc:sldChg>
    </pc:docChg>
  </pc:docChgLst>
  <pc:docChgLst>
    <pc:chgData name="Hamlet Markarian" userId="4926d2b407f31d77" providerId="LiveId" clId="{AEAA026E-F0D4-4F9B-9A2E-4E0560F6CD01}"/>
    <pc:docChg chg="undo custSel addSld delSld modSld sldOrd delSection modSection">
      <pc:chgData name="Hamlet Markarian" userId="4926d2b407f31d77" providerId="LiveId" clId="{AEAA026E-F0D4-4F9B-9A2E-4E0560F6CD01}" dt="2020-04-16T17:51:32.217" v="3905" actId="403"/>
      <pc:docMkLst>
        <pc:docMk/>
      </pc:docMkLst>
      <pc:sldChg chg="del">
        <pc:chgData name="Hamlet Markarian" userId="4926d2b407f31d77" providerId="LiveId" clId="{AEAA026E-F0D4-4F9B-9A2E-4E0560F6CD01}" dt="2020-04-15T07:26:12.126" v="1836" actId="2696"/>
        <pc:sldMkLst>
          <pc:docMk/>
          <pc:sldMk cId="1583666046" sldId="268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1765829032" sldId="273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3908453863" sldId="274"/>
        </pc:sldMkLst>
      </pc:sldChg>
      <pc:sldChg chg="del">
        <pc:chgData name="Hamlet Markarian" userId="4926d2b407f31d77" providerId="LiveId" clId="{AEAA026E-F0D4-4F9B-9A2E-4E0560F6CD01}" dt="2020-04-15T07:25:56.999" v="1833" actId="2696"/>
        <pc:sldMkLst>
          <pc:docMk/>
          <pc:sldMk cId="547803383" sldId="275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283137278" sldId="27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352258631" sldId="293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245537131" sldId="294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596219352" sldId="296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3836027379" sldId="30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7479853" sldId="301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292502008" sldId="30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670633115" sldId="31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34293435" sldId="318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264840811" sldId="320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999066736" sldId="321"/>
        </pc:sldMkLst>
      </pc:sldChg>
      <pc:sldChg chg="addSp delSp modSp">
        <pc:chgData name="Hamlet Markarian" userId="4926d2b407f31d77" providerId="LiveId" clId="{AEAA026E-F0D4-4F9B-9A2E-4E0560F6CD01}" dt="2020-04-15T07:20:26.860" v="1797" actId="478"/>
        <pc:sldMkLst>
          <pc:docMk/>
          <pc:sldMk cId="1961866639" sldId="322"/>
        </pc:sldMkLst>
        <pc:spChg chg="del">
          <ac:chgData name="Hamlet Markarian" userId="4926d2b407f31d77" providerId="LiveId" clId="{AEAA026E-F0D4-4F9B-9A2E-4E0560F6CD01}" dt="2020-04-15T07:20:25.080" v="1796" actId="478"/>
          <ac:spMkLst>
            <pc:docMk/>
            <pc:sldMk cId="1961866639" sldId="322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0:25.080" v="1796" actId="478"/>
          <ac:spMkLst>
            <pc:docMk/>
            <pc:sldMk cId="1961866639" sldId="322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0:26.860" v="1797" actId="478"/>
          <ac:spMkLst>
            <pc:docMk/>
            <pc:sldMk cId="1961866639" sldId="322"/>
            <ac:spMk id="5" creationId="{D66D6EE9-76A0-4714-AF8F-DF7E09CB30D7}"/>
          </ac:spMkLst>
        </pc:spChg>
        <pc:spChg chg="add del mod">
          <ac:chgData name="Hamlet Markarian" userId="4926d2b407f31d77" providerId="LiveId" clId="{AEAA026E-F0D4-4F9B-9A2E-4E0560F6CD01}" dt="2020-04-15T07:20:26.860" v="1797" actId="478"/>
          <ac:spMkLst>
            <pc:docMk/>
            <pc:sldMk cId="1961866639" sldId="322"/>
            <ac:spMk id="7" creationId="{823C5AEE-D1BA-49F8-A344-FB9B1A462B02}"/>
          </ac:spMkLst>
        </pc:spChg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3130994" sldId="32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121147126" sldId="325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751618678" sldId="326"/>
        </pc:sldMkLst>
      </pc:sldChg>
      <pc:sldChg chg="addSp delSp modSp">
        <pc:chgData name="Hamlet Markarian" userId="4926d2b407f31d77" providerId="LiveId" clId="{AEAA026E-F0D4-4F9B-9A2E-4E0560F6CD01}" dt="2020-04-15T07:20:38.171" v="1800" actId="478"/>
        <pc:sldMkLst>
          <pc:docMk/>
          <pc:sldMk cId="871079455" sldId="328"/>
        </pc:sldMkLst>
        <pc:spChg chg="del">
          <ac:chgData name="Hamlet Markarian" userId="4926d2b407f31d77" providerId="LiveId" clId="{AEAA026E-F0D4-4F9B-9A2E-4E0560F6CD01}" dt="2020-04-15T07:20:36.361" v="1799" actId="478"/>
          <ac:spMkLst>
            <pc:docMk/>
            <pc:sldMk cId="871079455" sldId="328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0:36.361" v="1799" actId="478"/>
          <ac:spMkLst>
            <pc:docMk/>
            <pc:sldMk cId="871079455" sldId="328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0:38.171" v="1800" actId="478"/>
          <ac:spMkLst>
            <pc:docMk/>
            <pc:sldMk cId="871079455" sldId="328"/>
            <ac:spMk id="5" creationId="{72DE7027-1F8E-4632-AA6E-9C8B07DB70D1}"/>
          </ac:spMkLst>
        </pc:spChg>
        <pc:spChg chg="add del mod">
          <ac:chgData name="Hamlet Markarian" userId="4926d2b407f31d77" providerId="LiveId" clId="{AEAA026E-F0D4-4F9B-9A2E-4E0560F6CD01}" dt="2020-04-15T07:20:38.171" v="1800" actId="478"/>
          <ac:spMkLst>
            <pc:docMk/>
            <pc:sldMk cId="871079455" sldId="328"/>
            <ac:spMk id="7" creationId="{98826983-3CD1-4CAF-BC7D-12E6E68E3E97}"/>
          </ac:spMkLst>
        </pc:spChg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496875732" sldId="333"/>
        </pc:sldMkLst>
      </pc:sldChg>
      <pc:sldChg chg="del">
        <pc:chgData name="Hamlet Markarian" userId="4926d2b407f31d77" providerId="LiveId" clId="{AEAA026E-F0D4-4F9B-9A2E-4E0560F6CD01}" dt="2020-04-15T07:16:03.598" v="1752" actId="2696"/>
        <pc:sldMkLst>
          <pc:docMk/>
          <pc:sldMk cId="2491917350" sldId="335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939900950" sldId="33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883932910" sldId="347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1442300263" sldId="352"/>
        </pc:sldMkLst>
      </pc:sldChg>
      <pc:sldChg chg="del">
        <pc:chgData name="Hamlet Markarian" userId="4926d2b407f31d77" providerId="LiveId" clId="{AEAA026E-F0D4-4F9B-9A2E-4E0560F6CD01}" dt="2020-04-15T07:26:00.744" v="1834" actId="2696"/>
        <pc:sldMkLst>
          <pc:docMk/>
          <pc:sldMk cId="1381275336" sldId="355"/>
        </pc:sldMkLst>
      </pc:sldChg>
      <pc:sldChg chg="addSp delSp modSp">
        <pc:chgData name="Hamlet Markarian" userId="4926d2b407f31d77" providerId="LiveId" clId="{AEAA026E-F0D4-4F9B-9A2E-4E0560F6CD01}" dt="2020-04-15T07:18:25.796" v="1778" actId="478"/>
        <pc:sldMkLst>
          <pc:docMk/>
          <pc:sldMk cId="833559491" sldId="357"/>
        </pc:sldMkLst>
        <pc:spChg chg="del">
          <ac:chgData name="Hamlet Markarian" userId="4926d2b407f31d77" providerId="LiveId" clId="{AEAA026E-F0D4-4F9B-9A2E-4E0560F6CD01}" dt="2020-04-15T07:18:23.087" v="1777" actId="478"/>
          <ac:spMkLst>
            <pc:docMk/>
            <pc:sldMk cId="833559491" sldId="357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8:23.087" v="1777" actId="478"/>
          <ac:spMkLst>
            <pc:docMk/>
            <pc:sldMk cId="833559491" sldId="357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8:25.796" v="1778" actId="478"/>
          <ac:spMkLst>
            <pc:docMk/>
            <pc:sldMk cId="833559491" sldId="357"/>
            <ac:spMk id="5" creationId="{AB5A18D7-605A-4EC8-B2CB-765E9D7A4907}"/>
          </ac:spMkLst>
        </pc:spChg>
        <pc:spChg chg="add del mod">
          <ac:chgData name="Hamlet Markarian" userId="4926d2b407f31d77" providerId="LiveId" clId="{AEAA026E-F0D4-4F9B-9A2E-4E0560F6CD01}" dt="2020-04-15T07:18:25.796" v="1778" actId="478"/>
          <ac:spMkLst>
            <pc:docMk/>
            <pc:sldMk cId="833559491" sldId="357"/>
            <ac:spMk id="7" creationId="{ADF68B17-178D-442A-8ED7-868FA66CD2C5}"/>
          </ac:spMkLst>
        </pc:spChg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1491232785" sldId="362"/>
        </pc:sldMkLst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1757368760" sldId="365"/>
        </pc:sldMkLst>
      </pc:sldChg>
      <pc:sldChg chg="del">
        <pc:chgData name="Hamlet Markarian" userId="4926d2b407f31d77" providerId="LiveId" clId="{AEAA026E-F0D4-4F9B-9A2E-4E0560F6CD01}" dt="2020-04-15T07:28:11.593" v="1846" actId="2696"/>
        <pc:sldMkLst>
          <pc:docMk/>
          <pc:sldMk cId="1011130720" sldId="366"/>
        </pc:sldMkLst>
      </pc:sldChg>
      <pc:sldChg chg="del">
        <pc:chgData name="Hamlet Markarian" userId="4926d2b407f31d77" providerId="LiveId" clId="{AEAA026E-F0D4-4F9B-9A2E-4E0560F6CD01}" dt="2020-04-15T07:22:18.003" v="1814" actId="2696"/>
        <pc:sldMkLst>
          <pc:docMk/>
          <pc:sldMk cId="4187694491" sldId="367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742323820" sldId="36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1687210529" sldId="379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2615624946" sldId="38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00276698" sldId="39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130518369" sldId="404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554614764" sldId="405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3821256106" sldId="40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1634198181" sldId="41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793528737" sldId="41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448009225" sldId="413"/>
        </pc:sldMkLst>
      </pc:sldChg>
      <pc:sldChg chg="addSp delSp modSp">
        <pc:chgData name="Hamlet Markarian" userId="4926d2b407f31d77" providerId="LiveId" clId="{AEAA026E-F0D4-4F9B-9A2E-4E0560F6CD01}" dt="2020-04-15T07:21:23.330" v="1804" actId="478"/>
        <pc:sldMkLst>
          <pc:docMk/>
          <pc:sldMk cId="3045533559" sldId="414"/>
        </pc:sldMkLst>
        <pc:spChg chg="del">
          <ac:chgData name="Hamlet Markarian" userId="4926d2b407f31d77" providerId="LiveId" clId="{AEAA026E-F0D4-4F9B-9A2E-4E0560F6CD01}" dt="2020-04-15T07:21:21.431" v="1803" actId="478"/>
          <ac:spMkLst>
            <pc:docMk/>
            <pc:sldMk cId="3045533559" sldId="414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1:21.431" v="1803" actId="478"/>
          <ac:spMkLst>
            <pc:docMk/>
            <pc:sldMk cId="3045533559" sldId="414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1:23.330" v="1804" actId="478"/>
          <ac:spMkLst>
            <pc:docMk/>
            <pc:sldMk cId="3045533559" sldId="414"/>
            <ac:spMk id="8" creationId="{911577A3-E230-4A88-B29A-A5C6C41F40E3}"/>
          </ac:spMkLst>
        </pc:spChg>
        <pc:spChg chg="add del mod">
          <ac:chgData name="Hamlet Markarian" userId="4926d2b407f31d77" providerId="LiveId" clId="{AEAA026E-F0D4-4F9B-9A2E-4E0560F6CD01}" dt="2020-04-15T07:21:23.330" v="1804" actId="478"/>
          <ac:spMkLst>
            <pc:docMk/>
            <pc:sldMk cId="3045533559" sldId="414"/>
            <ac:spMk id="12" creationId="{51C2AC08-ACA9-4088-A5DB-FE6B22C7AB3A}"/>
          </ac:spMkLst>
        </pc:spChg>
      </pc:sldChg>
      <pc:sldChg chg="addSp delSp modSp">
        <pc:chgData name="Hamlet Markarian" userId="4926d2b407f31d77" providerId="LiveId" clId="{AEAA026E-F0D4-4F9B-9A2E-4E0560F6CD01}" dt="2020-04-15T07:21:47.195" v="1810" actId="478"/>
        <pc:sldMkLst>
          <pc:docMk/>
          <pc:sldMk cId="463492529" sldId="415"/>
        </pc:sldMkLst>
        <pc:spChg chg="del">
          <ac:chgData name="Hamlet Markarian" userId="4926d2b407f31d77" providerId="LiveId" clId="{AEAA026E-F0D4-4F9B-9A2E-4E0560F6CD01}" dt="2020-04-15T07:21:45.038" v="1809" actId="478"/>
          <ac:spMkLst>
            <pc:docMk/>
            <pc:sldMk cId="463492529" sldId="415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1:45.038" v="1809" actId="478"/>
          <ac:spMkLst>
            <pc:docMk/>
            <pc:sldMk cId="463492529" sldId="415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1:47.195" v="1810" actId="478"/>
          <ac:spMkLst>
            <pc:docMk/>
            <pc:sldMk cId="463492529" sldId="415"/>
            <ac:spMk id="5" creationId="{88F705DE-0746-4C2F-9FB0-3299D3FE3BA4}"/>
          </ac:spMkLst>
        </pc:spChg>
        <pc:spChg chg="add del mod">
          <ac:chgData name="Hamlet Markarian" userId="4926d2b407f31d77" providerId="LiveId" clId="{AEAA026E-F0D4-4F9B-9A2E-4E0560F6CD01}" dt="2020-04-15T07:21:47.195" v="1810" actId="478"/>
          <ac:spMkLst>
            <pc:docMk/>
            <pc:sldMk cId="463492529" sldId="415"/>
            <ac:spMk id="7" creationId="{D43B9F6A-BBA9-4726-9C17-F63CE6ECF9A3}"/>
          </ac:spMkLst>
        </pc:spChg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AEAA026E-F0D4-4F9B-9A2E-4E0560F6CD01}" dt="2020-04-15T07:11:08.547" v="1698" actId="2696"/>
        <pc:sldMkLst>
          <pc:docMk/>
          <pc:sldMk cId="1520048594" sldId="41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279905008" sldId="420"/>
        </pc:sldMkLst>
      </pc:sldChg>
      <pc:sldChg chg="addSp delSp modSp">
        <pc:chgData name="Hamlet Markarian" userId="4926d2b407f31d77" providerId="LiveId" clId="{AEAA026E-F0D4-4F9B-9A2E-4E0560F6CD01}" dt="2020-04-15T07:21:35.451" v="1807" actId="478"/>
        <pc:sldMkLst>
          <pc:docMk/>
          <pc:sldMk cId="3213492504" sldId="427"/>
        </pc:sldMkLst>
        <pc:spChg chg="del">
          <ac:chgData name="Hamlet Markarian" userId="4926d2b407f31d77" providerId="LiveId" clId="{AEAA026E-F0D4-4F9B-9A2E-4E0560F6CD01}" dt="2020-04-15T07:21:33.591" v="1806" actId="478"/>
          <ac:spMkLst>
            <pc:docMk/>
            <pc:sldMk cId="3213492504" sldId="427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1:33.591" v="1806" actId="478"/>
          <ac:spMkLst>
            <pc:docMk/>
            <pc:sldMk cId="3213492504" sldId="427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1:35.451" v="1807" actId="478"/>
          <ac:spMkLst>
            <pc:docMk/>
            <pc:sldMk cId="3213492504" sldId="427"/>
            <ac:spMk id="5" creationId="{D04C1A80-0CF2-460F-AB15-CE1A53415EAC}"/>
          </ac:spMkLst>
        </pc:spChg>
        <pc:spChg chg="add del mod">
          <ac:chgData name="Hamlet Markarian" userId="4926d2b407f31d77" providerId="LiveId" clId="{AEAA026E-F0D4-4F9B-9A2E-4E0560F6CD01}" dt="2020-04-15T07:21:35.451" v="1807" actId="478"/>
          <ac:spMkLst>
            <pc:docMk/>
            <pc:sldMk cId="3213492504" sldId="427"/>
            <ac:spMk id="7" creationId="{8C61ABAD-F56E-43B5-9DBD-50AF220FD9B0}"/>
          </ac:spMkLst>
        </pc:spChg>
      </pc:sldChg>
      <pc:sldChg chg="del">
        <pc:chgData name="Hamlet Markarian" userId="4926d2b407f31d77" providerId="LiveId" clId="{AEAA026E-F0D4-4F9B-9A2E-4E0560F6CD01}" dt="2020-04-15T07:16:07.633" v="1753" actId="2696"/>
        <pc:sldMkLst>
          <pc:docMk/>
          <pc:sldMk cId="658718084" sldId="428"/>
        </pc:sldMkLst>
      </pc:sldChg>
      <pc:sldChg chg="del">
        <pc:chgData name="Hamlet Markarian" userId="4926d2b407f31d77" providerId="LiveId" clId="{AEAA026E-F0D4-4F9B-9A2E-4E0560F6CD01}" dt="2020-04-15T07:16:13.756" v="1754" actId="2696"/>
        <pc:sldMkLst>
          <pc:docMk/>
          <pc:sldMk cId="1447300482" sldId="42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57189621" sldId="43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886748227" sldId="433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599291034" sldId="43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411749488" sldId="438"/>
        </pc:sldMkLst>
      </pc:sldChg>
      <pc:sldChg chg="addSp delSp modSp">
        <pc:chgData name="Hamlet Markarian" userId="4926d2b407f31d77" providerId="LiveId" clId="{AEAA026E-F0D4-4F9B-9A2E-4E0560F6CD01}" dt="2020-04-15T07:18:14.076" v="1775" actId="478"/>
        <pc:sldMkLst>
          <pc:docMk/>
          <pc:sldMk cId="3238527200" sldId="439"/>
        </pc:sldMkLst>
        <pc:spChg chg="del">
          <ac:chgData name="Hamlet Markarian" userId="4926d2b407f31d77" providerId="LiveId" clId="{AEAA026E-F0D4-4F9B-9A2E-4E0560F6CD01}" dt="2020-04-15T07:18:12.518" v="1774" actId="478"/>
          <ac:spMkLst>
            <pc:docMk/>
            <pc:sldMk cId="3238527200" sldId="439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8:14.076" v="1775" actId="478"/>
          <ac:spMkLst>
            <pc:docMk/>
            <pc:sldMk cId="3238527200" sldId="439"/>
            <ac:spMk id="4" creationId="{03958F04-1422-4EBA-A2C6-FCD31AFE1CF2}"/>
          </ac:spMkLst>
        </pc:spChg>
      </pc:sldChg>
      <pc:sldChg chg="addSp delSp modSp">
        <pc:chgData name="Hamlet Markarian" userId="4926d2b407f31d77" providerId="LiveId" clId="{AEAA026E-F0D4-4F9B-9A2E-4E0560F6CD01}" dt="2020-04-15T07:18:47.771" v="1781" actId="478"/>
        <pc:sldMkLst>
          <pc:docMk/>
          <pc:sldMk cId="2043126984" sldId="440"/>
        </pc:sldMkLst>
        <pc:spChg chg="del">
          <ac:chgData name="Hamlet Markarian" userId="4926d2b407f31d77" providerId="LiveId" clId="{AEAA026E-F0D4-4F9B-9A2E-4E0560F6CD01}" dt="2020-04-15T07:18:46.198" v="1780" actId="478"/>
          <ac:spMkLst>
            <pc:docMk/>
            <pc:sldMk cId="2043126984" sldId="440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8:47.771" v="1781" actId="478"/>
          <ac:spMkLst>
            <pc:docMk/>
            <pc:sldMk cId="2043126984" sldId="440"/>
            <ac:spMk id="4" creationId="{96E4CB9E-96D9-4030-98C4-B4743CA549BA}"/>
          </ac:spMkLst>
        </pc:spChg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740136816" sldId="441"/>
        </pc:sldMkLst>
      </pc:sldChg>
      <pc:sldChg chg="del">
        <pc:chgData name="Hamlet Markarian" userId="4926d2b407f31d77" providerId="LiveId" clId="{AEAA026E-F0D4-4F9B-9A2E-4E0560F6CD01}" dt="2020-04-15T07:26:09.276" v="1835" actId="2696"/>
        <pc:sldMkLst>
          <pc:docMk/>
          <pc:sldMk cId="2673023072" sldId="443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20800408" sldId="44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14061463" sldId="445"/>
        </pc:sldMkLst>
      </pc:sldChg>
      <pc:sldChg chg="del">
        <pc:chgData name="Hamlet Markarian" userId="4926d2b407f31d77" providerId="LiveId" clId="{AEAA026E-F0D4-4F9B-9A2E-4E0560F6CD01}" dt="2020-04-15T07:11:35.666" v="1706" actId="2696"/>
        <pc:sldMkLst>
          <pc:docMk/>
          <pc:sldMk cId="2020582324" sldId="446"/>
        </pc:sldMkLst>
      </pc:sldChg>
      <pc:sldChg chg="del">
        <pc:chgData name="Hamlet Markarian" userId="4926d2b407f31d77" providerId="LiveId" clId="{AEAA026E-F0D4-4F9B-9A2E-4E0560F6CD01}" dt="2020-04-15T07:13:23.936" v="1728" actId="2696"/>
        <pc:sldMkLst>
          <pc:docMk/>
          <pc:sldMk cId="3061998561" sldId="44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38273432" sldId="449"/>
        </pc:sldMkLst>
      </pc:sldChg>
      <pc:sldChg chg="del">
        <pc:chgData name="Hamlet Markarian" userId="4926d2b407f31d77" providerId="LiveId" clId="{AEAA026E-F0D4-4F9B-9A2E-4E0560F6CD01}" dt="2020-04-15T07:26:14.803" v="1837" actId="2696"/>
        <pc:sldMkLst>
          <pc:docMk/>
          <pc:sldMk cId="1302272148" sldId="450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3959498715" sldId="451"/>
        </pc:sldMkLst>
      </pc:sldChg>
      <pc:sldChg chg="del">
        <pc:chgData name="Hamlet Markarian" userId="4926d2b407f31d77" providerId="LiveId" clId="{AEAA026E-F0D4-4F9B-9A2E-4E0560F6CD01}" dt="2020-04-15T07:10:57.970" v="1695" actId="2696"/>
        <pc:sldMkLst>
          <pc:docMk/>
          <pc:sldMk cId="3704736861" sldId="452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4248155772" sldId="456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1617062496" sldId="461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877948777" sldId="467"/>
        </pc:sldMkLst>
      </pc:sldChg>
      <pc:sldChg chg="del">
        <pc:chgData name="Hamlet Markarian" userId="4926d2b407f31d77" providerId="LiveId" clId="{AEAA026E-F0D4-4F9B-9A2E-4E0560F6CD01}" dt="2020-04-15T07:11:19.240" v="1701" actId="2696"/>
        <pc:sldMkLst>
          <pc:docMk/>
          <pc:sldMk cId="3263640382" sldId="47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148405615" sldId="472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871995222" sldId="474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586043370" sldId="475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956189079" sldId="476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335619372" sldId="477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957446948" sldId="47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1427471" sldId="48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986712835" sldId="485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322906181" sldId="487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3367113191" sldId="495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320283360" sldId="49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829201784" sldId="49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511485658" sldId="49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000464578" sldId="50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890419009" sldId="552"/>
        </pc:sldMkLst>
      </pc:sldChg>
      <pc:sldChg chg="del">
        <pc:chgData name="Hamlet Markarian" userId="4926d2b407f31d77" providerId="LiveId" clId="{AEAA026E-F0D4-4F9B-9A2E-4E0560F6CD01}" dt="2020-04-15T07:22:10.299" v="1813" actId="2696"/>
        <pc:sldMkLst>
          <pc:docMk/>
          <pc:sldMk cId="3448529493" sldId="553"/>
        </pc:sldMkLst>
      </pc:sldChg>
      <pc:sldChg chg="addSp delSp modSp">
        <pc:chgData name="Hamlet Markarian" userId="4926d2b407f31d77" providerId="LiveId" clId="{AEAA026E-F0D4-4F9B-9A2E-4E0560F6CD01}" dt="2020-04-15T07:22:34.555" v="1817" actId="478"/>
        <pc:sldMkLst>
          <pc:docMk/>
          <pc:sldMk cId="918163539" sldId="554"/>
        </pc:sldMkLst>
        <pc:spChg chg="add del mod">
          <ac:chgData name="Hamlet Markarian" userId="4926d2b407f31d77" providerId="LiveId" clId="{AEAA026E-F0D4-4F9B-9A2E-4E0560F6CD01}" dt="2020-04-15T07:22:34.555" v="1817" actId="478"/>
          <ac:spMkLst>
            <pc:docMk/>
            <pc:sldMk cId="918163539" sldId="554"/>
            <ac:spMk id="3" creationId="{9516241E-9828-494A-BBCC-BB5AABEDAC93}"/>
          </ac:spMkLst>
        </pc:spChg>
        <pc:spChg chg="add del mod">
          <ac:chgData name="Hamlet Markarian" userId="4926d2b407f31d77" providerId="LiveId" clId="{AEAA026E-F0D4-4F9B-9A2E-4E0560F6CD01}" dt="2020-04-15T07:22:34.555" v="1817" actId="478"/>
          <ac:spMkLst>
            <pc:docMk/>
            <pc:sldMk cId="918163539" sldId="554"/>
            <ac:spMk id="5" creationId="{0221D354-E7B7-47AE-9B47-4066C85E34B1}"/>
          </ac:spMkLst>
        </pc:spChg>
        <pc:spChg chg="del">
          <ac:chgData name="Hamlet Markarian" userId="4926d2b407f31d77" providerId="LiveId" clId="{AEAA026E-F0D4-4F9B-9A2E-4E0560F6CD01}" dt="2020-04-15T07:22:32.607" v="1816" actId="478"/>
          <ac:spMkLst>
            <pc:docMk/>
            <pc:sldMk cId="918163539" sldId="554"/>
            <ac:spMk id="5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2:32.607" v="1816" actId="478"/>
          <ac:spMkLst>
            <pc:docMk/>
            <pc:sldMk cId="918163539" sldId="554"/>
            <ac:spMk id="53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4186488187" sldId="555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147911074" sldId="556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2947032868" sldId="55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9787890" sldId="55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20932130" sldId="55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05897745" sldId="56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099502659" sldId="561"/>
        </pc:sldMkLst>
      </pc:sldChg>
      <pc:sldChg chg="del">
        <pc:chgData name="Hamlet Markarian" userId="4926d2b407f31d77" providerId="LiveId" clId="{AEAA026E-F0D4-4F9B-9A2E-4E0560F6CD01}" dt="2020-04-15T07:22:04.416" v="1812" actId="2696"/>
        <pc:sldMkLst>
          <pc:docMk/>
          <pc:sldMk cId="824406522" sldId="564"/>
        </pc:sldMkLst>
      </pc:sldChg>
      <pc:sldChg chg="addSp delSp modSp">
        <pc:chgData name="Hamlet Markarian" userId="4926d2b407f31d77" providerId="LiveId" clId="{AEAA026E-F0D4-4F9B-9A2E-4E0560F6CD01}" dt="2020-04-15T07:19:05.611" v="1784" actId="478"/>
        <pc:sldMkLst>
          <pc:docMk/>
          <pc:sldMk cId="2601579305" sldId="572"/>
        </pc:sldMkLst>
        <pc:spChg chg="del">
          <ac:chgData name="Hamlet Markarian" userId="4926d2b407f31d77" providerId="LiveId" clId="{AEAA026E-F0D4-4F9B-9A2E-4E0560F6CD01}" dt="2020-04-15T07:19:03.437" v="1783" actId="478"/>
          <ac:spMkLst>
            <pc:docMk/>
            <pc:sldMk cId="2601579305" sldId="572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9:05.611" v="1784" actId="478"/>
          <ac:spMkLst>
            <pc:docMk/>
            <pc:sldMk cId="2601579305" sldId="572"/>
            <ac:spMk id="16" creationId="{71AE9B34-1EBB-4F80-A536-03FF41547BEC}"/>
          </ac:spMkLst>
        </pc:spChg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429583680" sldId="586"/>
        </pc:sldMkLst>
      </pc:sldChg>
      <pc:sldChg chg="del">
        <pc:chgData name="Hamlet Markarian" userId="4926d2b407f31d77" providerId="LiveId" clId="{AEAA026E-F0D4-4F9B-9A2E-4E0560F6CD01}" dt="2020-04-15T07:25:16.282" v="1831" actId="2696"/>
        <pc:sldMkLst>
          <pc:docMk/>
          <pc:sldMk cId="474599421" sldId="587"/>
        </pc:sldMkLst>
      </pc:sldChg>
      <pc:sldChg chg="addSp delSp modSp">
        <pc:chgData name="Hamlet Markarian" userId="4926d2b407f31d77" providerId="LiveId" clId="{AEAA026E-F0D4-4F9B-9A2E-4E0560F6CD01}" dt="2020-04-15T07:19:16.733" v="1787" actId="478"/>
        <pc:sldMkLst>
          <pc:docMk/>
          <pc:sldMk cId="4089194918" sldId="588"/>
        </pc:sldMkLst>
        <pc:spChg chg="del">
          <ac:chgData name="Hamlet Markarian" userId="4926d2b407f31d77" providerId="LiveId" clId="{AEAA026E-F0D4-4F9B-9A2E-4E0560F6CD01}" dt="2020-04-15T07:19:14.734" v="1786" actId="478"/>
          <ac:spMkLst>
            <pc:docMk/>
            <pc:sldMk cId="4089194918" sldId="588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9:16.733" v="1787" actId="478"/>
          <ac:spMkLst>
            <pc:docMk/>
            <pc:sldMk cId="4089194918" sldId="588"/>
            <ac:spMk id="16" creationId="{AD77DA12-C47A-4866-85A8-CEFC3377023F}"/>
          </ac:spMkLst>
        </pc:spChg>
        <pc:spChg chg="add del mod">
          <ac:chgData name="Hamlet Markarian" userId="4926d2b407f31d77" providerId="LiveId" clId="{AEAA026E-F0D4-4F9B-9A2E-4E0560F6CD01}" dt="2020-04-15T07:19:16.733" v="1787" actId="478"/>
          <ac:spMkLst>
            <pc:docMk/>
            <pc:sldMk cId="4089194918" sldId="588"/>
            <ac:spMk id="18" creationId="{9A063CB0-BC69-437D-86AC-806B3D6BD1F2}"/>
          </ac:spMkLst>
        </pc:spChg>
        <pc:spChg chg="del">
          <ac:chgData name="Hamlet Markarian" userId="4926d2b407f31d77" providerId="LiveId" clId="{AEAA026E-F0D4-4F9B-9A2E-4E0560F6CD01}" dt="2020-04-15T07:19:14.734" v="1786" actId="478"/>
          <ac:spMkLst>
            <pc:docMk/>
            <pc:sldMk cId="4089194918" sldId="588"/>
            <ac:spMk id="54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1001835753" sldId="58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245482129" sldId="593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22683751" sldId="59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748232475" sldId="595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1842707296" sldId="606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3673793608" sldId="609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4087382123" sldId="618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2267175060" sldId="619"/>
        </pc:sldMkLst>
      </pc:sldChg>
      <pc:sldChg chg="addSp delSp modSp">
        <pc:chgData name="Hamlet Markarian" userId="4926d2b407f31d77" providerId="LiveId" clId="{AEAA026E-F0D4-4F9B-9A2E-4E0560F6CD01}" dt="2020-04-15T07:11:01.874" v="1697" actId="478"/>
        <pc:sldMkLst>
          <pc:docMk/>
          <pc:sldMk cId="868441627" sldId="621"/>
        </pc:sldMkLst>
        <pc:spChg chg="del">
          <ac:chgData name="Hamlet Markarian" userId="4926d2b407f31d77" providerId="LiveId" clId="{AEAA026E-F0D4-4F9B-9A2E-4E0560F6CD01}" dt="2020-04-15T07:11:00.782" v="1696" actId="478"/>
          <ac:spMkLst>
            <pc:docMk/>
            <pc:sldMk cId="868441627" sldId="621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1:01.874" v="1697" actId="478"/>
          <ac:spMkLst>
            <pc:docMk/>
            <pc:sldMk cId="868441627" sldId="621"/>
            <ac:spMk id="20" creationId="{D943CA3D-164D-4975-AED2-E3222D88E9CA}"/>
          </ac:spMkLst>
        </pc:spChg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AEAA026E-F0D4-4F9B-9A2E-4E0560F6CD01}" dt="2020-04-15T07:13:40.100" v="1731" actId="2696"/>
        <pc:sldMkLst>
          <pc:docMk/>
          <pc:sldMk cId="1187459977" sldId="635"/>
        </pc:sldMkLst>
      </pc:sldChg>
      <pc:sldChg chg="addSp delSp modSp">
        <pc:chgData name="Hamlet Markarian" userId="4926d2b407f31d77" providerId="LiveId" clId="{AEAA026E-F0D4-4F9B-9A2E-4E0560F6CD01}" dt="2020-04-15T07:13:29.796" v="1730" actId="478"/>
        <pc:sldMkLst>
          <pc:docMk/>
          <pc:sldMk cId="4143804339" sldId="637"/>
        </pc:sldMkLst>
        <pc:spChg chg="del">
          <ac:chgData name="Hamlet Markarian" userId="4926d2b407f31d77" providerId="LiveId" clId="{AEAA026E-F0D4-4F9B-9A2E-4E0560F6CD01}" dt="2020-04-15T07:13:26.783" v="1729" actId="478"/>
          <ac:spMkLst>
            <pc:docMk/>
            <pc:sldMk cId="4143804339" sldId="637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29.796" v="1730" actId="478"/>
          <ac:spMkLst>
            <pc:docMk/>
            <pc:sldMk cId="4143804339" sldId="637"/>
            <ac:spMk id="9" creationId="{1FF0CC79-BBED-441E-B69B-8EF28AA58F70}"/>
          </ac:spMkLst>
        </pc:spChg>
      </pc:sldChg>
      <pc:sldChg chg="del">
        <pc:chgData name="Hamlet Markarian" userId="4926d2b407f31d77" providerId="LiveId" clId="{AEAA026E-F0D4-4F9B-9A2E-4E0560F6CD01}" dt="2020-04-15T07:13:40.100" v="1731" actId="2696"/>
        <pc:sldMkLst>
          <pc:docMk/>
          <pc:sldMk cId="4083235144" sldId="639"/>
        </pc:sldMkLst>
      </pc:sldChg>
      <pc:sldChg chg="addSp delSp modSp">
        <pc:chgData name="Hamlet Markarian" userId="4926d2b407f31d77" providerId="LiveId" clId="{AEAA026E-F0D4-4F9B-9A2E-4E0560F6CD01}" dt="2020-04-15T07:11:29.364" v="1705" actId="478"/>
        <pc:sldMkLst>
          <pc:docMk/>
          <pc:sldMk cId="3889528813" sldId="641"/>
        </pc:sldMkLst>
        <pc:spChg chg="del mod">
          <ac:chgData name="Hamlet Markarian" userId="4926d2b407f31d77" providerId="LiveId" clId="{AEAA026E-F0D4-4F9B-9A2E-4E0560F6CD01}" dt="2020-04-15T07:11:25.676" v="1704" actId="478"/>
          <ac:spMkLst>
            <pc:docMk/>
            <pc:sldMk cId="3889528813" sldId="641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1:29.364" v="1705" actId="478"/>
          <ac:spMkLst>
            <pc:docMk/>
            <pc:sldMk cId="3889528813" sldId="641"/>
            <ac:spMk id="4" creationId="{1A1554B4-53B1-416A-B211-72F6754E1552}"/>
          </ac:spMkLst>
        </pc:spChg>
        <pc:spChg chg="add del mod">
          <ac:chgData name="Hamlet Markarian" userId="4926d2b407f31d77" providerId="LiveId" clId="{AEAA026E-F0D4-4F9B-9A2E-4E0560F6CD01}" dt="2020-04-15T07:11:29.364" v="1705" actId="478"/>
          <ac:spMkLst>
            <pc:docMk/>
            <pc:sldMk cId="3889528813" sldId="641"/>
            <ac:spMk id="9" creationId="{C0719CF8-165E-448E-A4BB-A300C287A949}"/>
          </ac:spMkLst>
        </pc:spChg>
        <pc:spChg chg="del">
          <ac:chgData name="Hamlet Markarian" userId="4926d2b407f31d77" providerId="LiveId" clId="{AEAA026E-F0D4-4F9B-9A2E-4E0560F6CD01}" dt="2020-04-15T07:11:22.662" v="1702" actId="478"/>
          <ac:spMkLst>
            <pc:docMk/>
            <pc:sldMk cId="3889528813" sldId="641"/>
            <ac:spMk id="161" creationId="{00000000-0000-0000-0000-000000000000}"/>
          </ac:spMkLst>
        </pc:spChg>
      </pc:sldChg>
      <pc:sldChg chg="addSp delSp modSp">
        <pc:chgData name="Hamlet Markarian" userId="4926d2b407f31d77" providerId="LiveId" clId="{AEAA026E-F0D4-4F9B-9A2E-4E0560F6CD01}" dt="2020-04-15T07:11:14.590" v="1700" actId="478"/>
        <pc:sldMkLst>
          <pc:docMk/>
          <pc:sldMk cId="3891685059" sldId="645"/>
        </pc:sldMkLst>
        <pc:spChg chg="add del mod">
          <ac:chgData name="Hamlet Markarian" userId="4926d2b407f31d77" providerId="LiveId" clId="{AEAA026E-F0D4-4F9B-9A2E-4E0560F6CD01}" dt="2020-04-15T07:11:14.590" v="1700" actId="478"/>
          <ac:spMkLst>
            <pc:docMk/>
            <pc:sldMk cId="3891685059" sldId="645"/>
            <ac:spMk id="3" creationId="{41279140-3E7C-4850-99AA-C85C64B5EBAB}"/>
          </ac:spMkLst>
        </pc:spChg>
        <pc:spChg chg="del">
          <ac:chgData name="Hamlet Markarian" userId="4926d2b407f31d77" providerId="LiveId" clId="{AEAA026E-F0D4-4F9B-9A2E-4E0560F6CD01}" dt="2020-04-15T07:11:11.558" v="1699" actId="478"/>
          <ac:spMkLst>
            <pc:docMk/>
            <pc:sldMk cId="3891685059" sldId="645"/>
            <ac:spMk id="15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190238317" sldId="64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18349494" sldId="65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02781199" sldId="65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543762596" sldId="65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46221982" sldId="659"/>
        </pc:sldMkLst>
      </pc:sldChg>
      <pc:sldChg chg="addSp delSp modSp">
        <pc:chgData name="Hamlet Markarian" userId="4926d2b407f31d77" providerId="LiveId" clId="{AEAA026E-F0D4-4F9B-9A2E-4E0560F6CD01}" dt="2020-04-15T07:14:30.253" v="1739" actId="478"/>
        <pc:sldMkLst>
          <pc:docMk/>
          <pc:sldMk cId="1255281837" sldId="665"/>
        </pc:sldMkLst>
        <pc:spChg chg="add del mod">
          <ac:chgData name="Hamlet Markarian" userId="4926d2b407f31d77" providerId="LiveId" clId="{AEAA026E-F0D4-4F9B-9A2E-4E0560F6CD01}" dt="2020-04-15T07:14:27.702" v="1738" actId="478"/>
          <ac:spMkLst>
            <pc:docMk/>
            <pc:sldMk cId="1255281837" sldId="665"/>
            <ac:spMk id="3" creationId="{58D9C850-F360-4135-8EC4-C36E00AFC9DC}"/>
          </ac:spMkLst>
        </pc:spChg>
        <pc:spChg chg="add del mod">
          <ac:chgData name="Hamlet Markarian" userId="4926d2b407f31d77" providerId="LiveId" clId="{AEAA026E-F0D4-4F9B-9A2E-4E0560F6CD01}" dt="2020-04-15T07:14:30.253" v="1739" actId="478"/>
          <ac:spMkLst>
            <pc:docMk/>
            <pc:sldMk cId="1255281837" sldId="665"/>
            <ac:spMk id="5" creationId="{66DEAFB4-6365-467E-BBE4-23DB784B543A}"/>
          </ac:spMkLst>
        </pc:spChg>
        <pc:spChg chg="del">
          <ac:chgData name="Hamlet Markarian" userId="4926d2b407f31d77" providerId="LiveId" clId="{AEAA026E-F0D4-4F9B-9A2E-4E0560F6CD01}" dt="2020-04-15T07:14:27.702" v="1738" actId="478"/>
          <ac:spMkLst>
            <pc:docMk/>
            <pc:sldMk cId="1255281837" sldId="665"/>
            <ac:spMk id="11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4:25.270" v="1737" actId="478"/>
          <ac:spMkLst>
            <pc:docMk/>
            <pc:sldMk cId="1255281837" sldId="665"/>
            <ac:spMk id="112" creationId="{00000000-0000-0000-0000-000000000000}"/>
          </ac:spMkLst>
        </pc:spChg>
      </pc:sldChg>
      <pc:sldChg chg="addSp delSp modSp">
        <pc:chgData name="Hamlet Markarian" userId="4926d2b407f31d77" providerId="LiveId" clId="{AEAA026E-F0D4-4F9B-9A2E-4E0560F6CD01}" dt="2020-04-15T07:14:38.236" v="1741" actId="478"/>
        <pc:sldMkLst>
          <pc:docMk/>
          <pc:sldMk cId="2747465614" sldId="668"/>
        </pc:sldMkLst>
        <pc:spChg chg="del">
          <ac:chgData name="Hamlet Markarian" userId="4926d2b407f31d77" providerId="LiveId" clId="{AEAA026E-F0D4-4F9B-9A2E-4E0560F6CD01}" dt="2020-04-15T07:14:35.975" v="1740" actId="478"/>
          <ac:spMkLst>
            <pc:docMk/>
            <pc:sldMk cId="2747465614" sldId="668"/>
            <ac:spMk id="4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4:35.975" v="1740" actId="478"/>
          <ac:spMkLst>
            <pc:docMk/>
            <pc:sldMk cId="2747465614" sldId="668"/>
            <ac:spMk id="4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4:38.236" v="1741" actId="478"/>
          <ac:spMkLst>
            <pc:docMk/>
            <pc:sldMk cId="2747465614" sldId="668"/>
            <ac:spMk id="44" creationId="{218EB9B3-8063-4BEE-B664-1DAA0D0BAF7C}"/>
          </ac:spMkLst>
        </pc:spChg>
        <pc:spChg chg="add del mod">
          <ac:chgData name="Hamlet Markarian" userId="4926d2b407f31d77" providerId="LiveId" clId="{AEAA026E-F0D4-4F9B-9A2E-4E0560F6CD01}" dt="2020-04-15T07:14:38.236" v="1741" actId="478"/>
          <ac:spMkLst>
            <pc:docMk/>
            <pc:sldMk cId="2747465614" sldId="668"/>
            <ac:spMk id="46" creationId="{1F8F63DD-E001-40D1-B8E1-87FD8C459EE4}"/>
          </ac:spMkLst>
        </pc:spChg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479276877" sldId="669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003528442" sldId="67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491955743" sldId="673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983522532" sldId="675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978582905" sldId="679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622663753" sldId="680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403671663" sldId="68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96208828" sldId="685"/>
        </pc:sldMkLst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252212661" sldId="692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334544598" sldId="696"/>
        </pc:sldMkLst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578486810" sldId="698"/>
        </pc:sldMkLst>
      </pc:sldChg>
      <pc:sldChg chg="addSp delSp modSp">
        <pc:chgData name="Hamlet Markarian" userId="4926d2b407f31d77" providerId="LiveId" clId="{AEAA026E-F0D4-4F9B-9A2E-4E0560F6CD01}" dt="2020-04-15T07:16:36.731" v="1758" actId="478"/>
        <pc:sldMkLst>
          <pc:docMk/>
          <pc:sldMk cId="3648654537" sldId="706"/>
        </pc:sldMkLst>
        <pc:spChg chg="del">
          <ac:chgData name="Hamlet Markarian" userId="4926d2b407f31d77" providerId="LiveId" clId="{AEAA026E-F0D4-4F9B-9A2E-4E0560F6CD01}" dt="2020-04-15T07:16:33.991" v="1757" actId="478"/>
          <ac:spMkLst>
            <pc:docMk/>
            <pc:sldMk cId="3648654537" sldId="70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6:33.991" v="1757" actId="478"/>
          <ac:spMkLst>
            <pc:docMk/>
            <pc:sldMk cId="3648654537" sldId="70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6:36.731" v="1758" actId="478"/>
          <ac:spMkLst>
            <pc:docMk/>
            <pc:sldMk cId="3648654537" sldId="706"/>
            <ac:spMk id="5" creationId="{97C80BBD-640A-44D9-B94D-5E825B65688A}"/>
          </ac:spMkLst>
        </pc:spChg>
        <pc:spChg chg="add del mod">
          <ac:chgData name="Hamlet Markarian" userId="4926d2b407f31d77" providerId="LiveId" clId="{AEAA026E-F0D4-4F9B-9A2E-4E0560F6CD01}" dt="2020-04-15T07:16:36.731" v="1758" actId="478"/>
          <ac:spMkLst>
            <pc:docMk/>
            <pc:sldMk cId="3648654537" sldId="706"/>
            <ac:spMk id="7" creationId="{6AB2E5A4-C490-4224-BDE1-2DF605A1D61F}"/>
          </ac:spMkLst>
        </pc:spChg>
      </pc:sldChg>
      <pc:sldChg chg="addSp delSp modSp">
        <pc:chgData name="Hamlet Markarian" userId="4926d2b407f31d77" providerId="LiveId" clId="{AEAA026E-F0D4-4F9B-9A2E-4E0560F6CD01}" dt="2020-04-15T07:16:56.393" v="1762" actId="478"/>
        <pc:sldMkLst>
          <pc:docMk/>
          <pc:sldMk cId="2154861954" sldId="714"/>
        </pc:sldMkLst>
        <pc:spChg chg="del">
          <ac:chgData name="Hamlet Markarian" userId="4926d2b407f31d77" providerId="LiveId" clId="{AEAA026E-F0D4-4F9B-9A2E-4E0560F6CD01}" dt="2020-04-15T07:16:54.495" v="1761" actId="478"/>
          <ac:spMkLst>
            <pc:docMk/>
            <pc:sldMk cId="2154861954" sldId="714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6:54.495" v="1761" actId="478"/>
          <ac:spMkLst>
            <pc:docMk/>
            <pc:sldMk cId="2154861954" sldId="714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6:56.393" v="1762" actId="478"/>
          <ac:spMkLst>
            <pc:docMk/>
            <pc:sldMk cId="2154861954" sldId="714"/>
            <ac:spMk id="5" creationId="{DE0D26EF-EC4F-40C4-B328-AF6E9ECCFB78}"/>
          </ac:spMkLst>
        </pc:spChg>
        <pc:spChg chg="add del mod">
          <ac:chgData name="Hamlet Markarian" userId="4926d2b407f31d77" providerId="LiveId" clId="{AEAA026E-F0D4-4F9B-9A2E-4E0560F6CD01}" dt="2020-04-15T07:16:56.393" v="1762" actId="478"/>
          <ac:spMkLst>
            <pc:docMk/>
            <pc:sldMk cId="2154861954" sldId="714"/>
            <ac:spMk id="7" creationId="{83F0FA7A-31E5-428E-AC0E-8BE088FA071E}"/>
          </ac:spMkLst>
        </pc:spChg>
      </pc:sldChg>
      <pc:sldChg chg="addSp delSp modSp">
        <pc:chgData name="Hamlet Markarian" userId="4926d2b407f31d77" providerId="LiveId" clId="{AEAA026E-F0D4-4F9B-9A2E-4E0560F6CD01}" dt="2020-04-15T07:17:11.252" v="1764" actId="478"/>
        <pc:sldMkLst>
          <pc:docMk/>
          <pc:sldMk cId="3929914339" sldId="715"/>
        </pc:sldMkLst>
        <pc:spChg chg="add del mod">
          <ac:chgData name="Hamlet Markarian" userId="4926d2b407f31d77" providerId="LiveId" clId="{AEAA026E-F0D4-4F9B-9A2E-4E0560F6CD01}" dt="2020-04-15T07:17:11.252" v="1764" actId="478"/>
          <ac:spMkLst>
            <pc:docMk/>
            <pc:sldMk cId="3929914339" sldId="715"/>
            <ac:spMk id="4" creationId="{0070BFB4-1A73-43E9-9955-CDF391D4ABDF}"/>
          </ac:spMkLst>
        </pc:spChg>
        <pc:spChg chg="del">
          <ac:chgData name="Hamlet Markarian" userId="4926d2b407f31d77" providerId="LiveId" clId="{AEAA026E-F0D4-4F9B-9A2E-4E0560F6CD01}" dt="2020-04-15T07:17:07.789" v="1763" actId="478"/>
          <ac:spMkLst>
            <pc:docMk/>
            <pc:sldMk cId="3929914339" sldId="715"/>
            <ac:spMk id="34" creationId="{00000000-0000-0000-0000-000000000000}"/>
          </ac:spMkLst>
        </pc:spChg>
      </pc:sldChg>
      <pc:sldChg chg="addSp delSp modSp">
        <pc:chgData name="Hamlet Markarian" userId="4926d2b407f31d77" providerId="LiveId" clId="{AEAA026E-F0D4-4F9B-9A2E-4E0560F6CD01}" dt="2020-04-15T07:17:22.876" v="1766" actId="478"/>
        <pc:sldMkLst>
          <pc:docMk/>
          <pc:sldMk cId="3011535680" sldId="716"/>
        </pc:sldMkLst>
        <pc:spChg chg="del">
          <ac:chgData name="Hamlet Markarian" userId="4926d2b407f31d77" providerId="LiveId" clId="{AEAA026E-F0D4-4F9B-9A2E-4E0560F6CD01}" dt="2020-04-15T07:17:20.696" v="1765" actId="478"/>
          <ac:spMkLst>
            <pc:docMk/>
            <pc:sldMk cId="3011535680" sldId="71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7:20.696" v="1765" actId="478"/>
          <ac:spMkLst>
            <pc:docMk/>
            <pc:sldMk cId="3011535680" sldId="71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7:22.876" v="1766" actId="478"/>
          <ac:spMkLst>
            <pc:docMk/>
            <pc:sldMk cId="3011535680" sldId="716"/>
            <ac:spMk id="5" creationId="{A59BC237-D54D-4C40-B06C-A3D2E69C8ADA}"/>
          </ac:spMkLst>
        </pc:spChg>
        <pc:spChg chg="add del mod">
          <ac:chgData name="Hamlet Markarian" userId="4926d2b407f31d77" providerId="LiveId" clId="{AEAA026E-F0D4-4F9B-9A2E-4E0560F6CD01}" dt="2020-04-15T07:17:22.876" v="1766" actId="478"/>
          <ac:spMkLst>
            <pc:docMk/>
            <pc:sldMk cId="3011535680" sldId="716"/>
            <ac:spMk id="7" creationId="{1CEBE0C1-A593-4BB1-8ADB-DDE69D49482C}"/>
          </ac:spMkLst>
        </pc:spChg>
      </pc:sldChg>
      <pc:sldChg chg="addSp delSp modSp">
        <pc:chgData name="Hamlet Markarian" userId="4926d2b407f31d77" providerId="LiveId" clId="{AEAA026E-F0D4-4F9B-9A2E-4E0560F6CD01}" dt="2020-04-15T07:18:03.805" v="1772" actId="478"/>
        <pc:sldMkLst>
          <pc:docMk/>
          <pc:sldMk cId="305874331" sldId="722"/>
        </pc:sldMkLst>
        <pc:spChg chg="add del mod">
          <ac:chgData name="Hamlet Markarian" userId="4926d2b407f31d77" providerId="LiveId" clId="{AEAA026E-F0D4-4F9B-9A2E-4E0560F6CD01}" dt="2020-04-15T07:18:03.805" v="1772" actId="478"/>
          <ac:spMkLst>
            <pc:docMk/>
            <pc:sldMk cId="305874331" sldId="722"/>
            <ac:spMk id="3" creationId="{8B296C91-1C37-41B2-8FA0-29D6AD97EF65}"/>
          </ac:spMkLst>
        </pc:spChg>
        <pc:spChg chg="add del mod">
          <ac:chgData name="Hamlet Markarian" userId="4926d2b407f31d77" providerId="LiveId" clId="{AEAA026E-F0D4-4F9B-9A2E-4E0560F6CD01}" dt="2020-04-15T07:18:03.805" v="1772" actId="478"/>
          <ac:spMkLst>
            <pc:docMk/>
            <pc:sldMk cId="305874331" sldId="722"/>
            <ac:spMk id="9" creationId="{CCBDA51A-3625-4C11-B20D-3170FBB91530}"/>
          </ac:spMkLst>
        </pc:spChg>
        <pc:spChg chg="del">
          <ac:chgData name="Hamlet Markarian" userId="4926d2b407f31d77" providerId="LiveId" clId="{AEAA026E-F0D4-4F9B-9A2E-4E0560F6CD01}" dt="2020-04-15T07:18:01.823" v="1771" actId="478"/>
          <ac:spMkLst>
            <pc:docMk/>
            <pc:sldMk cId="305874331" sldId="722"/>
            <ac:spMk id="38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8:01.823" v="1771" actId="478"/>
          <ac:spMkLst>
            <pc:docMk/>
            <pc:sldMk cId="305874331" sldId="722"/>
            <ac:spMk id="39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001889623" sldId="72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50537783" sldId="72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250374085" sldId="72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78500038" sldId="73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048084226" sldId="73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230094953" sldId="73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915496131" sldId="73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40072236" sldId="73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950356230" sldId="74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806235126" sldId="74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92776296" sldId="74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948501878" sldId="74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289935593" sldId="75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69578575" sldId="75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293318662" sldId="75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934499264" sldId="75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768465818" sldId="76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20973328" sldId="76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811423023" sldId="76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207257844" sldId="76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717176603" sldId="76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70694051" sldId="77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504741621" sldId="77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80586838" sldId="77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371772121" sldId="77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112282851" sldId="77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279350726" sldId="77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837600117" sldId="78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162887683" sldId="78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762693821" sldId="78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612649075" sldId="80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306680663" sldId="80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874913754" sldId="806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356690522" sldId="807"/>
        </pc:sldMkLst>
      </pc:sldChg>
      <pc:sldChg chg="del">
        <pc:chgData name="Hamlet Markarian" userId="4926d2b407f31d77" providerId="LiveId" clId="{AEAA026E-F0D4-4F9B-9A2E-4E0560F6CD01}" dt="2020-04-15T07:27:54.511" v="1843" actId="2696"/>
        <pc:sldMkLst>
          <pc:docMk/>
          <pc:sldMk cId="4256727474" sldId="808"/>
        </pc:sldMkLst>
      </pc:sldChg>
      <pc:sldChg chg="del">
        <pc:chgData name="Hamlet Markarian" userId="4926d2b407f31d77" providerId="LiveId" clId="{AEAA026E-F0D4-4F9B-9A2E-4E0560F6CD01}" dt="2020-04-15T07:27:59.434" v="1844" actId="2696"/>
        <pc:sldMkLst>
          <pc:docMk/>
          <pc:sldMk cId="2646791464" sldId="80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288923118" sldId="81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611745421" sldId="815"/>
        </pc:sldMkLst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351926900" sldId="816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AEAA026E-F0D4-4F9B-9A2E-4E0560F6CD01}" dt="2020-04-15T07:28:03.276" v="1845" actId="2696"/>
        <pc:sldMkLst>
          <pc:docMk/>
          <pc:sldMk cId="292913322" sldId="818"/>
        </pc:sldMkLst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3183616967" sldId="819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5603348" sldId="820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302294877" sldId="822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017997886" sldId="823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227687328" sldId="824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1001917390" sldId="82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320994926" sldId="82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53381982" sldId="82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837036676" sldId="82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823617030" sldId="82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791347565" sldId="830"/>
        </pc:sldMkLst>
      </pc:sldChg>
      <pc:sldChg chg="del">
        <pc:chgData name="Hamlet Markarian" userId="4926d2b407f31d77" providerId="LiveId" clId="{AEAA026E-F0D4-4F9B-9A2E-4E0560F6CD01}" dt="2020-04-15T07:18:08.711" v="1773" actId="2696"/>
        <pc:sldMkLst>
          <pc:docMk/>
          <pc:sldMk cId="998645872" sldId="831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559207080" sldId="835"/>
        </pc:sldMkLst>
      </pc:sldChg>
      <pc:sldChg chg="del">
        <pc:chgData name="Hamlet Markarian" userId="4926d2b407f31d77" providerId="LiveId" clId="{AEAA026E-F0D4-4F9B-9A2E-4E0560F6CD01}" dt="2020-04-15T07:17:52.330" v="177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AEAA026E-F0D4-4F9B-9A2E-4E0560F6CD01}" dt="2020-04-15T07:18:19.883" v="1776" actId="2696"/>
        <pc:sldMkLst>
          <pc:docMk/>
          <pc:sldMk cId="2205637750" sldId="837"/>
        </pc:sldMkLst>
      </pc:sldChg>
      <pc:sldChg chg="del">
        <pc:chgData name="Hamlet Markarian" userId="4926d2b407f31d77" providerId="LiveId" clId="{AEAA026E-F0D4-4F9B-9A2E-4E0560F6CD01}" dt="2020-04-15T07:18:39.025" v="1779" actId="2696"/>
        <pc:sldMkLst>
          <pc:docMk/>
          <pc:sldMk cId="4092026967" sldId="838"/>
        </pc:sldMkLst>
      </pc:sldChg>
      <pc:sldChg chg="del">
        <pc:chgData name="Hamlet Markarian" userId="4926d2b407f31d77" providerId="LiveId" clId="{AEAA026E-F0D4-4F9B-9A2E-4E0560F6CD01}" dt="2020-04-15T07:18:39.025" v="1779" actId="2696"/>
        <pc:sldMkLst>
          <pc:docMk/>
          <pc:sldMk cId="3192346438" sldId="839"/>
        </pc:sldMkLst>
      </pc:sldChg>
      <pc:sldChg chg="del">
        <pc:chgData name="Hamlet Markarian" userId="4926d2b407f31d77" providerId="LiveId" clId="{AEAA026E-F0D4-4F9B-9A2E-4E0560F6CD01}" dt="2020-04-15T07:19:11.443" v="1785" actId="2696"/>
        <pc:sldMkLst>
          <pc:docMk/>
          <pc:sldMk cId="4112769495" sldId="843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685727804" sldId="845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743183543" sldId="848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1320755813" sldId="849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518354115" sldId="850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558085185" sldId="851"/>
        </pc:sldMkLst>
      </pc:sldChg>
      <pc:sldChg chg="addSp delSp modSp">
        <pc:chgData name="Hamlet Markarian" userId="4926d2b407f31d77" providerId="LiveId" clId="{AEAA026E-F0D4-4F9B-9A2E-4E0560F6CD01}" dt="2020-04-15T07:19:44.272" v="1790" actId="478"/>
        <pc:sldMkLst>
          <pc:docMk/>
          <pc:sldMk cId="310296780" sldId="852"/>
        </pc:sldMkLst>
        <pc:spChg chg="del">
          <ac:chgData name="Hamlet Markarian" userId="4926d2b407f31d77" providerId="LiveId" clId="{AEAA026E-F0D4-4F9B-9A2E-4E0560F6CD01}" dt="2020-04-15T07:19:41.943" v="1789" actId="478"/>
          <ac:spMkLst>
            <pc:docMk/>
            <pc:sldMk cId="310296780" sldId="852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9:41.943" v="1789" actId="478"/>
          <ac:spMkLst>
            <pc:docMk/>
            <pc:sldMk cId="310296780" sldId="852"/>
            <ac:spMk id="4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9:44.272" v="1790" actId="478"/>
          <ac:spMkLst>
            <pc:docMk/>
            <pc:sldMk cId="310296780" sldId="852"/>
            <ac:spMk id="5" creationId="{DB113094-CE61-4EEB-898B-D36976009B14}"/>
          </ac:spMkLst>
        </pc:spChg>
        <pc:spChg chg="add del mod">
          <ac:chgData name="Hamlet Markarian" userId="4926d2b407f31d77" providerId="LiveId" clId="{AEAA026E-F0D4-4F9B-9A2E-4E0560F6CD01}" dt="2020-04-15T07:19:44.272" v="1790" actId="478"/>
          <ac:spMkLst>
            <pc:docMk/>
            <pc:sldMk cId="310296780" sldId="852"/>
            <ac:spMk id="18" creationId="{88394CEB-457E-4E1E-A03B-E1451E260CFF}"/>
          </ac:spMkLst>
        </pc:spChg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257157341" sldId="853"/>
        </pc:sldMkLst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233838015" sldId="854"/>
        </pc:sldMkLst>
      </pc:sldChg>
      <pc:sldChg chg="del">
        <pc:chgData name="Hamlet Markarian" userId="4926d2b407f31d77" providerId="LiveId" clId="{AEAA026E-F0D4-4F9B-9A2E-4E0560F6CD01}" dt="2020-04-15T07:20:04.117" v="1792" actId="2696"/>
        <pc:sldMkLst>
          <pc:docMk/>
          <pc:sldMk cId="642014258" sldId="855"/>
        </pc:sldMkLst>
      </pc:sldChg>
      <pc:sldChg chg="addSp delSp modSp">
        <pc:chgData name="Hamlet Markarian" userId="4926d2b407f31d77" providerId="LiveId" clId="{AEAA026E-F0D4-4F9B-9A2E-4E0560F6CD01}" dt="2020-04-15T07:20:10.020" v="1794" actId="478"/>
        <pc:sldMkLst>
          <pc:docMk/>
          <pc:sldMk cId="2780099317" sldId="856"/>
        </pc:sldMkLst>
        <pc:spChg chg="del">
          <ac:chgData name="Hamlet Markarian" userId="4926d2b407f31d77" providerId="LiveId" clId="{AEAA026E-F0D4-4F9B-9A2E-4E0560F6CD01}" dt="2020-04-15T07:20:08.079" v="1793" actId="478"/>
          <ac:spMkLst>
            <pc:docMk/>
            <pc:sldMk cId="2780099317" sldId="85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0:08.079" v="1793" actId="478"/>
          <ac:spMkLst>
            <pc:docMk/>
            <pc:sldMk cId="2780099317" sldId="85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0:10.020" v="1794" actId="478"/>
          <ac:spMkLst>
            <pc:docMk/>
            <pc:sldMk cId="2780099317" sldId="856"/>
            <ac:spMk id="14" creationId="{85F5F8E8-D564-4AE7-850B-821E28657E1D}"/>
          </ac:spMkLst>
        </pc:spChg>
        <pc:spChg chg="add del mod">
          <ac:chgData name="Hamlet Markarian" userId="4926d2b407f31d77" providerId="LiveId" clId="{AEAA026E-F0D4-4F9B-9A2E-4E0560F6CD01}" dt="2020-04-15T07:20:10.020" v="1794" actId="478"/>
          <ac:spMkLst>
            <pc:docMk/>
            <pc:sldMk cId="2780099317" sldId="856"/>
            <ac:spMk id="18" creationId="{7238E820-E136-497E-AD35-59B33D1B579A}"/>
          </ac:spMkLst>
        </pc:spChg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1579309164" sldId="857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2852680961" sldId="858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1758916258" sldId="859"/>
        </pc:sldMkLst>
      </pc:sldChg>
      <pc:sldChg chg="del">
        <pc:chgData name="Hamlet Markarian" userId="4926d2b407f31d77" providerId="LiveId" clId="{AEAA026E-F0D4-4F9B-9A2E-4E0560F6CD01}" dt="2020-04-15T07:20:32.767" v="1798" actId="2696"/>
        <pc:sldMkLst>
          <pc:docMk/>
          <pc:sldMk cId="2347597280" sldId="860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3153832305" sldId="861"/>
        </pc:sldMkLst>
      </pc:sldChg>
      <pc:sldChg chg="del">
        <pc:chgData name="Hamlet Markarian" userId="4926d2b407f31d77" providerId="LiveId" clId="{AEAA026E-F0D4-4F9B-9A2E-4E0560F6CD01}" dt="2020-04-15T07:21:27.883" v="1805" actId="2696"/>
        <pc:sldMkLst>
          <pc:docMk/>
          <pc:sldMk cId="1639098132" sldId="862"/>
        </pc:sldMkLst>
      </pc:sldChg>
      <pc:sldChg chg="del">
        <pc:chgData name="Hamlet Markarian" userId="4926d2b407f31d77" providerId="LiveId" clId="{AEAA026E-F0D4-4F9B-9A2E-4E0560F6CD01}" dt="2020-04-15T07:21:38.566" v="1808" actId="2696"/>
        <pc:sldMkLst>
          <pc:docMk/>
          <pc:sldMk cId="881574510" sldId="863"/>
        </pc:sldMkLst>
      </pc:sldChg>
      <pc:sldChg chg="del">
        <pc:chgData name="Hamlet Markarian" userId="4926d2b407f31d77" providerId="LiveId" clId="{AEAA026E-F0D4-4F9B-9A2E-4E0560F6CD01}" dt="2020-04-15T07:21:52.478" v="1811" actId="2696"/>
        <pc:sldMkLst>
          <pc:docMk/>
          <pc:sldMk cId="2727391654" sldId="864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2362561995" sldId="865"/>
        </pc:sldMkLst>
      </pc:sldChg>
      <pc:sldChg chg="del">
        <pc:chgData name="Hamlet Markarian" userId="4926d2b407f31d77" providerId="LiveId" clId="{AEAA026E-F0D4-4F9B-9A2E-4E0560F6CD01}" dt="2020-04-15T07:22:04.416" v="1812" actId="2696"/>
        <pc:sldMkLst>
          <pc:docMk/>
          <pc:sldMk cId="1717922217" sldId="866"/>
        </pc:sldMkLst>
      </pc:sldChg>
      <pc:sldChg chg="del">
        <pc:chgData name="Hamlet Markarian" userId="4926d2b407f31d77" providerId="LiveId" clId="{AEAA026E-F0D4-4F9B-9A2E-4E0560F6CD01}" dt="2020-04-15T07:22:10.299" v="1813" actId="2696"/>
        <pc:sldMkLst>
          <pc:docMk/>
          <pc:sldMk cId="1215742233" sldId="867"/>
        </pc:sldMkLst>
      </pc:sldChg>
      <pc:sldChg chg="del">
        <pc:chgData name="Hamlet Markarian" userId="4926d2b407f31d77" providerId="LiveId" clId="{AEAA026E-F0D4-4F9B-9A2E-4E0560F6CD01}" dt="2020-04-15T07:22:25.908" v="1815" actId="2696"/>
        <pc:sldMkLst>
          <pc:docMk/>
          <pc:sldMk cId="286140256" sldId="86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840861456" sldId="88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554814020" sldId="88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524860075" sldId="88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842670352" sldId="88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798987985" sldId="88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054707614" sldId="888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721327540" sldId="891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011564075" sldId="892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356494009" sldId="893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468588855" sldId="894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590033764" sldId="89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81180426" sldId="89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9082518" sldId="89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26208499" sldId="90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279012786" sldId="91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554382682" sldId="91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29566688" sldId="915"/>
        </pc:sldMkLst>
      </pc:sldChg>
      <pc:sldChg chg="addSp delSp modSp">
        <pc:chgData name="Hamlet Markarian" userId="4926d2b407f31d77" providerId="LiveId" clId="{AEAA026E-F0D4-4F9B-9A2E-4E0560F6CD01}" dt="2020-04-15T07:24:43.008" v="1822" actId="478"/>
        <pc:sldMkLst>
          <pc:docMk/>
          <pc:sldMk cId="2835464586" sldId="916"/>
        </pc:sldMkLst>
        <pc:spChg chg="del">
          <ac:chgData name="Hamlet Markarian" userId="4926d2b407f31d77" providerId="LiveId" clId="{AEAA026E-F0D4-4F9B-9A2E-4E0560F6CD01}" dt="2020-04-15T07:24:40.623" v="1821" actId="478"/>
          <ac:spMkLst>
            <pc:docMk/>
            <pc:sldMk cId="2835464586" sldId="91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4:40.623" v="1821" actId="478"/>
          <ac:spMkLst>
            <pc:docMk/>
            <pc:sldMk cId="2835464586" sldId="91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4:43.008" v="1822" actId="478"/>
          <ac:spMkLst>
            <pc:docMk/>
            <pc:sldMk cId="2835464586" sldId="916"/>
            <ac:spMk id="13" creationId="{0BD1AC24-89FD-44C6-B2B2-E8249188ABA1}"/>
          </ac:spMkLst>
        </pc:spChg>
        <pc:spChg chg="add del mod">
          <ac:chgData name="Hamlet Markarian" userId="4926d2b407f31d77" providerId="LiveId" clId="{AEAA026E-F0D4-4F9B-9A2E-4E0560F6CD01}" dt="2020-04-15T07:24:43.008" v="1822" actId="478"/>
          <ac:spMkLst>
            <pc:docMk/>
            <pc:sldMk cId="2835464586" sldId="916"/>
            <ac:spMk id="27" creationId="{BF407D57-A33C-4A80-9D85-54959BED761F}"/>
          </ac:spMkLst>
        </pc:spChg>
      </pc:sldChg>
      <pc:sldChg chg="del">
        <pc:chgData name="Hamlet Markarian" userId="4926d2b407f31d77" providerId="LiveId" clId="{AEAA026E-F0D4-4F9B-9A2E-4E0560F6CD01}" dt="2020-04-15T07:24:46.350" v="1823" actId="2696"/>
        <pc:sldMkLst>
          <pc:docMk/>
          <pc:sldMk cId="3260358142" sldId="917"/>
        </pc:sldMkLst>
      </pc:sldChg>
      <pc:sldChg chg="del">
        <pc:chgData name="Hamlet Markarian" userId="4926d2b407f31d77" providerId="LiveId" clId="{AEAA026E-F0D4-4F9B-9A2E-4E0560F6CD01}" dt="2020-04-15T07:24:49.843" v="1824" actId="2696"/>
        <pc:sldMkLst>
          <pc:docMk/>
          <pc:sldMk cId="3816491881" sldId="919"/>
        </pc:sldMkLst>
      </pc:sldChg>
      <pc:sldChg chg="del">
        <pc:chgData name="Hamlet Markarian" userId="4926d2b407f31d77" providerId="LiveId" clId="{AEAA026E-F0D4-4F9B-9A2E-4E0560F6CD01}" dt="2020-04-15T07:24:56.683" v="1825" actId="2696"/>
        <pc:sldMkLst>
          <pc:docMk/>
          <pc:sldMk cId="2326812282" sldId="920"/>
        </pc:sldMkLst>
      </pc:sldChg>
      <pc:sldChg chg="del">
        <pc:chgData name="Hamlet Markarian" userId="4926d2b407f31d77" providerId="LiveId" clId="{AEAA026E-F0D4-4F9B-9A2E-4E0560F6CD01}" dt="2020-04-15T07:24:59.548" v="1826" actId="2696"/>
        <pc:sldMkLst>
          <pc:docMk/>
          <pc:sldMk cId="1697489959" sldId="922"/>
        </pc:sldMkLst>
      </pc:sldChg>
      <pc:sldChg chg="del">
        <pc:chgData name="Hamlet Markarian" userId="4926d2b407f31d77" providerId="LiveId" clId="{AEAA026E-F0D4-4F9B-9A2E-4E0560F6CD01}" dt="2020-04-15T07:25:02.319" v="1827" actId="2696"/>
        <pc:sldMkLst>
          <pc:docMk/>
          <pc:sldMk cId="3296511018" sldId="923"/>
        </pc:sldMkLst>
      </pc:sldChg>
      <pc:sldChg chg="del">
        <pc:chgData name="Hamlet Markarian" userId="4926d2b407f31d77" providerId="LiveId" clId="{AEAA026E-F0D4-4F9B-9A2E-4E0560F6CD01}" dt="2020-04-15T07:25:05.380" v="1828" actId="2696"/>
        <pc:sldMkLst>
          <pc:docMk/>
          <pc:sldMk cId="3377094482" sldId="924"/>
        </pc:sldMkLst>
      </pc:sldChg>
      <pc:sldChg chg="del">
        <pc:chgData name="Hamlet Markarian" userId="4926d2b407f31d77" providerId="LiveId" clId="{AEAA026E-F0D4-4F9B-9A2E-4E0560F6CD01}" dt="2020-04-15T07:25:07.842" v="1829" actId="2696"/>
        <pc:sldMkLst>
          <pc:docMk/>
          <pc:sldMk cId="3029071869" sldId="925"/>
        </pc:sldMkLst>
      </pc:sldChg>
      <pc:sldChg chg="del">
        <pc:chgData name="Hamlet Markarian" userId="4926d2b407f31d77" providerId="LiveId" clId="{AEAA026E-F0D4-4F9B-9A2E-4E0560F6CD01}" dt="2020-04-15T07:25:16.282" v="1831" actId="2696"/>
        <pc:sldMkLst>
          <pc:docMk/>
          <pc:sldMk cId="3655238635" sldId="927"/>
        </pc:sldMkLst>
      </pc:sldChg>
      <pc:sldChg chg="del">
        <pc:chgData name="Hamlet Markarian" userId="4926d2b407f31d77" providerId="LiveId" clId="{AEAA026E-F0D4-4F9B-9A2E-4E0560F6CD01}" dt="2020-04-15T07:28:11.593" v="1846" actId="2696"/>
        <pc:sldMkLst>
          <pc:docMk/>
          <pc:sldMk cId="1918263723" sldId="930"/>
        </pc:sldMkLst>
      </pc:sldChg>
      <pc:sldChg chg="del">
        <pc:chgData name="Hamlet Markarian" userId="4926d2b407f31d77" providerId="LiveId" clId="{AEAA026E-F0D4-4F9B-9A2E-4E0560F6CD01}" dt="2020-04-15T07:22:18.003" v="1814" actId="2696"/>
        <pc:sldMkLst>
          <pc:docMk/>
          <pc:sldMk cId="1939422600" sldId="94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775985" sldId="94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0115664" sldId="97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758060151" sldId="98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938740028" sldId="98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553828325" sldId="98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411014" sldId="102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77528113" sldId="104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65817022" sldId="1052"/>
        </pc:sldMkLst>
      </pc:sldChg>
      <pc:sldChg chg="addSp delSp modSp">
        <pc:chgData name="Hamlet Markarian" userId="4926d2b407f31d77" providerId="LiveId" clId="{AEAA026E-F0D4-4F9B-9A2E-4E0560F6CD01}" dt="2020-04-15T07:15:02.164" v="1744" actId="478"/>
        <pc:sldMkLst>
          <pc:docMk/>
          <pc:sldMk cId="2522650223" sldId="1053"/>
        </pc:sldMkLst>
        <pc:spChg chg="del">
          <ac:chgData name="Hamlet Markarian" userId="4926d2b407f31d77" providerId="LiveId" clId="{AEAA026E-F0D4-4F9B-9A2E-4E0560F6CD01}" dt="2020-04-15T07:14:59.670" v="1743" actId="478"/>
          <ac:spMkLst>
            <pc:docMk/>
            <pc:sldMk cId="2522650223" sldId="1053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5:02.164" v="1744" actId="478"/>
          <ac:spMkLst>
            <pc:docMk/>
            <pc:sldMk cId="2522650223" sldId="1053"/>
            <ac:spMk id="12" creationId="{4A4AC7B2-8A6B-4682-A428-916075825768}"/>
          </ac:spMkLst>
        </pc:spChg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1781960256" sldId="1054"/>
        </pc:sldMkLst>
      </pc:sldChg>
      <pc:sldChg chg="addSp delSp modSp">
        <pc:chgData name="Hamlet Markarian" userId="4926d2b407f31d77" providerId="LiveId" clId="{AEAA026E-F0D4-4F9B-9A2E-4E0560F6CD01}" dt="2020-04-15T07:10:50.605" v="1694" actId="478"/>
        <pc:sldMkLst>
          <pc:docMk/>
          <pc:sldMk cId="2300915075" sldId="1055"/>
        </pc:sldMkLst>
        <pc:spChg chg="del">
          <ac:chgData name="Hamlet Markarian" userId="4926d2b407f31d77" providerId="LiveId" clId="{AEAA026E-F0D4-4F9B-9A2E-4E0560F6CD01}" dt="2020-04-15T07:10:47.312" v="1693" actId="478"/>
          <ac:spMkLst>
            <pc:docMk/>
            <pc:sldMk cId="2300915075" sldId="1055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0:50.605" v="1694" actId="478"/>
          <ac:spMkLst>
            <pc:docMk/>
            <pc:sldMk cId="2300915075" sldId="1055"/>
            <ac:spMk id="6" creationId="{3A250198-0B50-473B-AFA4-8709BA60F1EF}"/>
          </ac:spMkLst>
        </pc:spChg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AEAA026E-F0D4-4F9B-9A2E-4E0560F6CD01}" dt="2020-04-15T07:12:36.314" v="1719" actId="2696"/>
        <pc:sldMkLst>
          <pc:docMk/>
          <pc:sldMk cId="1407413548" sldId="1077"/>
        </pc:sldMkLst>
      </pc:sldChg>
      <pc:sldChg chg="addSp delSp modSp">
        <pc:chgData name="Hamlet Markarian" userId="4926d2b407f31d77" providerId="LiveId" clId="{AEAA026E-F0D4-4F9B-9A2E-4E0560F6CD01}" dt="2020-04-15T07:12:41.117" v="1721" actId="478"/>
        <pc:sldMkLst>
          <pc:docMk/>
          <pc:sldMk cId="2960986612" sldId="1078"/>
        </pc:sldMkLst>
        <pc:spChg chg="add del mod">
          <ac:chgData name="Hamlet Markarian" userId="4926d2b407f31d77" providerId="LiveId" clId="{AEAA026E-F0D4-4F9B-9A2E-4E0560F6CD01}" dt="2020-04-15T07:12:41.117" v="1721" actId="478"/>
          <ac:spMkLst>
            <pc:docMk/>
            <pc:sldMk cId="2960986612" sldId="1078"/>
            <ac:spMk id="3" creationId="{C6746828-ECBD-4360-8720-57A33BBD7616}"/>
          </ac:spMkLst>
        </pc:spChg>
        <pc:spChg chg="del">
          <ac:chgData name="Hamlet Markarian" userId="4926d2b407f31d77" providerId="LiveId" clId="{AEAA026E-F0D4-4F9B-9A2E-4E0560F6CD01}" dt="2020-04-15T07:12:39.598" v="1720" actId="478"/>
          <ac:spMkLst>
            <pc:docMk/>
            <pc:sldMk cId="2960986612" sldId="1078"/>
            <ac:spMk id="67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2:47.229" v="1722" actId="2696"/>
        <pc:sldMkLst>
          <pc:docMk/>
          <pc:sldMk cId="4229221635" sldId="1079"/>
        </pc:sldMkLst>
      </pc:sldChg>
      <pc:sldChg chg="addSp delSp modSp">
        <pc:chgData name="Hamlet Markarian" userId="4926d2b407f31d77" providerId="LiveId" clId="{AEAA026E-F0D4-4F9B-9A2E-4E0560F6CD01}" dt="2020-04-15T07:12:51.875" v="1724" actId="478"/>
        <pc:sldMkLst>
          <pc:docMk/>
          <pc:sldMk cId="2334450013" sldId="1080"/>
        </pc:sldMkLst>
        <pc:spChg chg="add del mod">
          <ac:chgData name="Hamlet Markarian" userId="4926d2b407f31d77" providerId="LiveId" clId="{AEAA026E-F0D4-4F9B-9A2E-4E0560F6CD01}" dt="2020-04-15T07:12:51.875" v="1724" actId="478"/>
          <ac:spMkLst>
            <pc:docMk/>
            <pc:sldMk cId="2334450013" sldId="1080"/>
            <ac:spMk id="10" creationId="{30D83394-8984-4A75-9AF0-8B4B6A32A425}"/>
          </ac:spMkLst>
        </pc:spChg>
        <pc:spChg chg="del">
          <ac:chgData name="Hamlet Markarian" userId="4926d2b407f31d77" providerId="LiveId" clId="{AEAA026E-F0D4-4F9B-9A2E-4E0560F6CD01}" dt="2020-04-15T07:12:50.215" v="1723" actId="478"/>
          <ac:spMkLst>
            <pc:docMk/>
            <pc:sldMk cId="2334450013" sldId="1080"/>
            <ac:spMk id="88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3:58.432" v="1734" actId="2696"/>
        <pc:sldMkLst>
          <pc:docMk/>
          <pc:sldMk cId="879747677" sldId="1081"/>
        </pc:sldMkLst>
      </pc:sldChg>
      <pc:sldChg chg="delSp delAnim">
        <pc:chgData name="Hamlet Markarian" userId="4926d2b407f31d77" providerId="LiveId" clId="{AEAA026E-F0D4-4F9B-9A2E-4E0560F6CD01}" dt="2020-04-15T07:14:02.349" v="1735" actId="478"/>
        <pc:sldMkLst>
          <pc:docMk/>
          <pc:sldMk cId="854459676" sldId="1082"/>
        </pc:sldMkLst>
        <pc:spChg chg="del">
          <ac:chgData name="Hamlet Markarian" userId="4926d2b407f31d77" providerId="LiveId" clId="{AEAA026E-F0D4-4F9B-9A2E-4E0560F6CD01}" dt="2020-04-15T07:14:02.349" v="1735" actId="478"/>
          <ac:spMkLst>
            <pc:docMk/>
            <pc:sldMk cId="854459676" sldId="1082"/>
            <ac:spMk id="69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29.417" v="1746" actId="2696"/>
        <pc:sldMkLst>
          <pc:docMk/>
          <pc:sldMk cId="1087180034" sldId="1084"/>
        </pc:sldMkLst>
      </pc:sldChg>
      <pc:sldChg chg="addSp delSp modSp">
        <pc:chgData name="Hamlet Markarian" userId="4926d2b407f31d77" providerId="LiveId" clId="{AEAA026E-F0D4-4F9B-9A2E-4E0560F6CD01}" dt="2020-04-15T07:15:35.725" v="1748" actId="478"/>
        <pc:sldMkLst>
          <pc:docMk/>
          <pc:sldMk cId="2598812802" sldId="1085"/>
        </pc:sldMkLst>
        <pc:spChg chg="add del mod">
          <ac:chgData name="Hamlet Markarian" userId="4926d2b407f31d77" providerId="LiveId" clId="{AEAA026E-F0D4-4F9B-9A2E-4E0560F6CD01}" dt="2020-04-15T07:15:35.725" v="1748" actId="478"/>
          <ac:spMkLst>
            <pc:docMk/>
            <pc:sldMk cId="2598812802" sldId="1085"/>
            <ac:spMk id="30" creationId="{87EE3748-643F-437B-B206-276AE5A40D77}"/>
          </ac:spMkLst>
        </pc:spChg>
        <pc:spChg chg="add del mod">
          <ac:chgData name="Hamlet Markarian" userId="4926d2b407f31d77" providerId="LiveId" clId="{AEAA026E-F0D4-4F9B-9A2E-4E0560F6CD01}" dt="2020-04-15T07:15:35.725" v="1748" actId="478"/>
          <ac:spMkLst>
            <pc:docMk/>
            <pc:sldMk cId="2598812802" sldId="1085"/>
            <ac:spMk id="32" creationId="{33B7F1FB-F85E-40E1-964B-BBDEFBBB8F2E}"/>
          </ac:spMkLst>
        </pc:spChg>
        <pc:spChg chg="del">
          <ac:chgData name="Hamlet Markarian" userId="4926d2b407f31d77" providerId="LiveId" clId="{AEAA026E-F0D4-4F9B-9A2E-4E0560F6CD01}" dt="2020-04-15T07:15:32.896" v="1747" actId="478"/>
          <ac:spMkLst>
            <pc:docMk/>
            <pc:sldMk cId="2598812802" sldId="1085"/>
            <ac:spMk id="7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5:32.896" v="1747" actId="478"/>
          <ac:spMkLst>
            <pc:docMk/>
            <pc:sldMk cId="2598812802" sldId="1085"/>
            <ac:spMk id="72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45.949" v="1749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AEAA026E-F0D4-4F9B-9A2E-4E0560F6CD01}" dt="2020-04-15T07:15:45.949" v="1749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798747618" sldId="1100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894743906" sldId="110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7131655" sldId="110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32747478" sldId="110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495451083" sldId="1108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907408858" sldId="110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473547516" sldId="111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7386512" sldId="112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109528849" sldId="113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AEAA026E-F0D4-4F9B-9A2E-4E0560F6CD01}" dt="2020-04-15T07:20:45.856" v="1801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AEAA026E-F0D4-4F9B-9A2E-4E0560F6CD01}" dt="2020-04-15T07:20:45.856" v="1801" actId="2696"/>
        <pc:sldMkLst>
          <pc:docMk/>
          <pc:sldMk cId="717470572" sldId="1141"/>
        </pc:sldMkLst>
      </pc:sldChg>
      <pc:sldChg chg="del">
        <pc:chgData name="Hamlet Markarian" userId="4926d2b407f31d77" providerId="LiveId" clId="{AEAA026E-F0D4-4F9B-9A2E-4E0560F6CD01}" dt="2020-04-15T07:16:21.483" v="1755" actId="2696"/>
        <pc:sldMkLst>
          <pc:docMk/>
          <pc:sldMk cId="3073957250" sldId="1142"/>
        </pc:sldMkLst>
      </pc:sldChg>
      <pc:sldChg chg="addSp delSp modSp">
        <pc:chgData name="Hamlet Markarian" userId="4926d2b407f31d77" providerId="LiveId" clId="{AEAA026E-F0D4-4F9B-9A2E-4E0560F6CD01}" dt="2020-04-15T07:16:42.403" v="1760" actId="478"/>
        <pc:sldMkLst>
          <pc:docMk/>
          <pc:sldMk cId="1241848518" sldId="1143"/>
        </pc:sldMkLst>
        <pc:spChg chg="del">
          <ac:chgData name="Hamlet Markarian" userId="4926d2b407f31d77" providerId="LiveId" clId="{AEAA026E-F0D4-4F9B-9A2E-4E0560F6CD01}" dt="2020-04-15T07:16:40.383" v="1759" actId="478"/>
          <ac:spMkLst>
            <pc:docMk/>
            <pc:sldMk cId="1241848518" sldId="1143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6:40.383" v="1759" actId="478"/>
          <ac:spMkLst>
            <pc:docMk/>
            <pc:sldMk cId="1241848518" sldId="1143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6:42.403" v="1760" actId="478"/>
          <ac:spMkLst>
            <pc:docMk/>
            <pc:sldMk cId="1241848518" sldId="1143"/>
            <ac:spMk id="20" creationId="{74916B92-8631-4F3F-8525-A06F6DFAD089}"/>
          </ac:spMkLst>
        </pc:spChg>
        <pc:spChg chg="add del mod">
          <ac:chgData name="Hamlet Markarian" userId="4926d2b407f31d77" providerId="LiveId" clId="{AEAA026E-F0D4-4F9B-9A2E-4E0560F6CD01}" dt="2020-04-15T07:16:42.403" v="1760" actId="478"/>
          <ac:spMkLst>
            <pc:docMk/>
            <pc:sldMk cId="1241848518" sldId="1143"/>
            <ac:spMk id="45" creationId="{24BB9CB7-4299-4ED1-B8B6-AE23EC0B003E}"/>
          </ac:spMkLst>
        </pc:spChg>
      </pc:sldChg>
      <pc:sldChg chg="del">
        <pc:chgData name="Hamlet Markarian" userId="4926d2b407f31d77" providerId="LiveId" clId="{AEAA026E-F0D4-4F9B-9A2E-4E0560F6CD01}" dt="2020-04-15T07:18:39.025" v="1779" actId="2696"/>
        <pc:sldMkLst>
          <pc:docMk/>
          <pc:sldMk cId="857567183" sldId="1144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941264572" sldId="1147"/>
        </pc:sldMkLst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AEAA026E-F0D4-4F9B-9A2E-4E0560F6CD01}" dt="2020-04-15T07:20:04.117" v="1792" actId="2696"/>
        <pc:sldMkLst>
          <pc:docMk/>
          <pc:sldMk cId="416565597" sldId="1150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360659073" sldId="115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AEAA026E-F0D4-4F9B-9A2E-4E0560F6CD01}" dt="2020-04-15T07:12:23.391" v="1716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AEAA026E-F0D4-4F9B-9A2E-4E0560F6CD01}" dt="2020-04-15T07:12:57.946" v="1725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901417138" sldId="1174"/>
        </pc:sldMkLst>
      </pc:sldChg>
      <pc:sldChg chg="addSp delSp modSp">
        <pc:chgData name="Hamlet Markarian" userId="4926d2b407f31d77" providerId="LiveId" clId="{AEAA026E-F0D4-4F9B-9A2E-4E0560F6CD01}" dt="2020-04-15T07:12:30.188" v="1718" actId="478"/>
        <pc:sldMkLst>
          <pc:docMk/>
          <pc:sldMk cId="979855212" sldId="1176"/>
        </pc:sldMkLst>
        <pc:spChg chg="del">
          <ac:chgData name="Hamlet Markarian" userId="4926d2b407f31d77" providerId="LiveId" clId="{AEAA026E-F0D4-4F9B-9A2E-4E0560F6CD01}" dt="2020-04-15T07:12:28.374" v="1717" actId="478"/>
          <ac:spMkLst>
            <pc:docMk/>
            <pc:sldMk cId="979855212" sldId="1176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30.188" v="1718" actId="478"/>
          <ac:spMkLst>
            <pc:docMk/>
            <pc:sldMk cId="979855212" sldId="1176"/>
            <ac:spMk id="16" creationId="{7E222643-11D3-4162-88E9-963C9195360D}"/>
          </ac:spMkLst>
        </pc:spChg>
      </pc:sldChg>
      <pc:sldChg chg="addSp delSp modSp">
        <pc:chgData name="Hamlet Markarian" userId="4926d2b407f31d77" providerId="LiveId" clId="{AEAA026E-F0D4-4F9B-9A2E-4E0560F6CD01}" dt="2020-04-15T07:13:06.444" v="1727" actId="478"/>
        <pc:sldMkLst>
          <pc:docMk/>
          <pc:sldMk cId="2667447176" sldId="1177"/>
        </pc:sldMkLst>
        <pc:spChg chg="del">
          <ac:chgData name="Hamlet Markarian" userId="4926d2b407f31d77" providerId="LiveId" clId="{AEAA026E-F0D4-4F9B-9A2E-4E0560F6CD01}" dt="2020-04-15T07:13:04.966" v="1726" actId="478"/>
          <ac:spMkLst>
            <pc:docMk/>
            <pc:sldMk cId="2667447176" sldId="1177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06.444" v="1727" actId="478"/>
          <ac:spMkLst>
            <pc:docMk/>
            <pc:sldMk cId="2667447176" sldId="1177"/>
            <ac:spMk id="8" creationId="{BFF0679E-286F-41FE-8CAC-52AB60D49E08}"/>
          </ac:spMkLst>
        </pc:spChg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AEAA026E-F0D4-4F9B-9A2E-4E0560F6CD01}" dt="2020-04-15T07:13:40.100" v="1731" actId="2696"/>
        <pc:sldMkLst>
          <pc:docMk/>
          <pc:sldMk cId="3413903607" sldId="1180"/>
        </pc:sldMkLst>
      </pc:sldChg>
      <pc:sldChg chg="addSp delSp modSp">
        <pc:chgData name="Hamlet Markarian" userId="4926d2b407f31d77" providerId="LiveId" clId="{AEAA026E-F0D4-4F9B-9A2E-4E0560F6CD01}" dt="2020-04-15T07:13:51.933" v="1733" actId="478"/>
        <pc:sldMkLst>
          <pc:docMk/>
          <pc:sldMk cId="2839313530" sldId="1181"/>
        </pc:sldMkLst>
        <pc:spChg chg="del">
          <ac:chgData name="Hamlet Markarian" userId="4926d2b407f31d77" providerId="LiveId" clId="{AEAA026E-F0D4-4F9B-9A2E-4E0560F6CD01}" dt="2020-04-15T07:13:48.928" v="1732" actId="478"/>
          <ac:spMkLst>
            <pc:docMk/>
            <pc:sldMk cId="2839313530" sldId="1181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51.933" v="1733" actId="478"/>
          <ac:spMkLst>
            <pc:docMk/>
            <pc:sldMk cId="2839313530" sldId="1181"/>
            <ac:spMk id="8" creationId="{F9BDCBE8-2907-4D49-8953-CF97D7E654AB}"/>
          </ac:spMkLst>
        </pc:spChg>
        <pc:spChg chg="del">
          <ac:chgData name="Hamlet Markarian" userId="4926d2b407f31d77" providerId="LiveId" clId="{AEAA026E-F0D4-4F9B-9A2E-4E0560F6CD01}" dt="2020-04-15T07:13:48.928" v="1732" actId="478"/>
          <ac:spMkLst>
            <pc:docMk/>
            <pc:sldMk cId="2839313530" sldId="1181"/>
            <ac:spMk id="10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51.933" v="1733" actId="478"/>
          <ac:spMkLst>
            <pc:docMk/>
            <pc:sldMk cId="2839313530" sldId="1181"/>
            <ac:spMk id="11" creationId="{763B1BEF-2626-423E-A0D1-652E288886EA}"/>
          </ac:spMkLst>
        </pc:spChg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878061421" sldId="118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883950464" sldId="121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507573370" sldId="121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962635203" sldId="121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502347917" sldId="121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952492716" sldId="121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361529151" sldId="121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83901775" sldId="121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851856192" sldId="122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950368406" sldId="122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73976610" sldId="122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198599937" sldId="122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139571895" sldId="122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923177873" sldId="122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812537151" sldId="122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101686273" sldId="122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222871101" sldId="122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205872661" sldId="122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34756197" sldId="123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05295432" sldId="123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528184989" sldId="123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735839382" sldId="123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0850266" sldId="123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34440638" sldId="123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454336975" sldId="123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168695428" sldId="123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420742019" sldId="123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92165065" sldId="124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23406256" sldId="124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29445249" sldId="124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501365442" sldId="124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075296258" sldId="124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772031383" sldId="124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784640695" sldId="1246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2723590171" sldId="1247"/>
        </pc:sldMkLst>
      </pc:sldChg>
      <pc:sldChg chg="addSp delSp modSp">
        <pc:chgData name="Hamlet Markarian" userId="4926d2b407f31d77" providerId="LiveId" clId="{AEAA026E-F0D4-4F9B-9A2E-4E0560F6CD01}" dt="2020-04-15T07:15:52.982" v="1751" actId="478"/>
        <pc:sldMkLst>
          <pc:docMk/>
          <pc:sldMk cId="3894490242" sldId="1249"/>
        </pc:sldMkLst>
        <pc:spChg chg="add del mod">
          <ac:chgData name="Hamlet Markarian" userId="4926d2b407f31d77" providerId="LiveId" clId="{AEAA026E-F0D4-4F9B-9A2E-4E0560F6CD01}" dt="2020-04-15T07:15:52.982" v="1751" actId="478"/>
          <ac:spMkLst>
            <pc:docMk/>
            <pc:sldMk cId="3894490242" sldId="1249"/>
            <ac:spMk id="3" creationId="{7ADA42C2-D3DD-4EAA-BDB2-12CFFD8F71FA}"/>
          </ac:spMkLst>
        </pc:spChg>
        <pc:spChg chg="del">
          <ac:chgData name="Hamlet Markarian" userId="4926d2b407f31d77" providerId="LiveId" clId="{AEAA026E-F0D4-4F9B-9A2E-4E0560F6CD01}" dt="2020-04-15T07:15:51.294" v="1750" actId="478"/>
          <ac:spMkLst>
            <pc:docMk/>
            <pc:sldMk cId="3894490242" sldId="1249"/>
            <ac:spMk id="39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45.949" v="1749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03322609" sldId="1253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96270818" sldId="126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AEAA026E-F0D4-4F9B-9A2E-4E0560F6CD01}" dt="2020-04-15T07:10:40.417" v="1692" actId="2696"/>
        <pc:sldMkLst>
          <pc:docMk/>
          <pc:sldMk cId="2754048259" sldId="1263"/>
        </pc:sldMkLst>
      </pc:sldChg>
      <pc:sldChg chg="addSp delSp modSp">
        <pc:chgData name="Hamlet Markarian" userId="4926d2b407f31d77" providerId="LiveId" clId="{AEAA026E-F0D4-4F9B-9A2E-4E0560F6CD01}" dt="2020-04-15T07:11:40.349" v="1708" actId="478"/>
        <pc:sldMkLst>
          <pc:docMk/>
          <pc:sldMk cId="1798505339" sldId="1264"/>
        </pc:sldMkLst>
        <pc:spChg chg="del">
          <ac:chgData name="Hamlet Markarian" userId="4926d2b407f31d77" providerId="LiveId" clId="{AEAA026E-F0D4-4F9B-9A2E-4E0560F6CD01}" dt="2020-04-15T07:11:38.375" v="1707" actId="478"/>
          <ac:spMkLst>
            <pc:docMk/>
            <pc:sldMk cId="1798505339" sldId="1264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1:40.349" v="1708" actId="478"/>
          <ac:spMkLst>
            <pc:docMk/>
            <pc:sldMk cId="1798505339" sldId="1264"/>
            <ac:spMk id="6" creationId="{32BB92BC-4162-4DF5-B8D5-BD28F8B62B10}"/>
          </ac:spMkLst>
        </pc:spChg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148790776" sldId="127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767198622" sldId="1277"/>
        </pc:sldMkLst>
      </pc:sldChg>
      <pc:sldChg chg="del">
        <pc:chgData name="Hamlet Markarian" userId="4926d2b407f31d77" providerId="LiveId" clId="{AEAA026E-F0D4-4F9B-9A2E-4E0560F6CD01}" dt="2020-04-15T07:25:10.739" v="183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599070991" sldId="1283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059985683" sldId="1284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719673475" sldId="1286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29240813" sldId="128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958999199" sldId="129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AEAA026E-F0D4-4F9B-9A2E-4E0560F6CD01}" dt="2020-04-15T07:20:45.856" v="1801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AEAA026E-F0D4-4F9B-9A2E-4E0560F6CD01}" dt="2020-04-15T07:12:09.062" v="1713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213429948" sldId="1311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961872870" sldId="131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830669425" sldId="131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616315983" sldId="131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28740876" sldId="1320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475559641" sldId="1322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AEAA026E-F0D4-4F9B-9A2E-4E0560F6CD01}" dt="2020-04-15T07:11:48.934" v="1709" actId="2696"/>
        <pc:sldMkLst>
          <pc:docMk/>
          <pc:sldMk cId="586120904" sldId="1324"/>
        </pc:sldMkLst>
      </pc:sldChg>
      <pc:sldChg chg="addSp delSp modSp">
        <pc:chgData name="Hamlet Markarian" userId="4926d2b407f31d77" providerId="LiveId" clId="{AEAA026E-F0D4-4F9B-9A2E-4E0560F6CD01}" dt="2020-04-15T07:12:16.637" v="1715" actId="478"/>
        <pc:sldMkLst>
          <pc:docMk/>
          <pc:sldMk cId="649956441" sldId="1325"/>
        </pc:sldMkLst>
        <pc:spChg chg="del">
          <ac:chgData name="Hamlet Markarian" userId="4926d2b407f31d77" providerId="LiveId" clId="{AEAA026E-F0D4-4F9B-9A2E-4E0560F6CD01}" dt="2020-04-15T07:12:13.768" v="1714" actId="478"/>
          <ac:spMkLst>
            <pc:docMk/>
            <pc:sldMk cId="649956441" sldId="1325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16.637" v="1715" actId="478"/>
          <ac:spMkLst>
            <pc:docMk/>
            <pc:sldMk cId="649956441" sldId="1325"/>
            <ac:spMk id="12" creationId="{203D5987-5574-466A-83AA-1C45D6814B5C}"/>
          </ac:spMkLst>
        </pc:spChg>
        <pc:spChg chg="del">
          <ac:chgData name="Hamlet Markarian" userId="4926d2b407f31d77" providerId="LiveId" clId="{AEAA026E-F0D4-4F9B-9A2E-4E0560F6CD01}" dt="2020-04-15T07:12:13.768" v="1714" actId="478"/>
          <ac:spMkLst>
            <pc:docMk/>
            <pc:sldMk cId="649956441" sldId="1325"/>
            <ac:spMk id="34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16.637" v="1715" actId="478"/>
          <ac:spMkLst>
            <pc:docMk/>
            <pc:sldMk cId="649956441" sldId="1325"/>
            <ac:spMk id="39" creationId="{132F03D2-DB3C-47E8-A52C-4100417E9114}"/>
          </ac:spMkLst>
        </pc:spChg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901685576" sldId="1328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45738465" sldId="1329"/>
        </pc:sldMkLst>
      </pc:sldChg>
      <pc:sldChg chg="addSp delSp modSp">
        <pc:chgData name="Hamlet Markarian" userId="4926d2b407f31d77" providerId="LiveId" clId="{AEAA026E-F0D4-4F9B-9A2E-4E0560F6CD01}" dt="2020-04-15T07:12:03.634" v="1712" actId="478"/>
        <pc:sldMkLst>
          <pc:docMk/>
          <pc:sldMk cId="1251905945" sldId="1330"/>
        </pc:sldMkLst>
        <pc:spChg chg="del">
          <ac:chgData name="Hamlet Markarian" userId="4926d2b407f31d77" providerId="LiveId" clId="{AEAA026E-F0D4-4F9B-9A2E-4E0560F6CD01}" dt="2020-04-15T07:11:56.374" v="1710" actId="478"/>
          <ac:spMkLst>
            <pc:docMk/>
            <pc:sldMk cId="1251905945" sldId="1330"/>
            <ac:spMk id="7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2:00.868" v="1711" actId="478"/>
          <ac:spMkLst>
            <pc:docMk/>
            <pc:sldMk cId="1251905945" sldId="1330"/>
            <ac:spMk id="1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00.868" v="1711" actId="478"/>
          <ac:spMkLst>
            <pc:docMk/>
            <pc:sldMk cId="1251905945" sldId="1330"/>
            <ac:spMk id="13" creationId="{39609159-CD95-4A3C-B816-247C043BB2F0}"/>
          </ac:spMkLst>
        </pc:spChg>
        <pc:spChg chg="add del mod">
          <ac:chgData name="Hamlet Markarian" userId="4926d2b407f31d77" providerId="LiveId" clId="{AEAA026E-F0D4-4F9B-9A2E-4E0560F6CD01}" dt="2020-04-15T07:12:03.634" v="1712" actId="478"/>
          <ac:spMkLst>
            <pc:docMk/>
            <pc:sldMk cId="1251905945" sldId="1330"/>
            <ac:spMk id="15" creationId="{A43465B2-3581-4399-A3DF-14540F3F8FE0}"/>
          </ac:spMkLst>
        </pc:spChg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878306283" sldId="133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02861360" sldId="1334"/>
        </pc:sldMkLst>
      </pc:sldChg>
      <pc:sldChg chg="addSp modSp">
        <pc:chgData name="Hamlet Markarian" userId="4926d2b407f31d77" providerId="LiveId" clId="{AEAA026E-F0D4-4F9B-9A2E-4E0560F6CD01}" dt="2020-04-16T16:47:01.586" v="3549" actId="2711"/>
        <pc:sldMkLst>
          <pc:docMk/>
          <pc:sldMk cId="1488022321" sldId="1336"/>
        </pc:sldMkLst>
        <pc:spChg chg="mod">
          <ac:chgData name="Hamlet Markarian" userId="4926d2b407f31d77" providerId="LiveId" clId="{AEAA026E-F0D4-4F9B-9A2E-4E0560F6CD01}" dt="2020-04-16T16:47:01.586" v="3549" actId="2711"/>
          <ac:spMkLst>
            <pc:docMk/>
            <pc:sldMk cId="1488022321" sldId="1336"/>
            <ac:spMk id="3" creationId="{00000000-0000-0000-0000-000000000000}"/>
          </ac:spMkLst>
        </pc:spChg>
        <pc:spChg chg="add mod">
          <ac:chgData name="Hamlet Markarian" userId="4926d2b407f31d77" providerId="LiveId" clId="{AEAA026E-F0D4-4F9B-9A2E-4E0560F6CD01}" dt="2020-04-16T16:46:32.151" v="3535" actId="571"/>
          <ac:spMkLst>
            <pc:docMk/>
            <pc:sldMk cId="1488022321" sldId="1336"/>
            <ac:spMk id="11" creationId="{4007CE39-8FEA-4CFD-8101-30D59A7FF4CC}"/>
          </ac:spMkLst>
        </pc:spChg>
        <pc:spChg chg="mod">
          <ac:chgData name="Hamlet Markarian" userId="4926d2b407f31d77" providerId="LiveId" clId="{AEAA026E-F0D4-4F9B-9A2E-4E0560F6CD01}" dt="2020-04-16T11:57:19.987" v="1957" actId="207"/>
          <ac:spMkLst>
            <pc:docMk/>
            <pc:sldMk cId="1488022321" sldId="1336"/>
            <ac:spMk id="14" creationId="{8C0A38DE-7E13-4312-9AFA-866AA71C4C95}"/>
          </ac:spMkLst>
        </pc:spChg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2922321" sldId="134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AEAA026E-F0D4-4F9B-9A2E-4E0560F6CD01}" dt="2020-04-15T07:16:03.598" v="1752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AEAA026E-F0D4-4F9B-9A2E-4E0560F6CD01}" dt="2020-04-15T07:17:39.092" v="1767" actId="2696"/>
        <pc:sldMkLst>
          <pc:docMk/>
          <pc:sldMk cId="2642746228" sldId="1347"/>
        </pc:sldMkLst>
      </pc:sldChg>
      <pc:sldChg chg="addSp delSp modSp delAnim">
        <pc:chgData name="Hamlet Markarian" userId="4926d2b407f31d77" providerId="LiveId" clId="{AEAA026E-F0D4-4F9B-9A2E-4E0560F6CD01}" dt="2020-04-15T07:17:46.845" v="1769" actId="478"/>
        <pc:sldMkLst>
          <pc:docMk/>
          <pc:sldMk cId="2128745724" sldId="1348"/>
        </pc:sldMkLst>
        <pc:spChg chg="add del mod">
          <ac:chgData name="Hamlet Markarian" userId="4926d2b407f31d77" providerId="LiveId" clId="{AEAA026E-F0D4-4F9B-9A2E-4E0560F6CD01}" dt="2020-04-15T07:17:46.845" v="1769" actId="478"/>
          <ac:spMkLst>
            <pc:docMk/>
            <pc:sldMk cId="2128745724" sldId="1348"/>
            <ac:spMk id="3" creationId="{728F4EB2-F147-49CC-A65A-935F3AC6976A}"/>
          </ac:spMkLst>
        </pc:spChg>
        <pc:spChg chg="del">
          <ac:chgData name="Hamlet Markarian" userId="4926d2b407f31d77" providerId="LiveId" clId="{AEAA026E-F0D4-4F9B-9A2E-4E0560F6CD01}" dt="2020-04-15T07:17:44.863" v="1768" actId="478"/>
          <ac:spMkLst>
            <pc:docMk/>
            <pc:sldMk cId="2128745724" sldId="1348"/>
            <ac:spMk id="6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7:44.863" v="1768" actId="478"/>
          <ac:spMkLst>
            <pc:docMk/>
            <pc:sldMk cId="2128745724" sldId="1348"/>
            <ac:spMk id="6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7:44.863" v="1768" actId="478"/>
          <ac:spMkLst>
            <pc:docMk/>
            <pc:sldMk cId="2128745724" sldId="1348"/>
            <ac:spMk id="63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83186525" sldId="1351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021399217" sldId="135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7960484" sldId="135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397661756" sldId="135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70697460" sldId="1369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3842614" sldId="1373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864431597" sldId="137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24416810" sldId="1375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97960566" sldId="1379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403226684" sldId="1392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892897399" sldId="139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989488143" sldId="1409"/>
        </pc:sldMkLst>
      </pc:sldChg>
      <pc:sldChg chg="delSp">
        <pc:chgData name="Hamlet Markarian" userId="4926d2b407f31d77" providerId="LiveId" clId="{AEAA026E-F0D4-4F9B-9A2E-4E0560F6CD01}" dt="2020-04-15T07:09:39.788" v="1688" actId="478"/>
        <pc:sldMkLst>
          <pc:docMk/>
          <pc:sldMk cId="309895850" sldId="1410"/>
        </pc:sldMkLst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5" creationId="{606882C6-7135-4C2B-ABB4-D7D2D7F01062}"/>
          </ac:spMkLst>
        </pc:spChg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10" creationId="{CE317B66-72EE-48FE-90EC-7C07129FEF7D}"/>
          </ac:spMkLst>
        </pc:spChg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11" creationId="{7696D676-72CD-4A92-9DDA-9582CFBD6C2A}"/>
          </ac:spMkLst>
        </pc:spChg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12" creationId="{04067684-C092-4C64-A248-46B21773B73F}"/>
          </ac:spMkLst>
        </pc:spChg>
        <pc:grpChg chg="del">
          <ac:chgData name="Hamlet Markarian" userId="4926d2b407f31d77" providerId="LiveId" clId="{AEAA026E-F0D4-4F9B-9A2E-4E0560F6CD01}" dt="2020-04-15T07:09:34.021" v="1685" actId="478"/>
          <ac:grpSpMkLst>
            <pc:docMk/>
            <pc:sldMk cId="309895850" sldId="1410"/>
            <ac:grpSpMk id="70" creationId="{8874DEFA-B84B-4050-9337-F250B3194774}"/>
          </ac:grpSpMkLst>
        </pc:grpChg>
        <pc:grpChg chg="del">
          <ac:chgData name="Hamlet Markarian" userId="4926d2b407f31d77" providerId="LiveId" clId="{AEAA026E-F0D4-4F9B-9A2E-4E0560F6CD01}" dt="2020-04-15T07:09:34.021" v="1685" actId="478"/>
          <ac:grpSpMkLst>
            <pc:docMk/>
            <pc:sldMk cId="309895850" sldId="1410"/>
            <ac:grpSpMk id="81" creationId="{2CBD8179-33B6-4343-B69E-B333B8E54C4E}"/>
          </ac:grpSpMkLst>
        </pc:grpChg>
        <pc:grpChg chg="del">
          <ac:chgData name="Hamlet Markarian" userId="4926d2b407f31d77" providerId="LiveId" clId="{AEAA026E-F0D4-4F9B-9A2E-4E0560F6CD01}" dt="2020-04-15T07:09:34.021" v="1685" actId="478"/>
          <ac:grpSpMkLst>
            <pc:docMk/>
            <pc:sldMk cId="309895850" sldId="1410"/>
            <ac:grpSpMk id="93" creationId="{82E82855-DAB1-4C2C-8AD8-F4C519026F5F}"/>
          </ac:grpSpMkLst>
        </pc:grpChg>
        <pc:picChg chg="del">
          <ac:chgData name="Hamlet Markarian" userId="4926d2b407f31d77" providerId="LiveId" clId="{AEAA026E-F0D4-4F9B-9A2E-4E0560F6CD01}" dt="2020-04-15T07:09:34.021" v="1685" actId="478"/>
          <ac:picMkLst>
            <pc:docMk/>
            <pc:sldMk cId="309895850" sldId="1410"/>
            <ac:picMk id="16" creationId="{63F3050C-33EE-4C60-AAE5-CB74A23349F2}"/>
          </ac:picMkLst>
        </pc:picChg>
        <pc:cxnChg chg="del">
          <ac:chgData name="Hamlet Markarian" userId="4926d2b407f31d77" providerId="LiveId" clId="{AEAA026E-F0D4-4F9B-9A2E-4E0560F6CD01}" dt="2020-04-15T07:09:36.677" v="1686" actId="478"/>
          <ac:cxnSpMkLst>
            <pc:docMk/>
            <pc:sldMk cId="309895850" sldId="1410"/>
            <ac:cxnSpMk id="107" creationId="{9CF84618-7E35-456C-8A41-231BA53497EF}"/>
          </ac:cxnSpMkLst>
        </pc:cxnChg>
        <pc:cxnChg chg="del">
          <ac:chgData name="Hamlet Markarian" userId="4926d2b407f31d77" providerId="LiveId" clId="{AEAA026E-F0D4-4F9B-9A2E-4E0560F6CD01}" dt="2020-04-15T07:09:38.133" v="1687" actId="478"/>
          <ac:cxnSpMkLst>
            <pc:docMk/>
            <pc:sldMk cId="309895850" sldId="1410"/>
            <ac:cxnSpMk id="108" creationId="{F545D2BE-0F63-4DF1-A7EE-D00E48933BD7}"/>
          </ac:cxnSpMkLst>
        </pc:cxnChg>
        <pc:cxnChg chg="del">
          <ac:chgData name="Hamlet Markarian" userId="4926d2b407f31d77" providerId="LiveId" clId="{AEAA026E-F0D4-4F9B-9A2E-4E0560F6CD01}" dt="2020-04-15T07:09:39.788" v="1688" actId="478"/>
          <ac:cxnSpMkLst>
            <pc:docMk/>
            <pc:sldMk cId="309895850" sldId="1410"/>
            <ac:cxnSpMk id="109" creationId="{C3AA8D65-0CE1-45AD-89AC-AE7BE50915DA}"/>
          </ac:cxnSpMkLst>
        </pc:cxnChg>
      </pc:sldChg>
      <pc:sldChg chg="delSp">
        <pc:chgData name="Hamlet Markarian" userId="4926d2b407f31d77" providerId="LiveId" clId="{AEAA026E-F0D4-4F9B-9A2E-4E0560F6CD01}" dt="2020-04-15T07:09:56.253" v="1690" actId="478"/>
        <pc:sldMkLst>
          <pc:docMk/>
          <pc:sldMk cId="3649151972" sldId="1411"/>
        </pc:sldMkLst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26" creationId="{04B37743-4E2C-4743-AC33-C9F15A5B2EB5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33" creationId="{56EC37C4-648E-49ED-9E11-D44A10486060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110" creationId="{CE317B66-72EE-48FE-90EC-7C07129FEF7D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111" creationId="{7696D676-72CD-4A92-9DDA-9582CFBD6C2A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112" creationId="{04067684-C092-4C64-A248-46B21773B73F}"/>
          </ac:spMkLst>
        </pc:spChg>
        <pc:spChg chg="del">
          <ac:chgData name="Hamlet Markarian" userId="4926d2b407f31d77" providerId="LiveId" clId="{AEAA026E-F0D4-4F9B-9A2E-4E0560F6CD01}" dt="2020-04-15T07:09:56.253" v="1690" actId="478"/>
          <ac:spMkLst>
            <pc:docMk/>
            <pc:sldMk cId="3649151972" sldId="1411"/>
            <ac:spMk id="401" creationId="{3DFAAA5C-5B3D-4788-8449-CC3FB0DA7918}"/>
          </ac:spMkLst>
        </pc:spChg>
        <pc:grpChg chg="del">
          <ac:chgData name="Hamlet Markarian" userId="4926d2b407f31d77" providerId="LiveId" clId="{AEAA026E-F0D4-4F9B-9A2E-4E0560F6CD01}" dt="2020-04-15T07:09:53.021" v="1689" actId="478"/>
          <ac:grpSpMkLst>
            <pc:docMk/>
            <pc:sldMk cId="3649151972" sldId="1411"/>
            <ac:grpSpMk id="70" creationId="{8874DEFA-B84B-4050-9337-F250B3194774}"/>
          </ac:grpSpMkLst>
        </pc:grpChg>
        <pc:grpChg chg="del">
          <ac:chgData name="Hamlet Markarian" userId="4926d2b407f31d77" providerId="LiveId" clId="{AEAA026E-F0D4-4F9B-9A2E-4E0560F6CD01}" dt="2020-04-15T07:09:53.021" v="1689" actId="478"/>
          <ac:grpSpMkLst>
            <pc:docMk/>
            <pc:sldMk cId="3649151972" sldId="1411"/>
            <ac:grpSpMk id="81" creationId="{2CBD8179-33B6-4343-B69E-B333B8E54C4E}"/>
          </ac:grpSpMkLst>
        </pc:grpChg>
        <pc:grpChg chg="del">
          <ac:chgData name="Hamlet Markarian" userId="4926d2b407f31d77" providerId="LiveId" clId="{AEAA026E-F0D4-4F9B-9A2E-4E0560F6CD01}" dt="2020-04-15T07:09:53.021" v="1689" actId="478"/>
          <ac:grpSpMkLst>
            <pc:docMk/>
            <pc:sldMk cId="3649151972" sldId="1411"/>
            <ac:grpSpMk id="93" creationId="{82E82855-DAB1-4C2C-8AD8-F4C519026F5F}"/>
          </ac:grpSpMkLst>
        </pc:grpChg>
        <pc:picChg chg="del">
          <ac:chgData name="Hamlet Markarian" userId="4926d2b407f31d77" providerId="LiveId" clId="{AEAA026E-F0D4-4F9B-9A2E-4E0560F6CD01}" dt="2020-04-15T07:09:53.021" v="1689" actId="478"/>
          <ac:picMkLst>
            <pc:docMk/>
            <pc:sldMk cId="3649151972" sldId="1411"/>
            <ac:picMk id="16" creationId="{63F3050C-33EE-4C60-AAE5-CB74A23349F2}"/>
          </ac:picMkLst>
        </pc:picChg>
        <pc:cxnChg chg="del">
          <ac:chgData name="Hamlet Markarian" userId="4926d2b407f31d77" providerId="LiveId" clId="{AEAA026E-F0D4-4F9B-9A2E-4E0560F6CD01}" dt="2020-04-15T07:09:53.021" v="1689" actId="478"/>
          <ac:cxnSpMkLst>
            <pc:docMk/>
            <pc:sldMk cId="3649151972" sldId="1411"/>
            <ac:cxnSpMk id="107" creationId="{9CF84618-7E35-456C-8A41-231BA53497EF}"/>
          </ac:cxnSpMkLst>
        </pc:cxnChg>
        <pc:cxnChg chg="del">
          <ac:chgData name="Hamlet Markarian" userId="4926d2b407f31d77" providerId="LiveId" clId="{AEAA026E-F0D4-4F9B-9A2E-4E0560F6CD01}" dt="2020-04-15T07:09:53.021" v="1689" actId="478"/>
          <ac:cxnSpMkLst>
            <pc:docMk/>
            <pc:sldMk cId="3649151972" sldId="1411"/>
            <ac:cxnSpMk id="108" creationId="{F545D2BE-0F63-4DF1-A7EE-D00E48933BD7}"/>
          </ac:cxnSpMkLst>
        </pc:cxnChg>
        <pc:cxnChg chg="del">
          <ac:chgData name="Hamlet Markarian" userId="4926d2b407f31d77" providerId="LiveId" clId="{AEAA026E-F0D4-4F9B-9A2E-4E0560F6CD01}" dt="2020-04-15T07:09:53.021" v="1689" actId="478"/>
          <ac:cxnSpMkLst>
            <pc:docMk/>
            <pc:sldMk cId="3649151972" sldId="1411"/>
            <ac:cxnSpMk id="109" creationId="{C3AA8D65-0CE1-45AD-89AC-AE7BE50915DA}"/>
          </ac:cxnSpMkLst>
        </pc:cxnChg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442662228" sldId="1413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847994107" sldId="1415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882789513" sldId="1420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871637653" sldId="1424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674373445" sldId="1428"/>
        </pc:sldMkLst>
      </pc:sldChg>
      <pc:sldChg chg="delSp">
        <pc:chgData name="Hamlet Markarian" userId="4926d2b407f31d77" providerId="LiveId" clId="{AEAA026E-F0D4-4F9B-9A2E-4E0560F6CD01}" dt="2020-04-15T07:07:53.176" v="1678" actId="478"/>
        <pc:sldMkLst>
          <pc:docMk/>
          <pc:sldMk cId="1358087691" sldId="1429"/>
        </pc:sldMkLst>
        <pc:spChg chg="del">
          <ac:chgData name="Hamlet Markarian" userId="4926d2b407f31d77" providerId="LiveId" clId="{AEAA026E-F0D4-4F9B-9A2E-4E0560F6CD01}" dt="2020-04-15T07:07:53.176" v="1678" actId="478"/>
          <ac:spMkLst>
            <pc:docMk/>
            <pc:sldMk cId="1358087691" sldId="1429"/>
            <ac:spMk id="20" creationId="{2F2415B0-F1C4-4313-9038-A3884674CC46}"/>
          </ac:spMkLst>
        </pc:spChg>
        <pc:spChg chg="del">
          <ac:chgData name="Hamlet Markarian" userId="4926d2b407f31d77" providerId="LiveId" clId="{AEAA026E-F0D4-4F9B-9A2E-4E0560F6CD01}" dt="2020-04-15T07:07:53.176" v="1678" actId="478"/>
          <ac:spMkLst>
            <pc:docMk/>
            <pc:sldMk cId="1358087691" sldId="1429"/>
            <ac:spMk id="21" creationId="{8E7C4A46-692B-4493-92FB-96E9173C17C3}"/>
          </ac:spMkLst>
        </pc:spChg>
        <pc:picChg chg="del">
          <ac:chgData name="Hamlet Markarian" userId="4926d2b407f31d77" providerId="LiveId" clId="{AEAA026E-F0D4-4F9B-9A2E-4E0560F6CD01}" dt="2020-04-15T07:07:53.176" v="1678" actId="478"/>
          <ac:picMkLst>
            <pc:docMk/>
            <pc:sldMk cId="1358087691" sldId="1429"/>
            <ac:picMk id="16" creationId="{E43002BD-C1DD-4C11-AA19-23F9CFE755D4}"/>
          </ac:picMkLst>
        </pc:picChg>
      </pc:sldChg>
      <pc:sldChg chg="delSp">
        <pc:chgData name="Hamlet Markarian" userId="4926d2b407f31d77" providerId="LiveId" clId="{AEAA026E-F0D4-4F9B-9A2E-4E0560F6CD01}" dt="2020-04-15T07:08:01.574" v="1679" actId="478"/>
        <pc:sldMkLst>
          <pc:docMk/>
          <pc:sldMk cId="3984772633" sldId="1430"/>
        </pc:sldMkLst>
        <pc:spChg chg="del">
          <ac:chgData name="Hamlet Markarian" userId="4926d2b407f31d77" providerId="LiveId" clId="{AEAA026E-F0D4-4F9B-9A2E-4E0560F6CD01}" dt="2020-04-15T07:08:01.574" v="1679" actId="478"/>
          <ac:spMkLst>
            <pc:docMk/>
            <pc:sldMk cId="3984772633" sldId="1430"/>
            <ac:spMk id="20" creationId="{2F2415B0-F1C4-4313-9038-A3884674CC46}"/>
          </ac:spMkLst>
        </pc:spChg>
        <pc:picChg chg="del">
          <ac:chgData name="Hamlet Markarian" userId="4926d2b407f31d77" providerId="LiveId" clId="{AEAA026E-F0D4-4F9B-9A2E-4E0560F6CD01}" dt="2020-04-15T07:08:01.574" v="1679" actId="478"/>
          <ac:picMkLst>
            <pc:docMk/>
            <pc:sldMk cId="3984772633" sldId="1430"/>
            <ac:picMk id="16" creationId="{E43002BD-C1DD-4C11-AA19-23F9CFE755D4}"/>
          </ac:picMkLst>
        </pc:picChg>
      </pc:sldChg>
      <pc:sldChg chg="del">
        <pc:chgData name="Hamlet Markarian" userId="4926d2b407f31d77" providerId="LiveId" clId="{AEAA026E-F0D4-4F9B-9A2E-4E0560F6CD01}" dt="2020-04-15T07:08:17.343" v="168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AEAA026E-F0D4-4F9B-9A2E-4E0560F6CD01}" dt="2020-04-15T07:08:17.343" v="168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AEAA026E-F0D4-4F9B-9A2E-4E0560F6CD01}" dt="2020-04-15T07:08:17.343" v="1680" actId="2696"/>
        <pc:sldMkLst>
          <pc:docMk/>
          <pc:sldMk cId="27024834" sldId="1433"/>
        </pc:sldMkLst>
      </pc:sldChg>
      <pc:sldChg chg="delSp del">
        <pc:chgData name="Hamlet Markarian" userId="4926d2b407f31d77" providerId="LiveId" clId="{AEAA026E-F0D4-4F9B-9A2E-4E0560F6CD01}" dt="2020-04-15T07:09:16.836" v="1683" actId="2696"/>
        <pc:sldMkLst>
          <pc:docMk/>
          <pc:sldMk cId="113922678" sldId="1434"/>
        </pc:sldMkLst>
        <pc:spChg chg="del">
          <ac:chgData name="Hamlet Markarian" userId="4926d2b407f31d77" providerId="LiveId" clId="{AEAA026E-F0D4-4F9B-9A2E-4E0560F6CD01}" dt="2020-04-15T07:08:23.500" v="1681" actId="478"/>
          <ac:spMkLst>
            <pc:docMk/>
            <pc:sldMk cId="113922678" sldId="1434"/>
            <ac:spMk id="20" creationId="{2F2415B0-F1C4-4313-9038-A3884674CC46}"/>
          </ac:spMkLst>
        </pc:spChg>
        <pc:spChg chg="del">
          <ac:chgData name="Hamlet Markarian" userId="4926d2b407f31d77" providerId="LiveId" clId="{AEAA026E-F0D4-4F9B-9A2E-4E0560F6CD01}" dt="2020-04-15T07:08:23.500" v="1681" actId="478"/>
          <ac:spMkLst>
            <pc:docMk/>
            <pc:sldMk cId="113922678" sldId="1434"/>
            <ac:spMk id="73" creationId="{4AC8A0F2-254E-40B4-905E-4038BC8A1B1F}"/>
          </ac:spMkLst>
        </pc:spChg>
        <pc:spChg chg="del">
          <ac:chgData name="Hamlet Markarian" userId="4926d2b407f31d77" providerId="LiveId" clId="{AEAA026E-F0D4-4F9B-9A2E-4E0560F6CD01}" dt="2020-04-15T07:08:27.253" v="1682" actId="478"/>
          <ac:spMkLst>
            <pc:docMk/>
            <pc:sldMk cId="113922678" sldId="1434"/>
            <ac:spMk id="81" creationId="{6F4D3AC8-9A9E-4522-84BE-A3215788A1E4}"/>
          </ac:spMkLst>
        </pc:spChg>
        <pc:picChg chg="del">
          <ac:chgData name="Hamlet Markarian" userId="4926d2b407f31d77" providerId="LiveId" clId="{AEAA026E-F0D4-4F9B-9A2E-4E0560F6CD01}" dt="2020-04-15T07:08:23.500" v="1681" actId="478"/>
          <ac:picMkLst>
            <pc:docMk/>
            <pc:sldMk cId="113922678" sldId="1434"/>
            <ac:picMk id="5" creationId="{69704ABF-5BD5-40FA-B89D-3D81F6884012}"/>
          </ac:picMkLst>
        </pc:picChg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2004928290" sldId="1436"/>
        </pc:sldMkLst>
      </pc:sldChg>
      <pc:sldChg chg="addSp delSp modSp mod ord">
        <pc:chgData name="Hamlet Markarian" userId="4926d2b407f31d77" providerId="LiveId" clId="{AEAA026E-F0D4-4F9B-9A2E-4E0560F6CD01}" dt="2020-04-16T17:49:12.961" v="3880" actId="122"/>
        <pc:sldMkLst>
          <pc:docMk/>
          <pc:sldMk cId="50890922" sldId="1437"/>
        </pc:sldMkLst>
        <pc:spChg chg="mod">
          <ac:chgData name="Hamlet Markarian" userId="4926d2b407f31d77" providerId="LiveId" clId="{AEAA026E-F0D4-4F9B-9A2E-4E0560F6CD01}" dt="2020-04-16T16:47:27.575" v="3550" actId="20577"/>
          <ac:spMkLst>
            <pc:docMk/>
            <pc:sldMk cId="50890922" sldId="1437"/>
            <ac:spMk id="11" creationId="{6343BB1C-4EB0-43FC-B3C9-557E96B788BD}"/>
          </ac:spMkLst>
        </pc:spChg>
        <pc:spChg chg="mod">
          <ac:chgData name="Hamlet Markarian" userId="4926d2b407f31d77" providerId="LiveId" clId="{AEAA026E-F0D4-4F9B-9A2E-4E0560F6CD01}" dt="2020-04-16T17:26:29.601" v="3664" actId="1076"/>
          <ac:spMkLst>
            <pc:docMk/>
            <pc:sldMk cId="50890922" sldId="1437"/>
            <ac:spMk id="13" creationId="{45E55A27-B275-4572-8F9E-D77B5EC43F08}"/>
          </ac:spMkLst>
        </pc:spChg>
        <pc:spChg chg="mod">
          <ac:chgData name="Hamlet Markarian" userId="4926d2b407f31d77" providerId="LiveId" clId="{AEAA026E-F0D4-4F9B-9A2E-4E0560F6CD01}" dt="2020-04-16T16:49:29.751" v="3564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AEAA026E-F0D4-4F9B-9A2E-4E0560F6CD01}" dt="2020-04-16T17:38:42.288" v="3734" actId="20577"/>
          <ac:spMkLst>
            <pc:docMk/>
            <pc:sldMk cId="50890922" sldId="1437"/>
            <ac:spMk id="16" creationId="{51A55428-D23F-4777-96FE-D91E0B26310D}"/>
          </ac:spMkLst>
        </pc:spChg>
        <pc:spChg chg="mod">
          <ac:chgData name="Hamlet Markarian" userId="4926d2b407f31d77" providerId="LiveId" clId="{AEAA026E-F0D4-4F9B-9A2E-4E0560F6CD01}" dt="2020-04-16T16:50:28.018" v="3567" actId="20577"/>
          <ac:spMkLst>
            <pc:docMk/>
            <pc:sldMk cId="50890922" sldId="1437"/>
            <ac:spMk id="20" creationId="{01E08E54-8433-48E9-B5E5-A623D973A671}"/>
          </ac:spMkLst>
        </pc:spChg>
        <pc:spChg chg="mod">
          <ac:chgData name="Hamlet Markarian" userId="4926d2b407f31d77" providerId="LiveId" clId="{AEAA026E-F0D4-4F9B-9A2E-4E0560F6CD01}" dt="2020-04-16T16:50:52.473" v="3571" actId="20577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AEAA026E-F0D4-4F9B-9A2E-4E0560F6CD01}" dt="2020-04-16T16:51:02.795" v="3575" actId="404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AEAA026E-F0D4-4F9B-9A2E-4E0560F6CD01}" dt="2020-04-16T16:51:44.616" v="3582"/>
          <ac:spMkLst>
            <pc:docMk/>
            <pc:sldMk cId="50890922" sldId="1437"/>
            <ac:spMk id="25" creationId="{A295E4B9-E46A-40ED-B0A4-5E6C22BFFB64}"/>
          </ac:spMkLst>
        </pc:spChg>
        <pc:spChg chg="add mod">
          <ac:chgData name="Hamlet Markarian" userId="4926d2b407f31d77" providerId="LiveId" clId="{AEAA026E-F0D4-4F9B-9A2E-4E0560F6CD01}" dt="2020-04-16T17:49:12.961" v="3880" actId="122"/>
          <ac:spMkLst>
            <pc:docMk/>
            <pc:sldMk cId="50890922" sldId="1437"/>
            <ac:spMk id="28" creationId="{93663333-B63B-4AC1-BFBD-808B72FAFF1A}"/>
          </ac:spMkLst>
        </pc:spChg>
        <pc:spChg chg="mod">
          <ac:chgData name="Hamlet Markarian" userId="4926d2b407f31d77" providerId="LiveId" clId="{AEAA026E-F0D4-4F9B-9A2E-4E0560F6CD01}" dt="2020-04-16T16:51:14.578" v="3580" actId="20577"/>
          <ac:spMkLst>
            <pc:docMk/>
            <pc:sldMk cId="50890922" sldId="1437"/>
            <ac:spMk id="34" creationId="{F5C61A12-A0B5-4FF1-B0BE-E8C1BC90AFB8}"/>
          </ac:spMkLst>
        </pc:spChg>
        <pc:grpChg chg="mod">
          <ac:chgData name="Hamlet Markarian" userId="4926d2b407f31d77" providerId="LiveId" clId="{AEAA026E-F0D4-4F9B-9A2E-4E0560F6CD01}" dt="2020-04-16T16:51:44.616" v="3582"/>
          <ac:grpSpMkLst>
            <pc:docMk/>
            <pc:sldMk cId="50890922" sldId="1437"/>
            <ac:grpSpMk id="22" creationId="{D6665F23-9A35-48A1-BE65-EA31F6291691}"/>
          </ac:grpSpMkLst>
        </pc:grpChg>
        <pc:graphicFrameChg chg="mod ord">
          <ac:chgData name="Hamlet Markarian" userId="4926d2b407f31d77" providerId="LiveId" clId="{AEAA026E-F0D4-4F9B-9A2E-4E0560F6CD01}" dt="2020-04-16T17:40:34.516" v="3735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del">
          <ac:chgData name="Hamlet Markarian" userId="4926d2b407f31d77" providerId="LiveId" clId="{AEAA026E-F0D4-4F9B-9A2E-4E0560F6CD01}" dt="2020-04-16T17:48:38.787" v="3863" actId="478"/>
          <ac:graphicFrameMkLst>
            <pc:docMk/>
            <pc:sldMk cId="50890922" sldId="1437"/>
            <ac:graphicFrameMk id="27" creationId="{D8C61DC6-83DB-40C9-B360-251A8C2801C4}"/>
          </ac:graphicFrameMkLst>
        </pc:graphicFrameChg>
        <pc:cxnChg chg="add">
          <ac:chgData name="Hamlet Markarian" userId="4926d2b407f31d77" providerId="LiveId" clId="{AEAA026E-F0D4-4F9B-9A2E-4E0560F6CD01}" dt="2020-04-16T15:53:27.615" v="3059"/>
          <ac:cxnSpMkLst>
            <pc:docMk/>
            <pc:sldMk cId="50890922" sldId="1437"/>
            <ac:cxnSpMk id="26" creationId="{90D06030-25A5-4F6C-A126-C2E3BD5417B0}"/>
          </ac:cxnSpMkLst>
        </pc:cxnChg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61307659" sldId="1440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530983922" sldId="1443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67160810" sldId="1444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877979776" sldId="1446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86477403" sldId="1447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91225651" sldId="1451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107762672" sldId="1455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586486166" sldId="1457"/>
        </pc:sldMkLst>
      </pc:sldChg>
      <pc:sldChg chg="addSp modSp mod ord">
        <pc:chgData name="Hamlet Markarian" userId="4926d2b407f31d77" providerId="LiveId" clId="{AEAA026E-F0D4-4F9B-9A2E-4E0560F6CD01}" dt="2020-04-16T17:00:56.161" v="3662" actId="14100"/>
        <pc:sldMkLst>
          <pc:docMk/>
          <pc:sldMk cId="2377245670" sldId="1458"/>
        </pc:sldMkLst>
        <pc:spChg chg="mod">
          <ac:chgData name="Hamlet Markarian" userId="4926d2b407f31d77" providerId="LiveId" clId="{AEAA026E-F0D4-4F9B-9A2E-4E0560F6CD01}" dt="2020-04-16T16:52:08.718" v="3583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AEAA026E-F0D4-4F9B-9A2E-4E0560F6CD01}" dt="2020-04-16T16:52:30.713" v="3592" actId="20577"/>
          <ac:spMkLst>
            <pc:docMk/>
            <pc:sldMk cId="2377245670" sldId="1458"/>
            <ac:spMk id="12" creationId="{812B5A58-4D9D-455B-A237-30FD38DA9D08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27" creationId="{CACC0E2A-8F7D-4267-9C64-F844EF72B16B}"/>
          </ac:spMkLst>
        </pc:spChg>
        <pc:spChg chg="mod">
          <ac:chgData name="Hamlet Markarian" userId="4926d2b407f31d77" providerId="LiveId" clId="{AEAA026E-F0D4-4F9B-9A2E-4E0560F6CD01}" dt="2020-04-16T17:00:56.161" v="3662" actId="14100"/>
          <ac:spMkLst>
            <pc:docMk/>
            <pc:sldMk cId="2377245670" sldId="1458"/>
            <ac:spMk id="28" creationId="{D783EC86-9814-4DEA-B3E7-4921089837FD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29" creationId="{AC4AC685-5983-4194-AEB7-95938EFC6C6C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31" creationId="{724E513A-EFE5-4572-B887-4D382DB4402D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38" creationId="{AFF4FA7E-C93F-4CE4-BCB2-345E910AC605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40" creationId="{2EF9F0D6-0F4D-41D4-8C04-D2F9DBA03FBA}"/>
          </ac:spMkLst>
        </pc:spChg>
        <pc:spChg chg="mod">
          <ac:chgData name="Hamlet Markarian" userId="4926d2b407f31d77" providerId="LiveId" clId="{AEAA026E-F0D4-4F9B-9A2E-4E0560F6CD01}" dt="2020-04-16T16:58:23.025" v="3628" actId="208"/>
          <ac:spMkLst>
            <pc:docMk/>
            <pc:sldMk cId="2377245670" sldId="1458"/>
            <ac:spMk id="41" creationId="{395B42AD-9729-43ED-B7EE-526DDE7074E3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42" creationId="{91622C24-B96A-4ED6-8A3F-AEED1FDB631F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43" creationId="{3E885FA4-11D1-4EA3-ABF2-CCF3104B47D9}"/>
          </ac:spMkLst>
        </pc:spChg>
        <pc:spChg chg="mod">
          <ac:chgData name="Hamlet Markarian" userId="4926d2b407f31d77" providerId="LiveId" clId="{AEAA026E-F0D4-4F9B-9A2E-4E0560F6CD01}" dt="2020-04-16T17:00:01.084" v="3657" actId="20577"/>
          <ac:spMkLst>
            <pc:docMk/>
            <pc:sldMk cId="2377245670" sldId="1458"/>
            <ac:spMk id="44" creationId="{F0D07C5F-79EE-4470-9382-F0920DF7CB05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51" creationId="{EABDB525-C47C-4A20-8988-1723DBC910B9}"/>
          </ac:spMkLst>
        </pc:spChg>
        <pc:spChg chg="mod">
          <ac:chgData name="Hamlet Markarian" userId="4926d2b407f31d77" providerId="LiveId" clId="{AEAA026E-F0D4-4F9B-9A2E-4E0560F6CD01}" dt="2020-04-16T16:58:27.489" v="3629" actId="208"/>
          <ac:spMkLst>
            <pc:docMk/>
            <pc:sldMk cId="2377245670" sldId="1458"/>
            <ac:spMk id="52" creationId="{CFFE8122-80B7-4877-8457-9C907BB9B1ED}"/>
          </ac:spMkLst>
        </pc:spChg>
        <pc:spChg chg="mod">
          <ac:chgData name="Hamlet Markarian" userId="4926d2b407f31d77" providerId="LiveId" clId="{AEAA026E-F0D4-4F9B-9A2E-4E0560F6CD01}" dt="2020-04-16T16:58:47.530" v="3634" actId="20577"/>
          <ac:spMkLst>
            <pc:docMk/>
            <pc:sldMk cId="2377245670" sldId="1458"/>
            <ac:spMk id="54" creationId="{D5FDD386-5AF2-426B-99E3-2B57AF9CC210}"/>
          </ac:spMkLst>
        </pc:spChg>
        <pc:spChg chg="mod">
          <ac:chgData name="Hamlet Markarian" userId="4926d2b407f31d77" providerId="LiveId" clId="{AEAA026E-F0D4-4F9B-9A2E-4E0560F6CD01}" dt="2020-04-16T17:00:08.165" v="3658"/>
          <ac:spMkLst>
            <pc:docMk/>
            <pc:sldMk cId="2377245670" sldId="1458"/>
            <ac:spMk id="57" creationId="{BCD3EFCF-8E34-43E3-AB73-9B3F8B43F461}"/>
          </ac:spMkLst>
        </pc:spChg>
        <pc:spChg chg="mod">
          <ac:chgData name="Hamlet Markarian" userId="4926d2b407f31d77" providerId="LiveId" clId="{AEAA026E-F0D4-4F9B-9A2E-4E0560F6CD01}" dt="2020-04-16T16:58:57.130" v="3639" actId="20577"/>
          <ac:spMkLst>
            <pc:docMk/>
            <pc:sldMk cId="2377245670" sldId="1458"/>
            <ac:spMk id="58" creationId="{88D5C14B-FBD3-4DA4-96E6-3B2FB670AE8C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59" creationId="{567CA20D-63AB-43F0-A27D-DED91E172163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60" creationId="{F9F8D655-9981-479D-A2DF-9F3F9FA60FE4}"/>
          </ac:spMkLst>
        </pc:spChg>
        <pc:spChg chg="mod">
          <ac:chgData name="Hamlet Markarian" userId="4926d2b407f31d77" providerId="LiveId" clId="{AEAA026E-F0D4-4F9B-9A2E-4E0560F6CD01}" dt="2020-04-16T17:00:24.549" v="3660"/>
          <ac:spMkLst>
            <pc:docMk/>
            <pc:sldMk cId="2377245670" sldId="1458"/>
            <ac:spMk id="61" creationId="{C17CBDEC-EAD1-4473-8CBF-F67E3DE15437}"/>
          </ac:spMkLst>
        </pc:spChg>
        <pc:spChg chg="mod">
          <ac:chgData name="Hamlet Markarian" userId="4926d2b407f31d77" providerId="LiveId" clId="{AEAA026E-F0D4-4F9B-9A2E-4E0560F6CD01}" dt="2020-04-16T16:59:14.675" v="3648" actId="20577"/>
          <ac:spMkLst>
            <pc:docMk/>
            <pc:sldMk cId="2377245670" sldId="1458"/>
            <ac:spMk id="62" creationId="{084A44B1-5F39-473B-B3C0-5867CF592FCA}"/>
          </ac:spMkLst>
        </pc:spChg>
        <pc:spChg chg="mod">
          <ac:chgData name="Hamlet Markarian" userId="4926d2b407f31d77" providerId="LiveId" clId="{AEAA026E-F0D4-4F9B-9A2E-4E0560F6CD01}" dt="2020-04-16T17:00:16.647" v="3659"/>
          <ac:spMkLst>
            <pc:docMk/>
            <pc:sldMk cId="2377245670" sldId="1458"/>
            <ac:spMk id="63" creationId="{6C350F9B-74A0-4BD6-81D0-7839E8B3BA3B}"/>
          </ac:spMkLst>
        </pc:spChg>
        <pc:spChg chg="mod">
          <ac:chgData name="Hamlet Markarian" userId="4926d2b407f31d77" providerId="LiveId" clId="{AEAA026E-F0D4-4F9B-9A2E-4E0560F6CD01}" dt="2020-04-16T16:59:05.930" v="3644" actId="20577"/>
          <ac:spMkLst>
            <pc:docMk/>
            <pc:sldMk cId="2377245670" sldId="1458"/>
            <ac:spMk id="64" creationId="{565FC0AD-1572-4BA9-A02F-67EF5540164A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66" creationId="{9678B031-E0D9-4794-8032-7287D32C4E04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67" creationId="{70AB8F22-99DA-411E-A7CE-9258FA1D7A73}"/>
          </ac:spMkLst>
        </pc:spChg>
        <pc:spChg chg="mod">
          <ac:chgData name="Hamlet Markarian" userId="4926d2b407f31d77" providerId="LiveId" clId="{AEAA026E-F0D4-4F9B-9A2E-4E0560F6CD01}" dt="2020-04-16T16:59:19.956" v="3651" actId="20577"/>
          <ac:spMkLst>
            <pc:docMk/>
            <pc:sldMk cId="2377245670" sldId="1458"/>
            <ac:spMk id="68" creationId="{E5379DA8-3581-44DC-9B63-F0F22B135D77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70" creationId="{8D58FE7B-E030-4B35-B53C-80AE0E77E596}"/>
          </ac:spMkLst>
        </pc:spChg>
        <pc:spChg chg="mod">
          <ac:chgData name="Hamlet Markarian" userId="4926d2b407f31d77" providerId="LiveId" clId="{AEAA026E-F0D4-4F9B-9A2E-4E0560F6CD01}" dt="2020-04-16T17:00:32.541" v="3661"/>
          <ac:spMkLst>
            <pc:docMk/>
            <pc:sldMk cId="2377245670" sldId="1458"/>
            <ac:spMk id="71" creationId="{4409A4DC-A459-41DC-9746-A1D06C2E7F97}"/>
          </ac:spMkLst>
        </pc:spChg>
        <pc:spChg chg="mod">
          <ac:chgData name="Hamlet Markarian" userId="4926d2b407f31d77" providerId="LiveId" clId="{AEAA026E-F0D4-4F9B-9A2E-4E0560F6CD01}" dt="2020-04-16T16:59:27.317" v="3654" actId="20577"/>
          <ac:spMkLst>
            <pc:docMk/>
            <pc:sldMk cId="2377245670" sldId="1458"/>
            <ac:spMk id="72" creationId="{5FE82B3F-CD7E-4E8E-BC31-00049DE7E9C2}"/>
          </ac:spMkLst>
        </pc:spChg>
        <pc:graphicFrameChg chg="mod">
          <ac:chgData name="Hamlet Markarian" userId="4926d2b407f31d77" providerId="LiveId" clId="{AEAA026E-F0D4-4F9B-9A2E-4E0560F6CD01}" dt="2020-04-16T15:53:46.206" v="3065" actId="103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mod">
          <ac:chgData name="Hamlet Markarian" userId="4926d2b407f31d77" providerId="LiveId" clId="{AEAA026E-F0D4-4F9B-9A2E-4E0560F6CD01}" dt="2020-04-16T16:59:42.429" v="3655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">
          <ac:chgData name="Hamlet Markarian" userId="4926d2b407f31d77" providerId="LiveId" clId="{AEAA026E-F0D4-4F9B-9A2E-4E0560F6CD01}" dt="2020-04-16T15:53:33.599" v="3060"/>
          <ac:cxnSpMkLst>
            <pc:docMk/>
            <pc:sldMk cId="2377245670" sldId="1458"/>
            <ac:cxnSpMk id="45" creationId="{C7455BE3-6675-42DF-AA0F-0923B958D1D2}"/>
          </ac:cxnSpMkLst>
        </pc:cxnChg>
        <pc:cxnChg chg="mod">
          <ac:chgData name="Hamlet Markarian" userId="4926d2b407f31d77" providerId="LiveId" clId="{AEAA026E-F0D4-4F9B-9A2E-4E0560F6CD01}" dt="2020-04-16T15:53:46.206" v="3065" actId="1036"/>
          <ac:cxnSpMkLst>
            <pc:docMk/>
            <pc:sldMk cId="2377245670" sldId="1458"/>
            <ac:cxnSpMk id="65" creationId="{0BD974E7-ACB3-4FE5-92A8-31FA4569BD5A}"/>
          </ac:cxnSpMkLst>
        </pc:cxnChg>
        <pc:cxnChg chg="mod">
          <ac:chgData name="Hamlet Markarian" userId="4926d2b407f31d77" providerId="LiveId" clId="{AEAA026E-F0D4-4F9B-9A2E-4E0560F6CD01}" dt="2020-04-16T15:53:46.206" v="3065" actId="1036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modSp ord">
        <pc:chgData name="Hamlet Markarian" userId="4926d2b407f31d77" providerId="LiveId" clId="{AEAA026E-F0D4-4F9B-9A2E-4E0560F6CD01}" dt="2020-04-16T16:45:36.543" v="3533" actId="207"/>
        <pc:sldMkLst>
          <pc:docMk/>
          <pc:sldMk cId="381638226" sldId="1459"/>
        </pc:sldMkLst>
        <pc:graphicFrameChg chg="mod modGraphic">
          <ac:chgData name="Hamlet Markarian" userId="4926d2b407f31d77" providerId="LiveId" clId="{AEAA026E-F0D4-4F9B-9A2E-4E0560F6CD01}" dt="2020-04-16T16:45:36.543" v="3533" actId="20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add">
          <ac:chgData name="Hamlet Markarian" userId="4926d2b407f31d77" providerId="LiveId" clId="{AEAA026E-F0D4-4F9B-9A2E-4E0560F6CD01}" dt="2020-04-16T15:53:51.752" v="3066"/>
          <ac:cxnSpMkLst>
            <pc:docMk/>
            <pc:sldMk cId="381638226" sldId="1459"/>
            <ac:cxnSpMk id="7" creationId="{97388A39-550E-473B-8EB1-87B05E2B2E3F}"/>
          </ac:cxnSpMkLst>
        </pc:cxnChg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894157079" sldId="1460"/>
        </pc:sldMkLst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3052411531" sldId="1461"/>
        </pc:sldMkLst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2940951150" sldId="1462"/>
        </pc:sldMkLst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3051846572" sldId="1463"/>
        </pc:sldMkLst>
      </pc:sldChg>
      <pc:sldChg chg="addSp delSp modSp ord">
        <pc:chgData name="Hamlet Markarian" userId="4926d2b407f31d77" providerId="LiveId" clId="{AEAA026E-F0D4-4F9B-9A2E-4E0560F6CD01}" dt="2020-04-16T15:57:56.205" v="3151" actId="6549"/>
        <pc:sldMkLst>
          <pc:docMk/>
          <pc:sldMk cId="100867771" sldId="1464"/>
        </pc:sldMkLst>
        <pc:spChg chg="add mod">
          <ac:chgData name="Hamlet Markarian" userId="4926d2b407f31d77" providerId="LiveId" clId="{AEAA026E-F0D4-4F9B-9A2E-4E0560F6CD01}" dt="2020-04-16T15:56:17.245" v="3101" actId="1076"/>
          <ac:spMkLst>
            <pc:docMk/>
            <pc:sldMk cId="100867771" sldId="1464"/>
            <ac:spMk id="18" creationId="{9DEC5FA1-D06B-461A-ACF5-6AA9A250E15F}"/>
          </ac:spMkLst>
        </pc:spChg>
        <pc:spChg chg="add mod">
          <ac:chgData name="Hamlet Markarian" userId="4926d2b407f31d77" providerId="LiveId" clId="{AEAA026E-F0D4-4F9B-9A2E-4E0560F6CD01}" dt="2020-04-16T15:56:38.327" v="3132" actId="404"/>
          <ac:spMkLst>
            <pc:docMk/>
            <pc:sldMk cId="100867771" sldId="1464"/>
            <ac:spMk id="20" creationId="{4A01760E-BE24-418E-B9F6-F5CE7AFEA6CE}"/>
          </ac:spMkLst>
        </pc:spChg>
        <pc:spChg chg="add mod">
          <ac:chgData name="Hamlet Markarian" userId="4926d2b407f31d77" providerId="LiveId" clId="{AEAA026E-F0D4-4F9B-9A2E-4E0560F6CD01}" dt="2020-04-16T15:57:45.725" v="3148" actId="1036"/>
          <ac:spMkLst>
            <pc:docMk/>
            <pc:sldMk cId="100867771" sldId="1464"/>
            <ac:spMk id="21" creationId="{CB1A297A-D2D4-43FA-B33A-950ED4A9EE8F}"/>
          </ac:spMkLst>
        </pc:spChg>
        <pc:spChg chg="add mod">
          <ac:chgData name="Hamlet Markarian" userId="4926d2b407f31d77" providerId="LiveId" clId="{AEAA026E-F0D4-4F9B-9A2E-4E0560F6CD01}" dt="2020-04-16T15:55:55.375" v="3096" actId="1076"/>
          <ac:spMkLst>
            <pc:docMk/>
            <pc:sldMk cId="100867771" sldId="1464"/>
            <ac:spMk id="22" creationId="{30F1D4D4-9BFE-4430-A1A4-76BA5A1D6CAE}"/>
          </ac:spMkLst>
        </pc:spChg>
        <pc:spChg chg="add mod">
          <ac:chgData name="Hamlet Markarian" userId="4926d2b407f31d77" providerId="LiveId" clId="{AEAA026E-F0D4-4F9B-9A2E-4E0560F6CD01}" dt="2020-04-16T15:57:56.205" v="3151" actId="6549"/>
          <ac:spMkLst>
            <pc:docMk/>
            <pc:sldMk cId="100867771" sldId="1464"/>
            <ac:spMk id="23" creationId="{4D0C6BBB-DE98-4446-96DB-8B66CC971440}"/>
          </ac:spMkLst>
        </pc:spChg>
        <pc:spChg chg="mod">
          <ac:chgData name="Hamlet Markarian" userId="4926d2b407f31d77" providerId="LiveId" clId="{AEAA026E-F0D4-4F9B-9A2E-4E0560F6CD01}" dt="2020-04-16T15:56:38.327" v="3132" actId="404"/>
          <ac:spMkLst>
            <pc:docMk/>
            <pc:sldMk cId="100867771" sldId="1464"/>
            <ac:spMk id="24" creationId="{3A2CEA84-3A14-4258-B996-E9E53362FF5C}"/>
          </ac:spMkLst>
        </pc:spChg>
        <pc:spChg chg="mod">
          <ac:chgData name="Hamlet Markarian" userId="4926d2b407f31d77" providerId="LiveId" clId="{AEAA026E-F0D4-4F9B-9A2E-4E0560F6CD01}" dt="2020-04-16T15:57:45.725" v="3148" actId="1036"/>
          <ac:spMkLst>
            <pc:docMk/>
            <pc:sldMk cId="100867771" sldId="1464"/>
            <ac:spMk id="25" creationId="{8440DBF0-CFFC-428C-A51A-BFA14C71F14E}"/>
          </ac:spMkLst>
        </pc:spChg>
        <pc:spChg chg="mod">
          <ac:chgData name="Hamlet Markarian" userId="4926d2b407f31d77" providerId="LiveId" clId="{AEAA026E-F0D4-4F9B-9A2E-4E0560F6CD01}" dt="2020-04-16T15:57:13.541" v="3141" actId="1076"/>
          <ac:spMkLst>
            <pc:docMk/>
            <pc:sldMk cId="100867771" sldId="1464"/>
            <ac:spMk id="26" creationId="{1632F316-C18B-40EC-A42F-81B95E171499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27" creationId="{A6855684-91BC-4B0B-B7CB-A9A93F39762E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28" creationId="{FF0205FE-B07A-4865-BD37-462327F91B33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29" creationId="{F0F81A05-59D8-484C-A5B8-8873A4411F71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31" creationId="{BA24C33A-0464-447C-A7FC-C851A9FE1B3B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AEAA026E-F0D4-4F9B-9A2E-4E0560F6CD01}" dt="2020-04-16T15:57:54.030" v="3150" actId="6549"/>
          <ac:spMkLst>
            <pc:docMk/>
            <pc:sldMk cId="100867771" sldId="1464"/>
            <ac:spMk id="33" creationId="{179B69E8-97C6-43B3-B102-0ABB133DA8EA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43" creationId="{168BBD2E-6A7B-4510-827B-1F09E7A43B19}"/>
          </ac:spMkLst>
        </pc:spChg>
        <pc:spChg chg="del mod">
          <ac:chgData name="Hamlet Markarian" userId="4926d2b407f31d77" providerId="LiveId" clId="{AEAA026E-F0D4-4F9B-9A2E-4E0560F6CD01}" dt="2020-04-16T15:55:13.590" v="3081" actId="478"/>
          <ac:spMkLst>
            <pc:docMk/>
            <pc:sldMk cId="100867771" sldId="1464"/>
            <ac:spMk id="44" creationId="{E987ACE1-C67F-4F3D-AEA9-A648BE76EC83}"/>
          </ac:spMkLst>
        </pc:spChg>
        <pc:cxnChg chg="add">
          <ac:chgData name="Hamlet Markarian" userId="4926d2b407f31d77" providerId="LiveId" clId="{AEAA026E-F0D4-4F9B-9A2E-4E0560F6CD01}" dt="2020-04-16T15:54:00.359" v="3068"/>
          <ac:cxnSpMkLst>
            <pc:docMk/>
            <pc:sldMk cId="100867771" sldId="1464"/>
            <ac:cxnSpMk id="17" creationId="{DD56C7AC-6E41-4005-80AD-B83F6ABAA6EC}"/>
          </ac:cxnSpMkLst>
        </pc:cxnChg>
      </pc:sldChg>
      <pc:sldChg chg="addSp delSp modSp add mod ord">
        <pc:chgData name="Hamlet Markarian" userId="4926d2b407f31d77" providerId="LiveId" clId="{AEAA026E-F0D4-4F9B-9A2E-4E0560F6CD01}" dt="2020-04-16T17:51:32.217" v="3905" actId="403"/>
        <pc:sldMkLst>
          <pc:docMk/>
          <pc:sldMk cId="58933883" sldId="1465"/>
        </pc:sldMkLst>
        <pc:spChg chg="add mod">
          <ac:chgData name="Hamlet Markarian" userId="4926d2b407f31d77" providerId="LiveId" clId="{AEAA026E-F0D4-4F9B-9A2E-4E0560F6CD01}" dt="2020-04-14T07:31:38.228" v="115" actId="1076"/>
          <ac:spMkLst>
            <pc:docMk/>
            <pc:sldMk cId="58933883" sldId="1465"/>
            <ac:spMk id="7" creationId="{D2D212B0-9DBD-419F-A66E-FB6B2D896DEC}"/>
          </ac:spMkLst>
        </pc:spChg>
        <pc:spChg chg="add mod">
          <ac:chgData name="Hamlet Markarian" userId="4926d2b407f31d77" providerId="LiveId" clId="{AEAA026E-F0D4-4F9B-9A2E-4E0560F6CD01}" dt="2020-04-16T17:43:06.290" v="3805" actId="6549"/>
          <ac:spMkLst>
            <pc:docMk/>
            <pc:sldMk cId="58933883" sldId="1465"/>
            <ac:spMk id="11" creationId="{A506CE94-CAF8-4717-A14A-BFE3F0380C9D}"/>
          </ac:spMkLst>
        </pc:spChg>
        <pc:spChg chg="mod">
          <ac:chgData name="Hamlet Markarian" userId="4926d2b407f31d77" providerId="LiveId" clId="{AEAA026E-F0D4-4F9B-9A2E-4E0560F6CD01}" dt="2020-04-14T07:30:41.787" v="83" actId="14100"/>
          <ac:spMkLst>
            <pc:docMk/>
            <pc:sldMk cId="58933883" sldId="1465"/>
            <ac:spMk id="16" creationId="{51A55428-D23F-4777-96FE-D91E0B26310D}"/>
          </ac:spMkLst>
        </pc:spChg>
        <pc:spChg chg="add mod">
          <ac:chgData name="Hamlet Markarian" userId="4926d2b407f31d77" providerId="LiveId" clId="{AEAA026E-F0D4-4F9B-9A2E-4E0560F6CD01}" dt="2020-04-14T07:36:01.025" v="137" actId="571"/>
          <ac:spMkLst>
            <pc:docMk/>
            <pc:sldMk cId="58933883" sldId="1465"/>
            <ac:spMk id="18" creationId="{67AD8781-ED41-4FE6-AAD1-A6E19AC24BD9}"/>
          </ac:spMkLst>
        </pc:spChg>
        <pc:spChg chg="mod ord">
          <ac:chgData name="Hamlet Markarian" userId="4926d2b407f31d77" providerId="LiveId" clId="{AEAA026E-F0D4-4F9B-9A2E-4E0560F6CD01}" dt="2020-04-14T07:50:51.113" v="390" actId="167"/>
          <ac:spMkLst>
            <pc:docMk/>
            <pc:sldMk cId="58933883" sldId="1465"/>
            <ac:spMk id="19" creationId="{42101231-1855-46EE-A3D9-B84E75ACB56A}"/>
          </ac:spMkLst>
        </pc:spChg>
        <pc:spChg chg="add mod">
          <ac:chgData name="Hamlet Markarian" userId="4926d2b407f31d77" providerId="LiveId" clId="{AEAA026E-F0D4-4F9B-9A2E-4E0560F6CD01}" dt="2020-04-14T07:36:01.025" v="137" actId="571"/>
          <ac:spMkLst>
            <pc:docMk/>
            <pc:sldMk cId="58933883" sldId="1465"/>
            <ac:spMk id="20" creationId="{15B62B5C-E292-4D86-910D-23B949D6AD23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1" creationId="{39B54D32-D2A2-46AC-84DF-B73DCB96AA0A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2" creationId="{F0389F95-8E3F-41A4-B358-6DFFC4DECB69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3" creationId="{F20FA088-F8CF-4405-A508-19003E818C05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4" creationId="{19776F77-A90D-4FE6-BAF7-B756EEE79CEE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5" creationId="{0B769713-7F52-4056-BE79-0D95758DEAC1}"/>
          </ac:spMkLst>
        </pc:spChg>
        <pc:spChg chg="add del mod">
          <ac:chgData name="Hamlet Markarian" userId="4926d2b407f31d77" providerId="LiveId" clId="{AEAA026E-F0D4-4F9B-9A2E-4E0560F6CD01}" dt="2020-04-14T07:38:20.569" v="199" actId="478"/>
          <ac:spMkLst>
            <pc:docMk/>
            <pc:sldMk cId="58933883" sldId="1465"/>
            <ac:spMk id="26" creationId="{C89FEB8E-2C36-4192-9FEF-0F5FC371A650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7" creationId="{FEA56460-8AFE-41CC-9A8E-C3AEAA841737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28" creationId="{BDDA6CCC-DE24-4964-BE0E-AC73497DA008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29" creationId="{AC17D368-0CB2-4413-95AB-E84989B3F892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31" creationId="{ABE9C2FB-7748-4856-973B-4905EDF4FEA1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32" creationId="{4A54BDCE-C597-433C-9E79-232755EA513A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3" creationId="{206D4AC5-8860-4716-9B0D-64C19738FB20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4" creationId="{69F9815B-6CDB-49A8-9781-6D0A7545A286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5" creationId="{6D90BDB2-DB05-403C-8897-926D9373E207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6" creationId="{7361BD26-352D-4962-B675-2CA498BE5037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7" creationId="{00B3A927-5474-4739-B0CF-1D76A199ED5E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8" creationId="{08A12FEC-FA0A-4334-8299-9AFCDF4F73B2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39" creationId="{CB122472-7CFD-455A-B4D4-A5C9E225E2AA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0" creationId="{666AF843-9AAA-43FD-9E43-2D7C91DB254E}"/>
          </ac:spMkLst>
        </pc:spChg>
        <pc:spChg chg="add del mod or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1" creationId="{39F2CC46-5D78-4C45-9889-E78D8F3B0717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2" creationId="{0B86B12A-75C3-4077-A350-6A4CF70195DC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3" creationId="{6309C7ED-AD9C-4426-9807-550CBE10EEAF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4" creationId="{11DA4093-FD74-4729-BA7C-B24959918FFF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7" creationId="{1ECAE236-A396-4835-8472-B333AFAC6B73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8" creationId="{837E6B29-EEB3-4816-99FE-D19A73C63B6B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9" creationId="{7BF297AA-F8E7-4BAD-869F-36BD110B46E5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51" creationId="{3F292013-0603-4858-A1D8-D792D013FC0A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52" creationId="{FEF07149-47E2-46C1-8BDD-4F17922E5B35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53" creationId="{3BF9A1F6-ABDC-4525-885B-28E92D25D7DE}"/>
          </ac:spMkLst>
        </pc:s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13" creationId="{7BAAE8B8-0DCB-4977-907A-E4BF4EFCF6F3}"/>
          </ac:grpSpMkLst>
        </pc:gr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17" creationId="{85160348-9E54-45C8-852A-8916F66E4EF2}"/>
          </ac:grpSpMkLst>
        </pc:gr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46" creationId="{C87A8764-073E-482B-8CF4-1DABA070DF69}"/>
          </ac:grpSpMkLst>
        </pc:gr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50" creationId="{D71A9E08-FA1E-4A7A-804C-3A77C9F2F0F0}"/>
          </ac:grpSpMkLst>
        </pc:grpChg>
        <pc:graphicFrameChg chg="del">
          <ac:chgData name="Hamlet Markarian" userId="4926d2b407f31d77" providerId="LiveId" clId="{AEAA026E-F0D4-4F9B-9A2E-4E0560F6CD01}" dt="2020-04-14T07:17:12.341" v="3" actId="478"/>
          <ac:graphicFrameMkLst>
            <pc:docMk/>
            <pc:sldMk cId="58933883" sldId="1465"/>
            <ac:graphicFrameMk id="45" creationId="{7F0BCA57-A512-465C-808D-C0722420C7BA}"/>
          </ac:graphicFrameMkLst>
        </pc:graphicFrameChg>
        <pc:graphicFrameChg chg="add mod">
          <ac:chgData name="Hamlet Markarian" userId="4926d2b407f31d77" providerId="LiveId" clId="{AEAA026E-F0D4-4F9B-9A2E-4E0560F6CD01}" dt="2020-04-16T17:51:24.351" v="3897" actId="403"/>
          <ac:graphicFrameMkLst>
            <pc:docMk/>
            <pc:sldMk cId="58933883" sldId="1465"/>
            <ac:graphicFrameMk id="45" creationId="{CCA8F7B1-4F8F-4097-A34E-EAD0A61D538D}"/>
          </ac:graphicFrameMkLst>
        </pc:graphicFrameChg>
        <pc:graphicFrameChg chg="add del mod">
          <ac:chgData name="Hamlet Markarian" userId="4926d2b407f31d77" providerId="LiveId" clId="{AEAA026E-F0D4-4F9B-9A2E-4E0560F6CD01}" dt="2020-04-14T19:59:56.638" v="751" actId="478"/>
          <ac:graphicFrameMkLst>
            <pc:docMk/>
            <pc:sldMk cId="58933883" sldId="1465"/>
            <ac:graphicFrameMk id="46" creationId="{39ABD740-344E-42B5-AA9C-5DBE882640EA}"/>
          </ac:graphicFrameMkLst>
        </pc:graphicFrameChg>
        <pc:graphicFrameChg chg="add mod">
          <ac:chgData name="Hamlet Markarian" userId="4926d2b407f31d77" providerId="LiveId" clId="{AEAA026E-F0D4-4F9B-9A2E-4E0560F6CD01}" dt="2020-04-16T17:51:32.217" v="3905" actId="403"/>
          <ac:graphicFrameMkLst>
            <pc:docMk/>
            <pc:sldMk cId="58933883" sldId="1465"/>
            <ac:graphicFrameMk id="54" creationId="{17CA3B49-7031-4BB1-883D-B808A737382C}"/>
          </ac:graphicFrameMkLst>
        </pc:graphicFrameChg>
        <pc:picChg chg="add mod">
          <ac:chgData name="Hamlet Markarian" userId="4926d2b407f31d77" providerId="LiveId" clId="{AEAA026E-F0D4-4F9B-9A2E-4E0560F6CD01}" dt="2020-04-14T07:33:27.631" v="131" actId="1076"/>
          <ac:picMkLst>
            <pc:docMk/>
            <pc:sldMk cId="58933883" sldId="1465"/>
            <ac:picMk id="8" creationId="{7B232918-E729-482D-BE57-AE0808CE94E7}"/>
          </ac:picMkLst>
        </pc:picChg>
        <pc:cxnChg chg="add mod">
          <ac:chgData name="Hamlet Markarian" userId="4926d2b407f31d77" providerId="LiveId" clId="{AEAA026E-F0D4-4F9B-9A2E-4E0560F6CD01}" dt="2020-04-14T07:53:29.165" v="400" actId="14100"/>
          <ac:cxnSpMkLst>
            <pc:docMk/>
            <pc:sldMk cId="58933883" sldId="1465"/>
            <ac:cxnSpMk id="4" creationId="{B2126F13-2805-4595-BF39-706C71EB9732}"/>
          </ac:cxnSpMkLst>
        </pc:cxnChg>
        <pc:cxnChg chg="add mod">
          <ac:chgData name="Hamlet Markarian" userId="4926d2b407f31d77" providerId="LiveId" clId="{AEAA026E-F0D4-4F9B-9A2E-4E0560F6CD01}" dt="2020-04-14T07:33:41.282" v="132" actId="571"/>
          <ac:cxnSpMkLst>
            <pc:docMk/>
            <pc:sldMk cId="58933883" sldId="1465"/>
            <ac:cxnSpMk id="14" creationId="{CA79D57B-619B-4BC1-964C-28AFFB8F55AE}"/>
          </ac:cxnSpMkLst>
        </pc:cxnChg>
        <pc:cxnChg chg="add mod">
          <ac:chgData name="Hamlet Markarian" userId="4926d2b407f31d77" providerId="LiveId" clId="{AEAA026E-F0D4-4F9B-9A2E-4E0560F6CD01}" dt="2020-04-14T07:34:45.391" v="135" actId="14100"/>
          <ac:cxnSpMkLst>
            <pc:docMk/>
            <pc:sldMk cId="58933883" sldId="1465"/>
            <ac:cxnSpMk id="15" creationId="{64095C71-CF29-4BF9-92CD-B7B33148C043}"/>
          </ac:cxnSpMkLst>
        </pc:cxnChg>
        <pc:cxnChg chg="add mod">
          <ac:chgData name="Hamlet Markarian" userId="4926d2b407f31d77" providerId="LiveId" clId="{AEAA026E-F0D4-4F9B-9A2E-4E0560F6CD01}" dt="2020-04-14T20:00:11.879" v="754" actId="14100"/>
          <ac:cxnSpMkLst>
            <pc:docMk/>
            <pc:sldMk cId="58933883" sldId="1465"/>
            <ac:cxnSpMk id="50" creationId="{8D5C0567-F387-45F2-8966-D698048C49FB}"/>
          </ac:cxnSpMkLst>
        </pc:cxnChg>
      </pc:sldChg>
      <pc:sldChg chg="addSp delSp modSp add mod ord">
        <pc:chgData name="Hamlet Markarian" userId="4926d2b407f31d77" providerId="LiveId" clId="{AEAA026E-F0D4-4F9B-9A2E-4E0560F6CD01}" dt="2020-04-16T17:50:57.862" v="3889"/>
        <pc:sldMkLst>
          <pc:docMk/>
          <pc:sldMk cId="982675795" sldId="1466"/>
        </pc:sldMkLst>
        <pc:spChg chg="mod">
          <ac:chgData name="Hamlet Markarian" userId="4926d2b407f31d77" providerId="LiveId" clId="{AEAA026E-F0D4-4F9B-9A2E-4E0560F6CD01}" dt="2020-04-16T17:46:02.661" v="3827" actId="20577"/>
          <ac:spMkLst>
            <pc:docMk/>
            <pc:sldMk cId="982675795" sldId="1466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7:43:01.341" v="3804" actId="20577"/>
          <ac:spMkLst>
            <pc:docMk/>
            <pc:sldMk cId="982675795" sldId="1466"/>
            <ac:spMk id="11" creationId="{A506CE94-CAF8-4717-A14A-BFE3F0380C9D}"/>
          </ac:spMkLst>
        </pc:spChg>
        <pc:spChg chg="mod">
          <ac:chgData name="Hamlet Markarian" userId="4926d2b407f31d77" providerId="LiveId" clId="{AEAA026E-F0D4-4F9B-9A2E-4E0560F6CD01}" dt="2020-04-14T20:29:28.246" v="812"/>
          <ac:spMkLst>
            <pc:docMk/>
            <pc:sldMk cId="982675795" sldId="1466"/>
            <ac:spMk id="16" creationId="{51A55428-D23F-4777-96FE-D91E0B26310D}"/>
          </ac:spMkLst>
        </pc:spChg>
        <pc:spChg chg="ord">
          <ac:chgData name="Hamlet Markarian" userId="4926d2b407f31d77" providerId="LiveId" clId="{AEAA026E-F0D4-4F9B-9A2E-4E0560F6CD01}" dt="2020-04-16T12:24:35.470" v="2111" actId="167"/>
          <ac:spMkLst>
            <pc:docMk/>
            <pc:sldMk cId="982675795" sldId="1466"/>
            <ac:spMk id="19" creationId="{42101231-1855-46EE-A3D9-B84E75ACB56A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1" creationId="{39B54D32-D2A2-46AC-84DF-B73DCB96AA0A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2" creationId="{F0389F95-8E3F-41A4-B358-6DFFC4DECB69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3" creationId="{F20FA088-F8CF-4405-A508-19003E818C05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4" creationId="{19776F77-A90D-4FE6-BAF7-B756EEE79CEE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5" creationId="{0B769713-7F52-4056-BE79-0D95758DEAC1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7" creationId="{FEA56460-8AFE-41CC-9A8E-C3AEAA841737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3" creationId="{206D4AC5-8860-4716-9B0D-64C19738FB20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4" creationId="{69F9815B-6CDB-49A8-9781-6D0A7545A286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5" creationId="{6D90BDB2-DB05-403C-8897-926D9373E207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6" creationId="{7361BD26-352D-4962-B675-2CA498BE5037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7" creationId="{00B3A927-5474-4739-B0CF-1D76A199ED5E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8" creationId="{08A12FEC-FA0A-4334-8299-9AFCDF4F73B2}"/>
          </ac:spMkLst>
        </pc:spChg>
        <pc:graphicFrameChg chg="add del mod">
          <ac:chgData name="Hamlet Markarian" userId="4926d2b407f31d77" providerId="LiveId" clId="{AEAA026E-F0D4-4F9B-9A2E-4E0560F6CD01}" dt="2020-04-16T12:41:04.861" v="2154" actId="478"/>
          <ac:graphicFrameMkLst>
            <pc:docMk/>
            <pc:sldMk cId="982675795" sldId="1466"/>
            <ac:graphicFrameMk id="17" creationId="{544A6537-8CA2-4579-8F8C-C0CFA85A6902}"/>
          </ac:graphicFrameMkLst>
        </pc:graphicFrameChg>
        <pc:graphicFrameChg chg="add del mod">
          <ac:chgData name="Hamlet Markarian" userId="4926d2b407f31d77" providerId="LiveId" clId="{AEAA026E-F0D4-4F9B-9A2E-4E0560F6CD01}" dt="2020-04-16T12:41:04.861" v="2154" actId="478"/>
          <ac:graphicFrameMkLst>
            <pc:docMk/>
            <pc:sldMk cId="982675795" sldId="1466"/>
            <ac:graphicFrameMk id="18" creationId="{6BCE3010-72C7-46EA-87A2-B9797D424656}"/>
          </ac:graphicFrameMkLst>
        </pc:graphicFrameChg>
        <pc:graphicFrameChg chg="add mod">
          <ac:chgData name="Hamlet Markarian" userId="4926d2b407f31d77" providerId="LiveId" clId="{AEAA026E-F0D4-4F9B-9A2E-4E0560F6CD01}" dt="2020-04-16T17:50:38.045" v="3887" actId="207"/>
          <ac:graphicFrameMkLst>
            <pc:docMk/>
            <pc:sldMk cId="982675795" sldId="1466"/>
            <ac:graphicFrameMk id="20" creationId="{A3DFD90E-B31E-4E1C-96A2-ED6CED8AA861}"/>
          </ac:graphicFrameMkLst>
        </pc:graphicFrameChg>
        <pc:graphicFrameChg chg="add mod">
          <ac:chgData name="Hamlet Markarian" userId="4926d2b407f31d77" providerId="LiveId" clId="{AEAA026E-F0D4-4F9B-9A2E-4E0560F6CD01}" dt="2020-04-16T17:50:45.608" v="3888" actId="207"/>
          <ac:graphicFrameMkLst>
            <pc:docMk/>
            <pc:sldMk cId="982675795" sldId="1466"/>
            <ac:graphicFrameMk id="21" creationId="{C47DF3FC-E198-440C-91B4-77D468D49ED4}"/>
          </ac:graphicFrameMkLst>
        </pc:graphicFrameChg>
        <pc:graphicFrameChg chg="add del mod">
          <ac:chgData name="Hamlet Markarian" userId="4926d2b407f31d77" providerId="LiveId" clId="{AEAA026E-F0D4-4F9B-9A2E-4E0560F6CD01}" dt="2020-04-14T20:37:29.696" v="869" actId="478"/>
          <ac:graphicFrameMkLst>
            <pc:docMk/>
            <pc:sldMk cId="982675795" sldId="1466"/>
            <ac:graphicFrameMk id="28" creationId="{4A9F1DB8-0719-4571-A514-47ECB4C4D656}"/>
          </ac:graphicFrameMkLst>
        </pc:graphicFrameChg>
        <pc:graphicFrameChg chg="add del mod">
          <ac:chgData name="Hamlet Markarian" userId="4926d2b407f31d77" providerId="LiveId" clId="{AEAA026E-F0D4-4F9B-9A2E-4E0560F6CD01}" dt="2020-04-14T20:39:17.394" v="874" actId="478"/>
          <ac:graphicFrameMkLst>
            <pc:docMk/>
            <pc:sldMk cId="982675795" sldId="1466"/>
            <ac:graphicFrameMk id="29" creationId="{3464CD31-9E33-497C-A20B-27D56B27687A}"/>
          </ac:graphicFrameMkLst>
        </pc:graphicFrameChg>
        <pc:graphicFrameChg chg="add mod ord">
          <ac:chgData name="Hamlet Markarian" userId="4926d2b407f31d77" providerId="LiveId" clId="{AEAA026E-F0D4-4F9B-9A2E-4E0560F6CD01}" dt="2020-04-16T17:50:57.862" v="3889"/>
          <ac:graphicFrameMkLst>
            <pc:docMk/>
            <pc:sldMk cId="982675795" sldId="1466"/>
            <ac:graphicFrameMk id="31" creationId="{188386C7-49C5-43BD-800B-03A46BBADEB6}"/>
          </ac:graphicFrameMkLst>
        </pc:graphicFrameChg>
        <pc:graphicFrameChg chg="add del mod ord">
          <ac:chgData name="Hamlet Markarian" userId="4926d2b407f31d77" providerId="LiveId" clId="{AEAA026E-F0D4-4F9B-9A2E-4E0560F6CD01}" dt="2020-04-16T12:35:50.942" v="2112" actId="478"/>
          <ac:graphicFrameMkLst>
            <pc:docMk/>
            <pc:sldMk cId="982675795" sldId="1466"/>
            <ac:graphicFrameMk id="32" creationId="{FD11595C-F6E1-4246-B2B1-4A4F4D93D9D7}"/>
          </ac:graphicFrameMkLst>
        </pc:graphicFrameChg>
        <pc:graphicFrameChg chg="del">
          <ac:chgData name="Hamlet Markarian" userId="4926d2b407f31d77" providerId="LiveId" clId="{AEAA026E-F0D4-4F9B-9A2E-4E0560F6CD01}" dt="2020-04-14T20:29:10.690" v="809" actId="478"/>
          <ac:graphicFrameMkLst>
            <pc:docMk/>
            <pc:sldMk cId="982675795" sldId="1466"/>
            <ac:graphicFrameMk id="45" creationId="{CCA8F7B1-4F8F-4097-A34E-EAD0A61D538D}"/>
          </ac:graphicFrameMkLst>
        </pc:graphicFrameChg>
        <pc:graphicFrameChg chg="del">
          <ac:chgData name="Hamlet Markarian" userId="4926d2b407f31d77" providerId="LiveId" clId="{AEAA026E-F0D4-4F9B-9A2E-4E0560F6CD01}" dt="2020-04-14T20:29:10.690" v="809" actId="478"/>
          <ac:graphicFrameMkLst>
            <pc:docMk/>
            <pc:sldMk cId="982675795" sldId="1466"/>
            <ac:graphicFrameMk id="54" creationId="{17CA3B49-7031-4BB1-883D-B808A737382C}"/>
          </ac:graphicFrameMkLst>
        </pc:graphicFrameChg>
        <pc:cxnChg chg="del">
          <ac:chgData name="Hamlet Markarian" userId="4926d2b407f31d77" providerId="LiveId" clId="{AEAA026E-F0D4-4F9B-9A2E-4E0560F6CD01}" dt="2020-04-14T20:29:14.448" v="810" actId="478"/>
          <ac:cxnSpMkLst>
            <pc:docMk/>
            <pc:sldMk cId="982675795" sldId="1466"/>
            <ac:cxnSpMk id="50" creationId="{8D5C0567-F387-45F2-8966-D698048C49FB}"/>
          </ac:cxnSpMkLst>
        </pc:cxnChg>
      </pc:sldChg>
      <pc:sldChg chg="addSp delSp modSp add del">
        <pc:chgData name="Hamlet Markarian" userId="4926d2b407f31d77" providerId="LiveId" clId="{AEAA026E-F0D4-4F9B-9A2E-4E0560F6CD01}" dt="2020-04-14T07:27:35.529" v="53" actId="2696"/>
        <pc:sldMkLst>
          <pc:docMk/>
          <pc:sldMk cId="1503800723" sldId="1466"/>
        </pc:sldMkLst>
        <pc:spChg chg="del">
          <ac:chgData name="Hamlet Markarian" userId="4926d2b407f31d77" providerId="LiveId" clId="{AEAA026E-F0D4-4F9B-9A2E-4E0560F6CD01}" dt="2020-04-14T07:18:15.813" v="8" actId="478"/>
          <ac:spMkLst>
            <pc:docMk/>
            <pc:sldMk cId="1503800723" sldId="1466"/>
            <ac:spMk id="3" creationId="{00000000-0000-0000-0000-000000000000}"/>
          </ac:spMkLst>
        </pc:spChg>
        <pc:spChg chg="add mod">
          <ac:chgData name="Hamlet Markarian" userId="4926d2b407f31d77" providerId="LiveId" clId="{AEAA026E-F0D4-4F9B-9A2E-4E0560F6CD01}" dt="2020-04-14T07:25:19.207" v="52" actId="20577"/>
          <ac:spMkLst>
            <pc:docMk/>
            <pc:sldMk cId="1503800723" sldId="1466"/>
            <ac:spMk id="11" creationId="{49E21D50-9207-4D46-B3AA-D956453BFCAD}"/>
          </ac:spMkLst>
        </pc:spChg>
        <pc:spChg chg="del">
          <ac:chgData name="Hamlet Markarian" userId="4926d2b407f31d77" providerId="LiveId" clId="{AEAA026E-F0D4-4F9B-9A2E-4E0560F6CD01}" dt="2020-04-14T07:18:15.813" v="8" actId="478"/>
          <ac:spMkLst>
            <pc:docMk/>
            <pc:sldMk cId="1503800723" sldId="1466"/>
            <ac:spMk id="14" creationId="{8C0A38DE-7E13-4312-9AFA-866AA71C4C95}"/>
          </ac:spMkLst>
        </pc:spChg>
        <pc:picChg chg="del">
          <ac:chgData name="Hamlet Markarian" userId="4926d2b407f31d77" providerId="LiveId" clId="{AEAA026E-F0D4-4F9B-9A2E-4E0560F6CD01}" dt="2020-04-14T07:18:15.813" v="8" actId="478"/>
          <ac:picMkLst>
            <pc:docMk/>
            <pc:sldMk cId="1503800723" sldId="1466"/>
            <ac:picMk id="7" creationId="{1190B5BC-289C-480A-9F4B-8A49BF1CA8AF}"/>
          </ac:picMkLst>
        </pc:picChg>
        <pc:picChg chg="del">
          <ac:chgData name="Hamlet Markarian" userId="4926d2b407f31d77" providerId="LiveId" clId="{AEAA026E-F0D4-4F9B-9A2E-4E0560F6CD01}" dt="2020-04-14T07:18:15.813" v="8" actId="478"/>
          <ac:picMkLst>
            <pc:docMk/>
            <pc:sldMk cId="1503800723" sldId="1466"/>
            <ac:picMk id="9" creationId="{C9545F2A-6B36-48F4-9F15-94670C727778}"/>
          </ac:picMkLst>
        </pc:picChg>
        <pc:picChg chg="del">
          <ac:chgData name="Hamlet Markarian" userId="4926d2b407f31d77" providerId="LiveId" clId="{AEAA026E-F0D4-4F9B-9A2E-4E0560F6CD01}" dt="2020-04-14T07:18:15.813" v="8" actId="478"/>
          <ac:picMkLst>
            <pc:docMk/>
            <pc:sldMk cId="1503800723" sldId="1466"/>
            <ac:picMk id="10" creationId="{4D81A94D-9932-44C6-8B7D-EE36CA1DB8B4}"/>
          </ac:picMkLst>
        </pc:picChg>
      </pc:sldChg>
      <pc:sldChg chg="addSp delSp modSp add mod delAnim modAnim">
        <pc:chgData name="Hamlet Markarian" userId="4926d2b407f31d77" providerId="LiveId" clId="{AEAA026E-F0D4-4F9B-9A2E-4E0560F6CD01}" dt="2020-04-16T17:47:42.244" v="3861" actId="20577"/>
        <pc:sldMkLst>
          <pc:docMk/>
          <pc:sldMk cId="2064383500" sldId="1467"/>
        </pc:sldMkLst>
        <pc:spChg chg="mod">
          <ac:chgData name="Hamlet Markarian" userId="4926d2b407f31d77" providerId="LiveId" clId="{AEAA026E-F0D4-4F9B-9A2E-4E0560F6CD01}" dt="2020-04-14T22:32:01.844" v="1291" actId="113"/>
          <ac:spMkLst>
            <pc:docMk/>
            <pc:sldMk cId="2064383500" sldId="1467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7:47:42.244" v="3861" actId="20577"/>
          <ac:spMkLst>
            <pc:docMk/>
            <pc:sldMk cId="2064383500" sldId="1467"/>
            <ac:spMk id="11" creationId="{A506CE94-CAF8-4717-A14A-BFE3F0380C9D}"/>
          </ac:spMkLst>
        </pc:spChg>
        <pc:spChg chg="mod">
          <ac:chgData name="Hamlet Markarian" userId="4926d2b407f31d77" providerId="LiveId" clId="{AEAA026E-F0D4-4F9B-9A2E-4E0560F6CD01}" dt="2020-04-14T22:20:29.575" v="1219"/>
          <ac:spMkLst>
            <pc:docMk/>
            <pc:sldMk cId="2064383500" sldId="1467"/>
            <ac:spMk id="16" creationId="{51A55428-D23F-4777-96FE-D91E0B26310D}"/>
          </ac:spMkLst>
        </pc:spChg>
        <pc:graphicFrameChg chg="add mod">
          <ac:chgData name="Hamlet Markarian" userId="4926d2b407f31d77" providerId="LiveId" clId="{AEAA026E-F0D4-4F9B-9A2E-4E0560F6CD01}" dt="2020-04-14T22:51:55.463" v="1456"/>
          <ac:graphicFrameMkLst>
            <pc:docMk/>
            <pc:sldMk cId="2064383500" sldId="1467"/>
            <ac:graphicFrameMk id="6" creationId="{BDE58D7C-308A-42F1-B769-D0CA5BC6D254}"/>
          </ac:graphicFrameMkLst>
        </pc:graphicFrameChg>
        <pc:graphicFrameChg chg="add mod modGraphic">
          <ac:chgData name="Hamlet Markarian" userId="4926d2b407f31d77" providerId="LiveId" clId="{AEAA026E-F0D4-4F9B-9A2E-4E0560F6CD01}" dt="2020-04-14T22:53:09.605" v="1457" actId="14100"/>
          <ac:graphicFrameMkLst>
            <pc:docMk/>
            <pc:sldMk cId="2064383500" sldId="1467"/>
            <ac:graphicFrameMk id="9" creationId="{14FEA120-1666-4644-B049-8BF898F42E0C}"/>
          </ac:graphicFrameMkLst>
        </pc:graphicFrameChg>
        <pc:graphicFrameChg chg="add del mod">
          <ac:chgData name="Hamlet Markarian" userId="4926d2b407f31d77" providerId="LiveId" clId="{AEAA026E-F0D4-4F9B-9A2E-4E0560F6CD01}" dt="2020-04-14T22:24:28.494" v="1238" actId="478"/>
          <ac:graphicFrameMkLst>
            <pc:docMk/>
            <pc:sldMk cId="2064383500" sldId="1467"/>
            <ac:graphicFrameMk id="17" creationId="{889D6661-FF84-4D8D-BA15-B29933413D13}"/>
          </ac:graphicFrameMkLst>
        </pc:graphicFrameChg>
        <pc:graphicFrameChg chg="del">
          <ac:chgData name="Hamlet Markarian" userId="4926d2b407f31d77" providerId="LiveId" clId="{AEAA026E-F0D4-4F9B-9A2E-4E0560F6CD01}" dt="2020-04-14T22:20:09.933" v="1217" actId="478"/>
          <ac:graphicFrameMkLst>
            <pc:docMk/>
            <pc:sldMk cId="2064383500" sldId="1467"/>
            <ac:graphicFrameMk id="31" creationId="{188386C7-49C5-43BD-800B-03A46BBADEB6}"/>
          </ac:graphicFrameMkLst>
        </pc:graphicFrameChg>
        <pc:graphicFrameChg chg="del">
          <ac:chgData name="Hamlet Markarian" userId="4926d2b407f31d77" providerId="LiveId" clId="{AEAA026E-F0D4-4F9B-9A2E-4E0560F6CD01}" dt="2020-04-14T22:20:08.557" v="1216" actId="478"/>
          <ac:graphicFrameMkLst>
            <pc:docMk/>
            <pc:sldMk cId="2064383500" sldId="1467"/>
            <ac:graphicFrameMk id="32" creationId="{FD11595C-F6E1-4246-B2B1-4A4F4D93D9D7}"/>
          </ac:graphicFrameMkLst>
        </pc:graphicFrameChg>
      </pc:sldChg>
      <pc:sldChg chg="addSp delSp modSp add mod">
        <pc:chgData name="Hamlet Markarian" userId="4926d2b407f31d77" providerId="LiveId" clId="{AEAA026E-F0D4-4F9B-9A2E-4E0560F6CD01}" dt="2020-04-16T17:47:34.189" v="3858" actId="20577"/>
        <pc:sldMkLst>
          <pc:docMk/>
          <pc:sldMk cId="916088381" sldId="1468"/>
        </pc:sldMkLst>
        <pc:spChg chg="mod">
          <ac:chgData name="Hamlet Markarian" userId="4926d2b407f31d77" providerId="LiveId" clId="{AEAA026E-F0D4-4F9B-9A2E-4E0560F6CD01}" dt="2020-04-16T17:47:28.411" v="3855"/>
          <ac:spMkLst>
            <pc:docMk/>
            <pc:sldMk cId="916088381" sldId="1468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7:47:34.189" v="3858" actId="20577"/>
          <ac:spMkLst>
            <pc:docMk/>
            <pc:sldMk cId="916088381" sldId="1468"/>
            <ac:spMk id="11" creationId="{A506CE94-CAF8-4717-A14A-BFE3F0380C9D}"/>
          </ac:spMkLst>
        </pc:spChg>
        <pc:spChg chg="add mod">
          <ac:chgData name="Hamlet Markarian" userId="4926d2b407f31d77" providerId="LiveId" clId="{AEAA026E-F0D4-4F9B-9A2E-4E0560F6CD01}" dt="2020-04-14T23:22:37.352" v="1676" actId="1036"/>
          <ac:spMkLst>
            <pc:docMk/>
            <pc:sldMk cId="916088381" sldId="1468"/>
            <ac:spMk id="12" creationId="{1815562C-8C22-4B62-8312-F20F2BA5FC04}"/>
          </ac:spMkLst>
        </pc:spChg>
        <pc:graphicFrameChg chg="mod">
          <ac:chgData name="Hamlet Markarian" userId="4926d2b407f31d77" providerId="LiveId" clId="{AEAA026E-F0D4-4F9B-9A2E-4E0560F6CD01}" dt="2020-04-14T22:59:51.354" v="1520" actId="14100"/>
          <ac:graphicFrameMkLst>
            <pc:docMk/>
            <pc:sldMk cId="916088381" sldId="1468"/>
            <ac:graphicFrameMk id="6" creationId="{BDE58D7C-308A-42F1-B769-D0CA5BC6D254}"/>
          </ac:graphicFrameMkLst>
        </pc:graphicFrameChg>
        <pc:graphicFrameChg chg="mod modGraphic">
          <ac:chgData name="Hamlet Markarian" userId="4926d2b407f31d77" providerId="LiveId" clId="{AEAA026E-F0D4-4F9B-9A2E-4E0560F6CD01}" dt="2020-04-14T22:59:51.354" v="1520" actId="14100"/>
          <ac:graphicFrameMkLst>
            <pc:docMk/>
            <pc:sldMk cId="916088381" sldId="1468"/>
            <ac:graphicFrameMk id="9" creationId="{14FEA120-1666-4644-B049-8BF898F42E0C}"/>
          </ac:graphicFrameMkLst>
        </pc:graphicFrameChg>
        <pc:graphicFrameChg chg="add del mod">
          <ac:chgData name="Hamlet Markarian" userId="4926d2b407f31d77" providerId="LiveId" clId="{AEAA026E-F0D4-4F9B-9A2E-4E0560F6CD01}" dt="2020-04-14T23:16:08.435" v="1595" actId="478"/>
          <ac:graphicFrameMkLst>
            <pc:docMk/>
            <pc:sldMk cId="916088381" sldId="1468"/>
            <ac:graphicFrameMk id="10" creationId="{EEFD5341-796D-49B2-9B1D-7F30D889A4E6}"/>
          </ac:graphicFrameMkLst>
        </pc:graphicFrameChg>
        <pc:graphicFrameChg chg="add del mod">
          <ac:chgData name="Hamlet Markarian" userId="4926d2b407f31d77" providerId="LiveId" clId="{AEAA026E-F0D4-4F9B-9A2E-4E0560F6CD01}" dt="2020-04-14T23:12:57.531" v="1577" actId="478"/>
          <ac:graphicFrameMkLst>
            <pc:docMk/>
            <pc:sldMk cId="916088381" sldId="1468"/>
            <ac:graphicFrameMk id="17" creationId="{3B22F76E-A559-4380-A1A6-36FE64C4D1F5}"/>
          </ac:graphicFrameMkLst>
        </pc:graphicFrameChg>
        <pc:graphicFrameChg chg="add mod">
          <ac:chgData name="Hamlet Markarian" userId="4926d2b407f31d77" providerId="LiveId" clId="{AEAA026E-F0D4-4F9B-9A2E-4E0560F6CD01}" dt="2020-04-14T23:21:33.993" v="1654" actId="14100"/>
          <ac:graphicFrameMkLst>
            <pc:docMk/>
            <pc:sldMk cId="916088381" sldId="1468"/>
            <ac:graphicFrameMk id="18" creationId="{E1AF6A26-EF97-47E1-A8BB-EEE5A8964C03}"/>
          </ac:graphicFrameMkLst>
        </pc:graphicFrameChg>
      </pc:sldChg>
      <pc:sldChg chg="addSp delSp modSp add">
        <pc:chgData name="Hamlet Markarian" userId="4926d2b407f31d77" providerId="LiveId" clId="{AEAA026E-F0D4-4F9B-9A2E-4E0560F6CD01}" dt="2020-04-15T07:31:32.813" v="1956" actId="20577"/>
        <pc:sldMkLst>
          <pc:docMk/>
          <pc:sldMk cId="1475371220" sldId="1469"/>
        </pc:sldMkLst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2" creationId="{04255A48-2E46-447F-98DA-0E287025F3FD}"/>
          </ac:spMkLst>
        </pc:spChg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7" creationId="{D2D212B0-9DBD-419F-A66E-FB6B2D896DEC}"/>
          </ac:spMkLst>
        </pc:spChg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11" creationId="{A506CE94-CAF8-4717-A14A-BFE3F0380C9D}"/>
          </ac:spMkLst>
        </pc:spChg>
        <pc:spChg chg="del">
          <ac:chgData name="Hamlet Markarian" userId="4926d2b407f31d77" providerId="LiveId" clId="{AEAA026E-F0D4-4F9B-9A2E-4E0560F6CD01}" dt="2020-04-15T07:28:55.922" v="1850" actId="478"/>
          <ac:spMkLst>
            <pc:docMk/>
            <pc:sldMk cId="1475371220" sldId="1469"/>
            <ac:spMk id="12" creationId="{1815562C-8C22-4B62-8312-F20F2BA5FC04}"/>
          </ac:spMkLst>
        </pc:spChg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16" creationId="{51A55428-D23F-4777-96FE-D91E0B26310D}"/>
          </ac:spMkLst>
        </pc:spChg>
        <pc:spChg chg="add mod">
          <ac:chgData name="Hamlet Markarian" userId="4926d2b407f31d77" providerId="LiveId" clId="{AEAA026E-F0D4-4F9B-9A2E-4E0560F6CD01}" dt="2020-04-15T07:31:32.813" v="1956" actId="20577"/>
          <ac:spMkLst>
            <pc:docMk/>
            <pc:sldMk cId="1475371220" sldId="1469"/>
            <ac:spMk id="17" creationId="{31A31EE7-5C49-4588-8279-AAA9486CAC1B}"/>
          </ac:spMkLst>
        </pc:spChg>
        <pc:spChg chg="del">
          <ac:chgData name="Hamlet Markarian" userId="4926d2b407f31d77" providerId="LiveId" clId="{AEAA026E-F0D4-4F9B-9A2E-4E0560F6CD01}" dt="2020-04-15T07:29:01.901" v="1852" actId="478"/>
          <ac:spMkLst>
            <pc:docMk/>
            <pc:sldMk cId="1475371220" sldId="1469"/>
            <ac:spMk id="19" creationId="{42101231-1855-46EE-A3D9-B84E75ACB56A}"/>
          </ac:spMkLst>
        </pc:spChg>
        <pc:graphicFrameChg chg="del">
          <ac:chgData name="Hamlet Markarian" userId="4926d2b407f31d77" providerId="LiveId" clId="{AEAA026E-F0D4-4F9B-9A2E-4E0560F6CD01}" dt="2020-04-15T07:28:55.922" v="1850" actId="478"/>
          <ac:graphicFrameMkLst>
            <pc:docMk/>
            <pc:sldMk cId="1475371220" sldId="1469"/>
            <ac:graphicFrameMk id="6" creationId="{BDE58D7C-308A-42F1-B769-D0CA5BC6D254}"/>
          </ac:graphicFrameMkLst>
        </pc:graphicFrameChg>
        <pc:graphicFrameChg chg="del">
          <ac:chgData name="Hamlet Markarian" userId="4926d2b407f31d77" providerId="LiveId" clId="{AEAA026E-F0D4-4F9B-9A2E-4E0560F6CD01}" dt="2020-04-15T07:28:55.922" v="1850" actId="478"/>
          <ac:graphicFrameMkLst>
            <pc:docMk/>
            <pc:sldMk cId="1475371220" sldId="1469"/>
            <ac:graphicFrameMk id="9" creationId="{14FEA120-1666-4644-B049-8BF898F42E0C}"/>
          </ac:graphicFrameMkLst>
        </pc:graphicFrameChg>
        <pc:graphicFrameChg chg="del">
          <ac:chgData name="Hamlet Markarian" userId="4926d2b407f31d77" providerId="LiveId" clId="{AEAA026E-F0D4-4F9B-9A2E-4E0560F6CD01}" dt="2020-04-15T07:28:55.922" v="1850" actId="478"/>
          <ac:graphicFrameMkLst>
            <pc:docMk/>
            <pc:sldMk cId="1475371220" sldId="1469"/>
            <ac:graphicFrameMk id="18" creationId="{E1AF6A26-EF97-47E1-A8BB-EEE5A8964C03}"/>
          </ac:graphicFrameMkLst>
        </pc:graphicFrameChg>
        <pc:picChg chg="del">
          <ac:chgData name="Hamlet Markarian" userId="4926d2b407f31d77" providerId="LiveId" clId="{AEAA026E-F0D4-4F9B-9A2E-4E0560F6CD01}" dt="2020-04-15T07:28:58.548" v="1851" actId="478"/>
          <ac:picMkLst>
            <pc:docMk/>
            <pc:sldMk cId="1475371220" sldId="1469"/>
            <ac:picMk id="8" creationId="{7B232918-E729-482D-BE57-AE0808CE94E7}"/>
          </ac:picMkLst>
        </pc:picChg>
        <pc:picChg chg="del">
          <ac:chgData name="Hamlet Markarian" userId="4926d2b407f31d77" providerId="LiveId" clId="{AEAA026E-F0D4-4F9B-9A2E-4E0560F6CD01}" dt="2020-04-15T07:28:58.548" v="1851" actId="478"/>
          <ac:picMkLst>
            <pc:docMk/>
            <pc:sldMk cId="1475371220" sldId="1469"/>
            <ac:picMk id="30" creationId="{34D0E67C-D226-4DF5-9D1B-EAB51874B8F3}"/>
          </ac:picMkLst>
        </pc:picChg>
        <pc:cxnChg chg="del">
          <ac:chgData name="Hamlet Markarian" userId="4926d2b407f31d77" providerId="LiveId" clId="{AEAA026E-F0D4-4F9B-9A2E-4E0560F6CD01}" dt="2020-04-15T07:28:58.548" v="1851" actId="478"/>
          <ac:cxnSpMkLst>
            <pc:docMk/>
            <pc:sldMk cId="1475371220" sldId="1469"/>
            <ac:cxnSpMk id="4" creationId="{B2126F13-2805-4595-BF39-706C71EB9732}"/>
          </ac:cxnSpMkLst>
        </pc:cxnChg>
        <pc:cxnChg chg="del">
          <ac:chgData name="Hamlet Markarian" userId="4926d2b407f31d77" providerId="LiveId" clId="{AEAA026E-F0D4-4F9B-9A2E-4E0560F6CD01}" dt="2020-04-15T07:28:58.548" v="1851" actId="478"/>
          <ac:cxnSpMkLst>
            <pc:docMk/>
            <pc:sldMk cId="1475371220" sldId="1469"/>
            <ac:cxnSpMk id="14" creationId="{CA79D57B-619B-4BC1-964C-28AFFB8F55AE}"/>
          </ac:cxnSpMkLst>
        </pc:cxnChg>
        <pc:cxnChg chg="del">
          <ac:chgData name="Hamlet Markarian" userId="4926d2b407f31d77" providerId="LiveId" clId="{AEAA026E-F0D4-4F9B-9A2E-4E0560F6CD01}" dt="2020-04-15T07:28:55.922" v="1850" actId="478"/>
          <ac:cxnSpMkLst>
            <pc:docMk/>
            <pc:sldMk cId="1475371220" sldId="1469"/>
            <ac:cxnSpMk id="15" creationId="{64095C71-CF29-4BF9-92CD-B7B33148C043}"/>
          </ac:cxnSpMkLst>
        </pc:cxnChg>
      </pc:sldChg>
      <pc:sldChg chg="add ord">
        <pc:chgData name="Hamlet Markarian" userId="4926d2b407f31d77" providerId="LiveId" clId="{AEAA026E-F0D4-4F9B-9A2E-4E0560F6CD01}" dt="2020-04-16T17:46:45.991" v="3834"/>
        <pc:sldMkLst>
          <pc:docMk/>
          <pc:sldMk cId="1711664154" sldId="1470"/>
        </pc:sldMkLst>
      </pc:sldChg>
      <pc:sldChg chg="addSp delSp modSp add">
        <pc:chgData name="Hamlet Markarian" userId="4926d2b407f31d77" providerId="LiveId" clId="{AEAA026E-F0D4-4F9B-9A2E-4E0560F6CD01}" dt="2020-04-16T14:20:39.693" v="2537"/>
        <pc:sldMkLst>
          <pc:docMk/>
          <pc:sldMk cId="1352990287" sldId="1471"/>
        </pc:sldMkLst>
        <pc:spChg chg="mod">
          <ac:chgData name="Hamlet Markarian" userId="4926d2b407f31d77" providerId="LiveId" clId="{AEAA026E-F0D4-4F9B-9A2E-4E0560F6CD01}" dt="2020-04-16T12:50:26.428" v="2198"/>
          <ac:spMkLst>
            <pc:docMk/>
            <pc:sldMk cId="1352990287" sldId="1471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4:20:39.693" v="2537"/>
          <ac:spMkLst>
            <pc:docMk/>
            <pc:sldMk cId="1352990287" sldId="1471"/>
            <ac:spMk id="11" creationId="{A506CE94-CAF8-4717-A14A-BFE3F0380C9D}"/>
          </ac:spMkLst>
        </pc:spChg>
        <pc:spChg chg="add mod">
          <ac:chgData name="Hamlet Markarian" userId="4926d2b407f31d77" providerId="LiveId" clId="{AEAA026E-F0D4-4F9B-9A2E-4E0560F6CD01}" dt="2020-04-16T14:16:32.714" v="2506" actId="1036"/>
          <ac:spMkLst>
            <pc:docMk/>
            <pc:sldMk cId="1352990287" sldId="1471"/>
            <ac:spMk id="18" creationId="{A7CE4857-6387-4DF1-9EB2-108609D0F9B6}"/>
          </ac:spMkLst>
        </pc:spChg>
        <pc:spChg chg="mod">
          <ac:chgData name="Hamlet Markarian" userId="4926d2b407f31d77" providerId="LiveId" clId="{AEAA026E-F0D4-4F9B-9A2E-4E0560F6CD01}" dt="2020-04-16T14:16:30.865" v="2503" actId="1076"/>
          <ac:spMkLst>
            <pc:docMk/>
            <pc:sldMk cId="1352990287" sldId="1471"/>
            <ac:spMk id="19" creationId="{42101231-1855-46EE-A3D9-B84E75ACB56A}"/>
          </ac:spMkLst>
        </pc:spChg>
        <pc:graphicFrameChg chg="add del mod">
          <ac:chgData name="Hamlet Markarian" userId="4926d2b407f31d77" providerId="LiveId" clId="{AEAA026E-F0D4-4F9B-9A2E-4E0560F6CD01}" dt="2020-04-16T12:54:35.791" v="2236"/>
          <ac:graphicFrameMkLst>
            <pc:docMk/>
            <pc:sldMk cId="1352990287" sldId="1471"/>
            <ac:graphicFrameMk id="3" creationId="{A0216D9D-CC44-4187-91D2-A46E5718A4BB}"/>
          </ac:graphicFrameMkLst>
        </pc:graphicFrameChg>
        <pc:graphicFrameChg chg="add mod modGraphic">
          <ac:chgData name="Hamlet Markarian" userId="4926d2b407f31d77" providerId="LiveId" clId="{AEAA026E-F0D4-4F9B-9A2E-4E0560F6CD01}" dt="2020-04-16T14:20:05.786" v="2536"/>
          <ac:graphicFrameMkLst>
            <pc:docMk/>
            <pc:sldMk cId="1352990287" sldId="1471"/>
            <ac:graphicFrameMk id="17" creationId="{ABF6C423-7B9F-44EB-BAE7-D095B917D93A}"/>
          </ac:graphicFrameMkLst>
        </pc:graphicFrameChg>
        <pc:graphicFrameChg chg="del">
          <ac:chgData name="Hamlet Markarian" userId="4926d2b407f31d77" providerId="LiveId" clId="{AEAA026E-F0D4-4F9B-9A2E-4E0560F6CD01}" dt="2020-04-16T12:49:34.648" v="2196" actId="478"/>
          <ac:graphicFrameMkLst>
            <pc:docMk/>
            <pc:sldMk cId="1352990287" sldId="1471"/>
            <ac:graphicFrameMk id="20" creationId="{A3DFD90E-B31E-4E1C-96A2-ED6CED8AA861}"/>
          </ac:graphicFrameMkLst>
        </pc:graphicFrameChg>
        <pc:graphicFrameChg chg="del">
          <ac:chgData name="Hamlet Markarian" userId="4926d2b407f31d77" providerId="LiveId" clId="{AEAA026E-F0D4-4F9B-9A2E-4E0560F6CD01}" dt="2020-04-16T12:49:34.648" v="2196" actId="478"/>
          <ac:graphicFrameMkLst>
            <pc:docMk/>
            <pc:sldMk cId="1352990287" sldId="1471"/>
            <ac:graphicFrameMk id="21" creationId="{C47DF3FC-E198-440C-91B4-77D468D49ED4}"/>
          </ac:graphicFrameMkLst>
        </pc:graphicFrameChg>
        <pc:graphicFrameChg chg="del">
          <ac:chgData name="Hamlet Markarian" userId="4926d2b407f31d77" providerId="LiveId" clId="{AEAA026E-F0D4-4F9B-9A2E-4E0560F6CD01}" dt="2020-04-16T12:49:34.648" v="2196" actId="478"/>
          <ac:graphicFrameMkLst>
            <pc:docMk/>
            <pc:sldMk cId="1352990287" sldId="1471"/>
            <ac:graphicFrameMk id="31" creationId="{188386C7-49C5-43BD-800B-03A46BBADEB6}"/>
          </ac:graphicFrameMkLst>
        </pc:graphicFrameChg>
        <pc:picChg chg="add del mod">
          <ac:chgData name="Hamlet Markarian" userId="4926d2b407f31d77" providerId="LiveId" clId="{AEAA026E-F0D4-4F9B-9A2E-4E0560F6CD01}" dt="2020-04-16T13:16:56.120" v="2369" actId="21"/>
          <ac:picMkLst>
            <pc:docMk/>
            <pc:sldMk cId="1352990287" sldId="1471"/>
            <ac:picMk id="6" creationId="{222FCCA8-B31F-442D-8920-BA5E2F15735E}"/>
          </ac:picMkLst>
        </pc:picChg>
        <pc:picChg chg="add mod">
          <ac:chgData name="Hamlet Markarian" userId="4926d2b407f31d77" providerId="LiveId" clId="{AEAA026E-F0D4-4F9B-9A2E-4E0560F6CD01}" dt="2020-04-16T14:15:00.986" v="2486" actId="465"/>
          <ac:picMkLst>
            <pc:docMk/>
            <pc:sldMk cId="1352990287" sldId="1471"/>
            <ac:picMk id="9" creationId="{95528920-B307-4171-8EEA-AC71797AEB1E}"/>
          </ac:picMkLst>
        </pc:picChg>
        <pc:picChg chg="add del mod">
          <ac:chgData name="Hamlet Markarian" userId="4926d2b407f31d77" providerId="LiveId" clId="{AEAA026E-F0D4-4F9B-9A2E-4E0560F6CD01}" dt="2020-04-16T13:31:25.039" v="2413" actId="478"/>
          <ac:picMkLst>
            <pc:docMk/>
            <pc:sldMk cId="1352990287" sldId="1471"/>
            <ac:picMk id="12" creationId="{95424748-A6A5-4190-A777-82082FE56BE4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2" creationId="{9D463E7A-CD43-4388-B752-8CD735D9295F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3" creationId="{3B5292EE-33D2-47F2-946A-2FB9881D8C51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4" creationId="{A57B1ED5-B0A5-4393-BE51-30E2C447A563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5" creationId="{A173D3D0-58FE-4B54-9354-1C8B16D47CD3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6" creationId="{3B50997D-996B-4944-9654-A0D0510841E8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7" creationId="{71D7DB28-4625-45E0-9C3F-DF116492928D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8" creationId="{68AE6701-437B-4B8E-AF10-2A6BB8812FC4}"/>
          </ac:picMkLst>
        </pc:picChg>
        <pc:picChg chg="add del mod">
          <ac:chgData name="Hamlet Markarian" userId="4926d2b407f31d77" providerId="LiveId" clId="{AEAA026E-F0D4-4F9B-9A2E-4E0560F6CD01}" dt="2020-04-16T13:27:34.359" v="2408" actId="478"/>
          <ac:picMkLst>
            <pc:docMk/>
            <pc:sldMk cId="1352990287" sldId="1471"/>
            <ac:picMk id="29" creationId="{653D6284-9226-4774-BC11-C271CF9E8E2F}"/>
          </ac:picMkLst>
        </pc:picChg>
        <pc:picChg chg="add mod">
          <ac:chgData name="Hamlet Markarian" userId="4926d2b407f31d77" providerId="LiveId" clId="{AEAA026E-F0D4-4F9B-9A2E-4E0560F6CD01}" dt="2020-04-16T14:15:16.913" v="2491" actId="1076"/>
          <ac:picMkLst>
            <pc:docMk/>
            <pc:sldMk cId="1352990287" sldId="1471"/>
            <ac:picMk id="32" creationId="{A6DC601F-0EAE-4016-8106-576451B4C30E}"/>
          </ac:picMkLst>
        </pc:picChg>
        <pc:picChg chg="add mod">
          <ac:chgData name="Hamlet Markarian" userId="4926d2b407f31d77" providerId="LiveId" clId="{AEAA026E-F0D4-4F9B-9A2E-4E0560F6CD01}" dt="2020-04-16T14:15:18.964" v="2492" actId="1076"/>
          <ac:picMkLst>
            <pc:docMk/>
            <pc:sldMk cId="1352990287" sldId="1471"/>
            <ac:picMk id="33" creationId="{E3E90226-FBE0-4067-9F12-6D4006BE23E3}"/>
          </ac:picMkLst>
        </pc:picChg>
        <pc:picChg chg="add mod">
          <ac:chgData name="Hamlet Markarian" userId="4926d2b407f31d77" providerId="LiveId" clId="{AEAA026E-F0D4-4F9B-9A2E-4E0560F6CD01}" dt="2020-04-16T14:15:14.822" v="2490" actId="1076"/>
          <ac:picMkLst>
            <pc:docMk/>
            <pc:sldMk cId="1352990287" sldId="1471"/>
            <ac:picMk id="34" creationId="{15A378FC-B461-4223-A905-1E71962C55DC}"/>
          </ac:picMkLst>
        </pc:picChg>
        <pc:picChg chg="add mod">
          <ac:chgData name="Hamlet Markarian" userId="4926d2b407f31d77" providerId="LiveId" clId="{AEAA026E-F0D4-4F9B-9A2E-4E0560F6CD01}" dt="2020-04-16T14:15:13.230" v="2489" actId="1076"/>
          <ac:picMkLst>
            <pc:docMk/>
            <pc:sldMk cId="1352990287" sldId="1471"/>
            <ac:picMk id="35" creationId="{3A7F6B9C-5524-4B77-8817-A6963C825D14}"/>
          </ac:picMkLst>
        </pc:picChg>
        <pc:picChg chg="add mod">
          <ac:chgData name="Hamlet Markarian" userId="4926d2b407f31d77" providerId="LiveId" clId="{AEAA026E-F0D4-4F9B-9A2E-4E0560F6CD01}" dt="2020-04-16T14:15:10.661" v="2488" actId="1076"/>
          <ac:picMkLst>
            <pc:docMk/>
            <pc:sldMk cId="1352990287" sldId="1471"/>
            <ac:picMk id="36" creationId="{BAF14DB3-7410-47F7-87FE-310567003801}"/>
          </ac:picMkLst>
        </pc:picChg>
        <pc:picChg chg="add mod">
          <ac:chgData name="Hamlet Markarian" userId="4926d2b407f31d77" providerId="LiveId" clId="{AEAA026E-F0D4-4F9B-9A2E-4E0560F6CD01}" dt="2020-04-16T14:15:00.986" v="2486" actId="465"/>
          <ac:picMkLst>
            <pc:docMk/>
            <pc:sldMk cId="1352990287" sldId="1471"/>
            <ac:picMk id="37" creationId="{15BCB613-145C-4FED-9ECC-2DBDA24F4979}"/>
          </ac:picMkLst>
        </pc:picChg>
      </pc:sldChg>
      <pc:sldChg chg="addSp modSp add">
        <pc:chgData name="Hamlet Markarian" userId="4926d2b407f31d77" providerId="LiveId" clId="{AEAA026E-F0D4-4F9B-9A2E-4E0560F6CD01}" dt="2020-04-16T16:32:53.102" v="3404" actId="242"/>
        <pc:sldMkLst>
          <pc:docMk/>
          <pc:sldMk cId="1592145970" sldId="1472"/>
        </pc:sldMkLst>
        <pc:spChg chg="mod">
          <ac:chgData name="Hamlet Markarian" userId="4926d2b407f31d77" providerId="LiveId" clId="{AEAA026E-F0D4-4F9B-9A2E-4E0560F6CD01}" dt="2020-04-16T15:50:55.648" v="3044" actId="20577"/>
          <ac:spMkLst>
            <pc:docMk/>
            <pc:sldMk cId="1592145970" sldId="1472"/>
            <ac:spMk id="16" creationId="{51A55428-D23F-4777-96FE-D91E0B26310D}"/>
          </ac:spMkLst>
        </pc:spChg>
        <pc:graphicFrameChg chg="mod modGraphic">
          <ac:chgData name="Hamlet Markarian" userId="4926d2b407f31d77" providerId="LiveId" clId="{AEAA026E-F0D4-4F9B-9A2E-4E0560F6CD01}" dt="2020-04-16T16:32:53.102" v="3404" actId="242"/>
          <ac:graphicFrameMkLst>
            <pc:docMk/>
            <pc:sldMk cId="1592145970" sldId="1472"/>
            <ac:graphicFrameMk id="45" creationId="{7F0BCA57-A512-465C-808D-C0722420C7BA}"/>
          </ac:graphicFrameMkLst>
        </pc:graphicFrameChg>
        <pc:cxnChg chg="add">
          <ac:chgData name="Hamlet Markarian" userId="4926d2b407f31d77" providerId="LiveId" clId="{AEAA026E-F0D4-4F9B-9A2E-4E0560F6CD01}" dt="2020-04-16T15:53:55.175" v="3067"/>
          <ac:cxnSpMkLst>
            <pc:docMk/>
            <pc:sldMk cId="1592145970" sldId="1472"/>
            <ac:cxnSpMk id="7" creationId="{0DDDC5E9-9B32-449E-8CAA-7C55D7B6E48C}"/>
          </ac:cxnSpMkLst>
        </pc:cxnChg>
      </pc:sldChg>
      <pc:sldChg chg="addSp delSp modSp add ord">
        <pc:chgData name="Hamlet Markarian" userId="4926d2b407f31d77" providerId="LiveId" clId="{AEAA026E-F0D4-4F9B-9A2E-4E0560F6CD01}" dt="2020-04-16T17:41:51.037" v="3801" actId="207"/>
        <pc:sldMkLst>
          <pc:docMk/>
          <pc:sldMk cId="137412399" sldId="1473"/>
        </pc:sldMkLst>
        <pc:spChg chg="mod">
          <ac:chgData name="Hamlet Markarian" userId="4926d2b407f31d77" providerId="LiveId" clId="{AEAA026E-F0D4-4F9B-9A2E-4E0560F6CD01}" dt="2020-04-16T16:08:12.289" v="3331" actId="14100"/>
          <ac:spMkLst>
            <pc:docMk/>
            <pc:sldMk cId="137412399" sldId="1473"/>
            <ac:spMk id="7" creationId="{5104AB3E-CB08-4420-B16C-D2F69B550214}"/>
          </ac:spMkLst>
        </pc:spChg>
        <pc:spChg chg="del mod topLvl">
          <ac:chgData name="Hamlet Markarian" userId="4926d2b407f31d77" providerId="LiveId" clId="{AEAA026E-F0D4-4F9B-9A2E-4E0560F6CD01}" dt="2020-04-16T16:03:03.014" v="3225" actId="478"/>
          <ac:spMkLst>
            <pc:docMk/>
            <pc:sldMk cId="137412399" sldId="1473"/>
            <ac:spMk id="8" creationId="{FA409220-4109-4E16-B5A7-C86DE6F2ABF4}"/>
          </ac:spMkLst>
        </pc:spChg>
        <pc:spChg chg="del mod topLvl">
          <ac:chgData name="Hamlet Markarian" userId="4926d2b407f31d77" providerId="LiveId" clId="{AEAA026E-F0D4-4F9B-9A2E-4E0560F6CD01}" dt="2020-04-16T16:00:53.005" v="3177" actId="478"/>
          <ac:spMkLst>
            <pc:docMk/>
            <pc:sldMk cId="137412399" sldId="1473"/>
            <ac:spMk id="10" creationId="{31A5F4A2-7D85-4588-8F84-E0F7430866A8}"/>
          </ac:spMkLst>
        </pc:spChg>
        <pc:spChg chg="mod">
          <ac:chgData name="Hamlet Markarian" userId="4926d2b407f31d77" providerId="LiveId" clId="{AEAA026E-F0D4-4F9B-9A2E-4E0560F6CD01}" dt="2020-04-16T15:52:25.160" v="3052" actId="20577"/>
          <ac:spMkLst>
            <pc:docMk/>
            <pc:sldMk cId="137412399" sldId="1473"/>
            <ac:spMk id="16" creationId="{51A55428-D23F-4777-96FE-D91E0B26310D}"/>
          </ac:spMkLst>
        </pc:spChg>
        <pc:spChg chg="add mod">
          <ac:chgData name="Hamlet Markarian" userId="4926d2b407f31d77" providerId="LiveId" clId="{AEAA026E-F0D4-4F9B-9A2E-4E0560F6CD01}" dt="2020-04-16T15:53:02.199" v="3056" actId="1076"/>
          <ac:spMkLst>
            <pc:docMk/>
            <pc:sldMk cId="137412399" sldId="1473"/>
            <ac:spMk id="23" creationId="{C8F84E26-A591-49F0-B866-9694B44CEF00}"/>
          </ac:spMkLst>
        </pc:spChg>
        <pc:spChg chg="add mod">
          <ac:chgData name="Hamlet Markarian" userId="4926d2b407f31d77" providerId="LiveId" clId="{AEAA026E-F0D4-4F9B-9A2E-4E0560F6CD01}" dt="2020-04-16T16:08:07.397" v="3330" actId="1037"/>
          <ac:spMkLst>
            <pc:docMk/>
            <pc:sldMk cId="137412399" sldId="1473"/>
            <ac:spMk id="26" creationId="{4A907CF8-2E71-4A2C-A291-5F47B1842B90}"/>
          </ac:spMkLst>
        </pc:spChg>
        <pc:spChg chg="add mod">
          <ac:chgData name="Hamlet Markarian" userId="4926d2b407f31d77" providerId="LiveId" clId="{AEAA026E-F0D4-4F9B-9A2E-4E0560F6CD01}" dt="2020-04-16T16:08:07.397" v="3330" actId="1037"/>
          <ac:spMkLst>
            <pc:docMk/>
            <pc:sldMk cId="137412399" sldId="1473"/>
            <ac:spMk id="27" creationId="{8710A16D-0506-4951-A551-A70396C81CA9}"/>
          </ac:spMkLst>
        </pc:spChg>
        <pc:spChg chg="add mod">
          <ac:chgData name="Hamlet Markarian" userId="4926d2b407f31d77" providerId="LiveId" clId="{AEAA026E-F0D4-4F9B-9A2E-4E0560F6CD01}" dt="2020-04-16T16:08:02.126" v="3327" actId="1036"/>
          <ac:spMkLst>
            <pc:docMk/>
            <pc:sldMk cId="137412399" sldId="1473"/>
            <ac:spMk id="28" creationId="{F485C2FB-97C4-4D89-974F-B3F45232F5AB}"/>
          </ac:spMkLst>
        </pc:spChg>
        <pc:spChg chg="add mod">
          <ac:chgData name="Hamlet Markarian" userId="4926d2b407f31d77" providerId="LiveId" clId="{AEAA026E-F0D4-4F9B-9A2E-4E0560F6CD01}" dt="2020-04-16T16:08:25.680" v="3332" actId="571"/>
          <ac:spMkLst>
            <pc:docMk/>
            <pc:sldMk cId="137412399" sldId="1473"/>
            <ac:spMk id="29" creationId="{C6E3FCAB-471D-4776-869C-391A5F0239EC}"/>
          </ac:spMkLst>
        </pc:spChg>
        <pc:spChg chg="add mod">
          <ac:chgData name="Hamlet Markarian" userId="4926d2b407f31d77" providerId="LiveId" clId="{AEAA026E-F0D4-4F9B-9A2E-4E0560F6CD01}" dt="2020-04-16T17:41:47.443" v="3799" actId="207"/>
          <ac:spMkLst>
            <pc:docMk/>
            <pc:sldMk cId="137412399" sldId="1473"/>
            <ac:spMk id="31" creationId="{04A5DD6F-CD64-45B4-9557-343496AEA1E1}"/>
          </ac:spMkLst>
        </pc:spChg>
        <pc:spChg chg="del mod topLvl">
          <ac:chgData name="Hamlet Markarian" userId="4926d2b407f31d77" providerId="LiveId" clId="{AEAA026E-F0D4-4F9B-9A2E-4E0560F6CD01}" dt="2020-04-16T16:03:03.014" v="3225" actId="478"/>
          <ac:spMkLst>
            <pc:docMk/>
            <pc:sldMk cId="137412399" sldId="1473"/>
            <ac:spMk id="34" creationId="{A8447F75-0CB7-4734-BD3C-5EDE55E474C8}"/>
          </ac:spMkLst>
        </pc:spChg>
        <pc:spChg chg="del mod topLvl">
          <ac:chgData name="Hamlet Markarian" userId="4926d2b407f31d77" providerId="LiveId" clId="{AEAA026E-F0D4-4F9B-9A2E-4E0560F6CD01}" dt="2020-04-16T16:04:54.085" v="3236" actId="478"/>
          <ac:spMkLst>
            <pc:docMk/>
            <pc:sldMk cId="137412399" sldId="1473"/>
            <ac:spMk id="36" creationId="{B9CEC1D9-8E99-42D4-9A29-5C144015C32D}"/>
          </ac:spMkLst>
        </pc:spChg>
        <pc:spChg chg="add mod">
          <ac:chgData name="Hamlet Markarian" userId="4926d2b407f31d77" providerId="LiveId" clId="{AEAA026E-F0D4-4F9B-9A2E-4E0560F6CD01}" dt="2020-04-16T16:08:36.116" v="3334" actId="14100"/>
          <ac:spMkLst>
            <pc:docMk/>
            <pc:sldMk cId="137412399" sldId="1473"/>
            <ac:spMk id="43" creationId="{F6E4F1BA-19D0-4F44-8A8F-8ACCEEF6C9C8}"/>
          </ac:spMkLst>
        </pc:spChg>
        <pc:spChg chg="add mod">
          <ac:chgData name="Hamlet Markarian" userId="4926d2b407f31d77" providerId="LiveId" clId="{AEAA026E-F0D4-4F9B-9A2E-4E0560F6CD01}" dt="2020-04-16T16:09:18.312" v="3344" actId="242"/>
          <ac:spMkLst>
            <pc:docMk/>
            <pc:sldMk cId="137412399" sldId="1473"/>
            <ac:spMk id="44" creationId="{9FA5254D-3A92-4D85-9A26-98EF0469D7D5}"/>
          </ac:spMkLst>
        </pc:spChg>
        <pc:spChg chg="add mod">
          <ac:chgData name="Hamlet Markarian" userId="4926d2b407f31d77" providerId="LiveId" clId="{AEAA026E-F0D4-4F9B-9A2E-4E0560F6CD01}" dt="2020-04-16T17:41:18.107" v="3736"/>
          <ac:spMkLst>
            <pc:docMk/>
            <pc:sldMk cId="137412399" sldId="1473"/>
            <ac:spMk id="45" creationId="{585D97FA-10DA-43D8-B5F6-E187A69BE626}"/>
          </ac:spMkLst>
        </pc:spChg>
        <pc:spChg chg="add mod">
          <ac:chgData name="Hamlet Markarian" userId="4926d2b407f31d77" providerId="LiveId" clId="{AEAA026E-F0D4-4F9B-9A2E-4E0560F6CD01}" dt="2020-04-16T16:09:32.425" v="3345" actId="571"/>
          <ac:spMkLst>
            <pc:docMk/>
            <pc:sldMk cId="137412399" sldId="1473"/>
            <ac:spMk id="46" creationId="{C9E74925-8316-408E-9409-E0926B752680}"/>
          </ac:spMkLst>
        </pc:spChg>
        <pc:spChg chg="add del mod">
          <ac:chgData name="Hamlet Markarian" userId="4926d2b407f31d77" providerId="LiveId" clId="{AEAA026E-F0D4-4F9B-9A2E-4E0560F6CD01}" dt="2020-04-16T16:10:13.718" v="3350" actId="478"/>
          <ac:spMkLst>
            <pc:docMk/>
            <pc:sldMk cId="137412399" sldId="1473"/>
            <ac:spMk id="47" creationId="{DA6A27BC-59A5-4084-AA78-97DA3004CAA0}"/>
          </ac:spMkLst>
        </pc:spChg>
        <pc:spChg chg="add mod">
          <ac:chgData name="Hamlet Markarian" userId="4926d2b407f31d77" providerId="LiveId" clId="{AEAA026E-F0D4-4F9B-9A2E-4E0560F6CD01}" dt="2020-04-16T16:09:59.171" v="3347" actId="14100"/>
          <ac:spMkLst>
            <pc:docMk/>
            <pc:sldMk cId="137412399" sldId="1473"/>
            <ac:spMk id="49" creationId="{57EB13A8-2B93-4B60-9CC2-D082547D9C43}"/>
          </ac:spMkLst>
        </pc:spChg>
        <pc:spChg chg="add mod">
          <ac:chgData name="Hamlet Markarian" userId="4926d2b407f31d77" providerId="LiveId" clId="{AEAA026E-F0D4-4F9B-9A2E-4E0560F6CD01}" dt="2020-04-16T16:10:20.759" v="3352" actId="14100"/>
          <ac:spMkLst>
            <pc:docMk/>
            <pc:sldMk cId="137412399" sldId="1473"/>
            <ac:spMk id="50" creationId="{5B70A06A-7E6A-4455-A3A7-07D64DF2170A}"/>
          </ac:spMkLst>
        </pc:spChg>
        <pc:spChg chg="add del mod">
          <ac:chgData name="Hamlet Markarian" userId="4926d2b407f31d77" providerId="LiveId" clId="{AEAA026E-F0D4-4F9B-9A2E-4E0560F6CD01}" dt="2020-04-16T16:10:12.085" v="3349" actId="478"/>
          <ac:spMkLst>
            <pc:docMk/>
            <pc:sldMk cId="137412399" sldId="1473"/>
            <ac:spMk id="51" creationId="{7CF33BFB-2D22-431C-A060-74FC4D9BD6A8}"/>
          </ac:spMkLst>
        </pc:spChg>
        <pc:spChg chg="mod">
          <ac:chgData name="Hamlet Markarian" userId="4926d2b407f31d77" providerId="LiveId" clId="{AEAA026E-F0D4-4F9B-9A2E-4E0560F6CD01}" dt="2020-04-16T17:41:51.037" v="3801" actId="207"/>
          <ac:spMkLst>
            <pc:docMk/>
            <pc:sldMk cId="137412399" sldId="1473"/>
            <ac:spMk id="54" creationId="{B13A71EC-DD6B-4196-A7B9-B0BE3AAD17DA}"/>
          </ac:spMkLst>
        </pc:spChg>
        <pc:spChg chg="del mod">
          <ac:chgData name="Hamlet Markarian" userId="4926d2b407f31d77" providerId="LiveId" clId="{AEAA026E-F0D4-4F9B-9A2E-4E0560F6CD01}" dt="2020-04-16T16:03:03.014" v="3225" actId="478"/>
          <ac:spMkLst>
            <pc:docMk/>
            <pc:sldMk cId="137412399" sldId="1473"/>
            <ac:spMk id="55" creationId="{2584D3F0-31EB-4B00-AF81-BFC5AE08B638}"/>
          </ac:spMkLst>
        </pc:spChg>
        <pc:grpChg chg="del mod">
          <ac:chgData name="Hamlet Markarian" userId="4926d2b407f31d77" providerId="LiveId" clId="{AEAA026E-F0D4-4F9B-9A2E-4E0560F6CD01}" dt="2020-04-16T15:58:32.132" v="3155" actId="165"/>
          <ac:grpSpMkLst>
            <pc:docMk/>
            <pc:sldMk cId="137412399" sldId="1473"/>
            <ac:grpSpMk id="5" creationId="{B47CFD92-C4D9-4719-85BE-E2ABEE97CC30}"/>
          </ac:grpSpMkLst>
        </pc:grpChg>
        <pc:grpChg chg="del mod">
          <ac:chgData name="Hamlet Markarian" userId="4926d2b407f31d77" providerId="LiveId" clId="{AEAA026E-F0D4-4F9B-9A2E-4E0560F6CD01}" dt="2020-04-16T16:01:01.045" v="3178" actId="165"/>
          <ac:grpSpMkLst>
            <pc:docMk/>
            <pc:sldMk cId="137412399" sldId="1473"/>
            <ac:grpSpMk id="33" creationId="{1632FAEE-9FF4-4072-B63A-9DED23359B50}"/>
          </ac:grpSpMkLst>
        </pc:grpChg>
        <pc:grpChg chg="del mod">
          <ac:chgData name="Hamlet Markarian" userId="4926d2b407f31d77" providerId="LiveId" clId="{AEAA026E-F0D4-4F9B-9A2E-4E0560F6CD01}" dt="2020-04-16T16:03:03.014" v="3225" actId="478"/>
          <ac:grpSpMkLst>
            <pc:docMk/>
            <pc:sldMk cId="137412399" sldId="1473"/>
            <ac:grpSpMk id="38" creationId="{6196F202-50EC-4DD7-8FA6-6982EAE28966}"/>
          </ac:grpSpMkLst>
        </pc:grpChg>
        <pc:picChg chg="add mod">
          <ac:chgData name="Hamlet Markarian" userId="4926d2b407f31d77" providerId="LiveId" clId="{AEAA026E-F0D4-4F9B-9A2E-4E0560F6CD01}" dt="2020-04-16T17:41:29.809" v="3749" actId="1038"/>
          <ac:picMkLst>
            <pc:docMk/>
            <pc:sldMk cId="137412399" sldId="1473"/>
            <ac:picMk id="32" creationId="{DE6B1012-40EB-4015-A205-B1720FE538E5}"/>
          </ac:picMkLst>
        </pc:picChg>
        <pc:picChg chg="mod topLvl">
          <ac:chgData name="Hamlet Markarian" userId="4926d2b407f31d77" providerId="LiveId" clId="{AEAA026E-F0D4-4F9B-9A2E-4E0560F6CD01}" dt="2020-04-16T17:41:29.809" v="3749" actId="1038"/>
          <ac:picMkLst>
            <pc:docMk/>
            <pc:sldMk cId="137412399" sldId="1473"/>
            <ac:picMk id="35" creationId="{65E7155A-5D76-49D9-ADCD-6052107A84D8}"/>
          </ac:picMkLst>
        </pc:picChg>
        <pc:picChg chg="add del mod">
          <ac:chgData name="Hamlet Markarian" userId="4926d2b407f31d77" providerId="LiveId" clId="{AEAA026E-F0D4-4F9B-9A2E-4E0560F6CD01}" dt="2020-04-16T16:10:17.734" v="3351" actId="478"/>
          <ac:picMkLst>
            <pc:docMk/>
            <pc:sldMk cId="137412399" sldId="1473"/>
            <ac:picMk id="48" creationId="{3177240D-0ACB-452F-8127-C927CB99C8A5}"/>
          </ac:picMkLst>
        </pc:picChg>
        <pc:cxnChg chg="del mod topLvl">
          <ac:chgData name="Hamlet Markarian" userId="4926d2b407f31d77" providerId="LiveId" clId="{AEAA026E-F0D4-4F9B-9A2E-4E0560F6CD01}" dt="2020-04-16T16:03:03.014" v="3225" actId="478"/>
          <ac:cxnSpMkLst>
            <pc:docMk/>
            <pc:sldMk cId="137412399" sldId="1473"/>
            <ac:cxnSpMk id="4" creationId="{1EFEEE03-CA59-4BFF-AF02-FF01CE393C74}"/>
          </ac:cxnSpMkLst>
        </pc:cxnChg>
        <pc:cxnChg chg="add">
          <ac:chgData name="Hamlet Markarian" userId="4926d2b407f31d77" providerId="LiveId" clId="{AEAA026E-F0D4-4F9B-9A2E-4E0560F6CD01}" dt="2020-04-16T15:52:49.335" v="3053"/>
          <ac:cxnSpMkLst>
            <pc:docMk/>
            <pc:sldMk cId="137412399" sldId="1473"/>
            <ac:cxnSpMk id="24" creationId="{CBA1753C-949E-4C06-AA7A-2B8F6BD71210}"/>
          </ac:cxnSpMkLst>
        </pc:cxnChg>
        <pc:cxnChg chg="add">
          <ac:chgData name="Hamlet Markarian" userId="4926d2b407f31d77" providerId="LiveId" clId="{AEAA026E-F0D4-4F9B-9A2E-4E0560F6CD01}" dt="2020-04-16T15:53:12.175" v="3057"/>
          <ac:cxnSpMkLst>
            <pc:docMk/>
            <pc:sldMk cId="137412399" sldId="1473"/>
            <ac:cxnSpMk id="25" creationId="{AC2D835D-913D-4EE2-B7B4-E79E4F240094}"/>
          </ac:cxnSpMkLst>
        </pc:cxnChg>
        <pc:cxnChg chg="del mod topLvl">
          <ac:chgData name="Hamlet Markarian" userId="4926d2b407f31d77" providerId="LiveId" clId="{AEAA026E-F0D4-4F9B-9A2E-4E0560F6CD01}" dt="2020-04-16T16:03:03.014" v="3225" actId="478"/>
          <ac:cxnSpMkLst>
            <pc:docMk/>
            <pc:sldMk cId="137412399" sldId="1473"/>
            <ac:cxnSpMk id="37" creationId="{1965C0E5-A18C-42E2-A7BF-0FD1BE1F4907}"/>
          </ac:cxnSpMkLst>
        </pc:cxnChg>
      </pc:sldChg>
      <pc:sldChg chg="add ord">
        <pc:chgData name="Hamlet Markarian" userId="4926d2b407f31d77" providerId="LiveId" clId="{AEAA026E-F0D4-4F9B-9A2E-4E0560F6CD01}" dt="2020-04-16T15:54:12.994" v="3071"/>
        <pc:sldMkLst>
          <pc:docMk/>
          <pc:sldMk cId="1817036303" sldId="1474"/>
        </pc:sldMkLst>
      </pc:sldChg>
      <pc:sldMasterChg chg="delSldLayout">
        <pc:chgData name="Hamlet Markarian" userId="4926d2b407f31d77" providerId="LiveId" clId="{AEAA026E-F0D4-4F9B-9A2E-4E0560F6CD01}" dt="2020-04-15T07:24:31.014" v="182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AEAA026E-F0D4-4F9B-9A2E-4E0560F6CD01}" dt="2020-04-15T07:24:31.014" v="182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CC21585-5D04-443B-8819-59CEF534AFDF}"/>
    <pc:docChg chg="undo custSel addSld delSld modSld sldOrd modSection">
      <pc:chgData name="Hamlet Markarian" userId="4926d2b407f31d77" providerId="LiveId" clId="{8CC21585-5D04-443B-8819-59CEF534AFDF}" dt="2020-04-10T10:06:24.377" v="1272" actId="207"/>
      <pc:docMkLst>
        <pc:docMk/>
      </pc:docMkLst>
      <pc:sldChg chg="modSp">
        <pc:chgData name="Hamlet Markarian" userId="4926d2b407f31d77" providerId="LiveId" clId="{8CC21585-5D04-443B-8819-59CEF534AFDF}" dt="2020-04-10T10:06:24.377" v="1272" actId="207"/>
        <pc:sldMkLst>
          <pc:docMk/>
          <pc:sldMk cId="1488022321" sldId="1336"/>
        </pc:sldMkLst>
        <pc:spChg chg="mod">
          <ac:chgData name="Hamlet Markarian" userId="4926d2b407f31d77" providerId="LiveId" clId="{8CC21585-5D04-443B-8819-59CEF534AFDF}" dt="2020-04-10T07:33:32.958" v="2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8CC21585-5D04-443B-8819-59CEF534AFDF}" dt="2020-04-10T10:06:24.377" v="1272" actId="207"/>
          <ac:picMkLst>
            <pc:docMk/>
            <pc:sldMk cId="1488022321" sldId="1336"/>
            <ac:picMk id="10" creationId="{4D81A94D-9932-44C6-8B7D-EE36CA1DB8B4}"/>
          </ac:picMkLst>
        </pc:picChg>
      </pc:sldChg>
      <pc:sldChg chg="addSp delSp modSp mod ord">
        <pc:chgData name="Hamlet Markarian" userId="4926d2b407f31d77" providerId="LiveId" clId="{8CC21585-5D04-443B-8819-59CEF534AFDF}" dt="2020-04-10T08:12:41.304" v="311" actId="1035"/>
        <pc:sldMkLst>
          <pc:docMk/>
          <pc:sldMk cId="50890922" sldId="1437"/>
        </pc:sldMkLst>
        <pc:spChg chg="add del mod">
          <ac:chgData name="Hamlet Markarian" userId="4926d2b407f31d77" providerId="LiveId" clId="{8CC21585-5D04-443B-8819-59CEF534AFDF}" dt="2020-04-10T07:39:38.065" v="54" actId="478"/>
          <ac:spMkLst>
            <pc:docMk/>
            <pc:sldMk cId="50890922" sldId="1437"/>
            <ac:spMk id="9" creationId="{2B4FD03E-BA47-4C01-B1AA-CEF6B6AF9CF1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1" creationId="{6343BB1C-4EB0-43FC-B3C9-557E96B788BD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2" creationId="{812B5A58-4D9D-455B-A237-30FD38DA9D08}"/>
          </ac:spMkLst>
        </pc:spChg>
        <pc:spChg chg="add del mod ord">
          <ac:chgData name="Hamlet Markarian" userId="4926d2b407f31d77" providerId="LiveId" clId="{8CC21585-5D04-443B-8819-59CEF534AFDF}" dt="2020-04-10T08:03:27.251" v="163" actId="207"/>
          <ac:spMkLst>
            <pc:docMk/>
            <pc:sldMk cId="50890922" sldId="1437"/>
            <ac:spMk id="13" creationId="{45E55A27-B275-4572-8F9E-D77B5EC43F08}"/>
          </ac:spMkLst>
        </pc:spChg>
        <pc:spChg chg="add del">
          <ac:chgData name="Hamlet Markarian" userId="4926d2b407f31d77" providerId="LiveId" clId="{8CC21585-5D04-443B-8819-59CEF534AFDF}" dt="2020-04-10T07:46:24.042" v="116" actId="478"/>
          <ac:spMkLst>
            <pc:docMk/>
            <pc:sldMk cId="50890922" sldId="1437"/>
            <ac:spMk id="15" creationId="{C6E06462-39E8-466A-BDDF-C9E505B8C224}"/>
          </ac:spMkLst>
        </pc:spChg>
        <pc:spChg chg="add mod">
          <ac:chgData name="Hamlet Markarian" userId="4926d2b407f31d77" providerId="LiveId" clId="{8CC21585-5D04-443B-8819-59CEF534AFDF}" dt="2020-04-10T08:04:49.873" v="185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05:40.012" v="190" actId="207"/>
          <ac:spMkLst>
            <pc:docMk/>
            <pc:sldMk cId="50890922" sldId="1437"/>
            <ac:spMk id="16" creationId="{51A55428-D23F-4777-96FE-D91E0B26310D}"/>
          </ac:spMkLst>
        </pc:spChg>
        <pc:spChg chg="add del mod">
          <ac:chgData name="Hamlet Markarian" userId="4926d2b407f31d77" providerId="LiveId" clId="{8CC21585-5D04-443B-8819-59CEF534AFDF}" dt="2020-04-10T07:58:12.528" v="151" actId="478"/>
          <ac:spMkLst>
            <pc:docMk/>
            <pc:sldMk cId="50890922" sldId="1437"/>
            <ac:spMk id="17" creationId="{B2E0F27C-5DF4-4DC6-80FA-7239E34B5581}"/>
          </ac:spMkLst>
        </pc:spChg>
        <pc:spChg chg="add del mod">
          <ac:chgData name="Hamlet Markarian" userId="4926d2b407f31d77" providerId="LiveId" clId="{8CC21585-5D04-443B-8819-59CEF534AFDF}" dt="2020-04-10T07:58:10.914" v="150" actId="478"/>
          <ac:spMkLst>
            <pc:docMk/>
            <pc:sldMk cId="50890922" sldId="1437"/>
            <ac:spMk id="18" creationId="{B19DFE1F-F689-45F6-91A2-9501CC288E58}"/>
          </ac:spMkLst>
        </pc:spChg>
        <pc:spChg chg="ord">
          <ac:chgData name="Hamlet Markarian" userId="4926d2b407f31d77" providerId="LiveId" clId="{8CC21585-5D04-443B-8819-59CEF534AFDF}" dt="2020-04-10T07:42:19.327" v="100" actId="167"/>
          <ac:spMkLst>
            <pc:docMk/>
            <pc:sldMk cId="50890922" sldId="1437"/>
            <ac:spMk id="19" creationId="{42101231-1855-46EE-A3D9-B84E75ACB56A}"/>
          </ac:spMkLst>
        </pc:spChg>
        <pc:spChg chg="add mod">
          <ac:chgData name="Hamlet Markarian" userId="4926d2b407f31d77" providerId="LiveId" clId="{8CC21585-5D04-443B-8819-59CEF534AFDF}" dt="2020-04-10T08:05:05.607" v="189" actId="1076"/>
          <ac:spMkLst>
            <pc:docMk/>
            <pc:sldMk cId="50890922" sldId="1437"/>
            <ac:spMk id="20" creationId="{01E08E54-8433-48E9-B5E5-A623D973A671}"/>
          </ac:spMkLst>
        </pc:spChg>
        <pc:spChg chg="add mod">
          <ac:chgData name="Hamlet Markarian" userId="4926d2b407f31d77" providerId="LiveId" clId="{8CC21585-5D04-443B-8819-59CEF534AFDF}" dt="2020-04-10T08:08:27.083" v="238" actId="1076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8CC21585-5D04-443B-8819-59CEF534AFDF}" dt="2020-04-10T08:10:24.253" v="272" actId="14100"/>
          <ac:spMkLst>
            <pc:docMk/>
            <pc:sldMk cId="50890922" sldId="1437"/>
            <ac:spMk id="23" creationId="{8D04AB9D-2C39-40A3-B47A-5A1503F4BE9A}"/>
          </ac:spMkLst>
        </pc:spChg>
        <pc:spChg chg="mod">
          <ac:chgData name="Hamlet Markarian" userId="4926d2b407f31d77" providerId="LiveId" clId="{8CC21585-5D04-443B-8819-59CEF534AFDF}" dt="2020-04-10T08:11:50.822" v="294" actId="207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8CC21585-5D04-443B-8819-59CEF534AFDF}" dt="2020-04-10T08:10:19.361" v="271" actId="5793"/>
          <ac:spMkLst>
            <pc:docMk/>
            <pc:sldMk cId="50890922" sldId="1437"/>
            <ac:spMk id="25" creationId="{A295E4B9-E46A-40ED-B0A4-5E6C22BFFB64}"/>
          </ac:spMkLst>
        </pc:spChg>
        <pc:spChg chg="del">
          <ac:chgData name="Hamlet Markarian" userId="4926d2b407f31d77" providerId="LiveId" clId="{8CC21585-5D04-443B-8819-59CEF534AFDF}" dt="2020-04-10T07:35:17.566" v="8" actId="478"/>
          <ac:spMkLst>
            <pc:docMk/>
            <pc:sldMk cId="50890922" sldId="1437"/>
            <ac:spMk id="28" creationId="{26E06309-8166-418F-A84A-2A0DB997FF97}"/>
          </ac:spMkLst>
        </pc:spChg>
        <pc:spChg chg="mod">
          <ac:chgData name="Hamlet Markarian" userId="4926d2b407f31d77" providerId="LiveId" clId="{8CC21585-5D04-443B-8819-59CEF534AFDF}" dt="2020-04-10T08:11:52.967" v="295" actId="207"/>
          <ac:spMkLst>
            <pc:docMk/>
            <pc:sldMk cId="50890922" sldId="1437"/>
            <ac:spMk id="34" creationId="{F5C61A12-A0B5-4FF1-B0BE-E8C1BC90AFB8}"/>
          </ac:spMkLst>
        </pc:spChg>
        <pc:spChg chg="mod">
          <ac:chgData name="Hamlet Markarian" userId="4926d2b407f31d77" providerId="LiveId" clId="{8CC21585-5D04-443B-8819-59CEF534AFDF}" dt="2020-04-10T08:11:27.523" v="281" actId="14100"/>
          <ac:spMkLst>
            <pc:docMk/>
            <pc:sldMk cId="50890922" sldId="1437"/>
            <ac:spMk id="35" creationId="{593D1AF7-413E-4D6E-B0D4-24E7327D144A}"/>
          </ac:spMkLst>
        </pc:spChg>
        <pc:grpChg chg="add mod or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22" creationId="{D6665F23-9A35-48A1-BE65-EA31F6291691}"/>
          </ac:grpSpMkLst>
        </pc:grpChg>
        <pc:grpChg chg="add mod">
          <ac:chgData name="Hamlet Markarian" userId="4926d2b407f31d77" providerId="LiveId" clId="{8CC21585-5D04-443B-8819-59CEF534AFDF}" dt="2020-04-10T08:10:46.433" v="275" actId="571"/>
          <ac:grpSpMkLst>
            <pc:docMk/>
            <pc:sldMk cId="50890922" sldId="1437"/>
            <ac:grpSpMk id="27" creationId="{2C5C7EDE-4CE5-4DE8-88F8-BE402615A3EF}"/>
          </ac:grpSpMkLst>
        </pc:grpChg>
        <pc:grpChg chg="add mo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32" creationId="{10149304-7869-416E-8B56-8465E6774193}"/>
          </ac:grpSpMkLst>
        </pc:grpChg>
        <pc:graphicFrameChg chg="add mod">
          <ac:chgData name="Hamlet Markarian" userId="4926d2b407f31d77" providerId="LiveId" clId="{8CC21585-5D04-443B-8819-59CEF534AFDF}" dt="2020-04-10T07:40:27.597" v="63" actId="14100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7:35:14.770" v="7" actId="478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graphicFrameChg chg="add mod">
          <ac:chgData name="Hamlet Markarian" userId="4926d2b407f31d77" providerId="LiveId" clId="{8CC21585-5D04-443B-8819-59CEF534AFDF}" dt="2020-04-10T08:12:29.637" v="297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8:10:46.433" v="275" actId="571"/>
          <ac:graphicFrameMkLst>
            <pc:docMk/>
            <pc:sldMk cId="50890922" sldId="1437"/>
            <ac:graphicFrameMk id="26" creationId="{03490D87-F7FA-4669-8B7D-BDB1134338D5}"/>
          </ac:graphicFrameMkLst>
        </pc:graphicFrameChg>
        <pc:picChg chg="mod">
          <ac:chgData name="Hamlet Markarian" userId="4926d2b407f31d77" providerId="LiveId" clId="{8CC21585-5D04-443B-8819-59CEF534AFDF}" dt="2020-04-10T08:05:55.028" v="191" actId="207"/>
          <ac:picMkLst>
            <pc:docMk/>
            <pc:sldMk cId="50890922" sldId="1437"/>
            <ac:picMk id="30" creationId="{34D0E67C-D226-4DF5-9D1B-EAB51874B8F3}"/>
          </ac:picMkLst>
        </pc:picChg>
      </pc:sldChg>
      <pc:sldChg chg="addSp delSp modSp add mod">
        <pc:chgData name="Hamlet Markarian" userId="4926d2b407f31d77" providerId="LiveId" clId="{8CC21585-5D04-443B-8819-59CEF534AFDF}" dt="2020-04-10T09:17:53.260" v="573"/>
        <pc:sldMkLst>
          <pc:docMk/>
          <pc:sldMk cId="2377245670" sldId="1458"/>
        </pc:sldMkLst>
        <pc:spChg chg="mod">
          <ac:chgData name="Hamlet Markarian" userId="4926d2b407f31d77" providerId="LiveId" clId="{8CC21585-5D04-443B-8819-59CEF534AFDF}" dt="2020-04-10T08:14:22.312" v="318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8CC21585-5D04-443B-8819-59CEF534AFDF}" dt="2020-04-10T08:14:37.568" v="320" actId="20577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14:13.568" v="316" actId="20577"/>
          <ac:spMkLst>
            <pc:docMk/>
            <pc:sldMk cId="2377245670" sldId="1458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14:38.410" v="559" actId="1076"/>
          <ac:spMkLst>
            <pc:docMk/>
            <pc:sldMk cId="2377245670" sldId="1458"/>
            <ac:spMk id="19" creationId="{42101231-1855-46EE-A3D9-B84E75ACB56A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20" creationId="{01E08E54-8433-48E9-B5E5-A623D973A671}"/>
          </ac:spMkLst>
        </pc:spChg>
        <pc:spChg chg="del">
          <ac:chgData name="Hamlet Markarian" userId="4926d2b407f31d77" providerId="LiveId" clId="{8CC21585-5D04-443B-8819-59CEF534AFDF}" dt="2020-04-10T08:15:44.017" v="328" actId="478"/>
          <ac:spMkLst>
            <pc:docMk/>
            <pc:sldMk cId="2377245670" sldId="1458"/>
            <ac:spMk id="21" creationId="{86FE23C9-8284-40E2-936B-7189587046D3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8CC21585-5D04-443B-8819-59CEF534AFDF}" dt="2020-04-10T09:16:50.709" v="563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31" creationId="{724E513A-EFE5-4572-B887-4D382DB4402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6" creationId="{595E6A11-6DD8-4CDE-AE5C-16FF7FF21EC2}"/>
          </ac:spMkLst>
        </pc:spChg>
        <pc:spChg chg="add mod">
          <ac:chgData name="Hamlet Markarian" userId="4926d2b407f31d77" providerId="LiveId" clId="{8CC21585-5D04-443B-8819-59CEF534AFDF}" dt="2020-04-10T09:14:53.785" v="561" actId="208"/>
          <ac:spMkLst>
            <pc:docMk/>
            <pc:sldMk cId="2377245670" sldId="1458"/>
            <ac:spMk id="38" creationId="{AFF4FA7E-C93F-4CE4-BCB2-345E910AC60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9" creationId="{458B4498-35C8-4131-AF65-03D815253E32}"/>
          </ac:spMkLst>
        </pc:spChg>
        <pc:spChg chg="add mod">
          <ac:chgData name="Hamlet Markarian" userId="4926d2b407f31d77" providerId="LiveId" clId="{8CC21585-5D04-443B-8819-59CEF534AFDF}" dt="2020-04-10T09:17:27.944" v="567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8CC21585-5D04-443B-8819-59CEF534AFDF}" dt="2020-04-10T09:11:32.597" v="516" actId="1076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8CC21585-5D04-443B-8819-59CEF534AFDF}" dt="2020-04-10T09:17:53.260" v="573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3" creationId="{3E885FA4-11D1-4EA3-ABF2-CCF3104B47D9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4" creationId="{F0D07C5F-79EE-4470-9382-F0920DF7CB05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46" creationId="{2A178D25-4DCA-4BB6-8917-A01FAD03B948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47" creationId="{DCA427A9-9DC2-4C4B-9B3A-4A6FE717C68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8" creationId="{BCC00F62-CDAE-4997-8E1D-00E66B6AC15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9" creationId="{BD161F5D-D579-45D3-9225-47C25C262B8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0" creationId="{48D90189-7871-46FD-AA54-2D5F701A6C43}"/>
          </ac:spMkLst>
        </pc:spChg>
        <pc:spChg chg="add mod">
          <ac:chgData name="Hamlet Markarian" userId="4926d2b407f31d77" providerId="LiveId" clId="{8CC21585-5D04-443B-8819-59CEF534AFDF}" dt="2020-04-10T09:17:44.060" v="572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52" creationId="{CFFE8122-80B7-4877-8457-9C907BB9B1E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3" creationId="{906729FB-4D76-4815-ABBE-7112605D6C00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5" creationId="{E5FC5229-1EFC-4CBA-AFAC-F9E168129E1A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6" creationId="{4175D3B4-DA93-4DC1-84BA-608D7A681336}"/>
          </ac:spMkLst>
        </pc:spChg>
        <pc:spChg chg="add mod">
          <ac:chgData name="Hamlet Markarian" userId="4926d2b407f31d77" providerId="LiveId" clId="{8CC21585-5D04-443B-8819-59CEF534AFDF}" dt="2020-04-10T09:12:54.162" v="528"/>
          <ac:spMkLst>
            <pc:docMk/>
            <pc:sldMk cId="2377245670" sldId="1458"/>
            <ac:spMk id="57" creationId="{BCD3EFCF-8E34-43E3-AB73-9B3F8B43F461}"/>
          </ac:spMkLst>
        </pc:spChg>
        <pc:spChg chg="add mod">
          <ac:chgData name="Hamlet Markarian" userId="4926d2b407f31d77" providerId="LiveId" clId="{8CC21585-5D04-443B-8819-59CEF534AFDF}" dt="2020-04-10T09:12:50.564" v="527" actId="20577"/>
          <ac:spMkLst>
            <pc:docMk/>
            <pc:sldMk cId="2377245670" sldId="1458"/>
            <ac:spMk id="58" creationId="{88D5C14B-FBD3-4DA4-96E6-3B2FB670AE8C}"/>
          </ac:spMkLst>
        </pc:spChg>
        <pc:spChg chg="add mod">
          <ac:chgData name="Hamlet Markarian" userId="4926d2b407f31d77" providerId="LiveId" clId="{8CC21585-5D04-443B-8819-59CEF534AFDF}" dt="2020-04-10T09:14:14.763" v="556"/>
          <ac:spMkLst>
            <pc:docMk/>
            <pc:sldMk cId="2377245670" sldId="1458"/>
            <ac:spMk id="59" creationId="{567CA20D-63AB-43F0-A27D-DED91E172163}"/>
          </ac:spMkLst>
        </pc:spChg>
        <pc:spChg chg="add mod">
          <ac:chgData name="Hamlet Markarian" userId="4926d2b407f31d77" providerId="LiveId" clId="{8CC21585-5D04-443B-8819-59CEF534AFDF}" dt="2020-04-10T09:14:11.460" v="555" actId="20577"/>
          <ac:spMkLst>
            <pc:docMk/>
            <pc:sldMk cId="2377245670" sldId="1458"/>
            <ac:spMk id="60" creationId="{F9F8D655-9981-479D-A2DF-9F3F9FA60FE4}"/>
          </ac:spMkLst>
        </pc:spChg>
        <pc:spChg chg="add mod">
          <ac:chgData name="Hamlet Markarian" userId="4926d2b407f31d77" providerId="LiveId" clId="{8CC21585-5D04-443B-8819-59CEF534AFDF}" dt="2020-04-10T09:13:28.489" v="540"/>
          <ac:spMkLst>
            <pc:docMk/>
            <pc:sldMk cId="2377245670" sldId="1458"/>
            <ac:spMk id="61" creationId="{C17CBDEC-EAD1-4473-8CBF-F67E3DE15437}"/>
          </ac:spMkLst>
        </pc:spChg>
        <pc:spChg chg="add mod">
          <ac:chgData name="Hamlet Markarian" userId="4926d2b407f31d77" providerId="LiveId" clId="{8CC21585-5D04-443B-8819-59CEF534AFDF}" dt="2020-04-10T09:13:24.581" v="539" actId="20577"/>
          <ac:spMkLst>
            <pc:docMk/>
            <pc:sldMk cId="2377245670" sldId="1458"/>
            <ac:spMk id="62" creationId="{084A44B1-5F39-473B-B3C0-5867CF592FCA}"/>
          </ac:spMkLst>
        </pc:spChg>
        <pc:spChg chg="add mod">
          <ac:chgData name="Hamlet Markarian" userId="4926d2b407f31d77" providerId="LiveId" clId="{8CC21585-5D04-443B-8819-59CEF534AFDF}" dt="2020-04-10T09:13:12.234" v="534"/>
          <ac:spMkLst>
            <pc:docMk/>
            <pc:sldMk cId="2377245670" sldId="1458"/>
            <ac:spMk id="63" creationId="{6C350F9B-74A0-4BD6-81D0-7839E8B3BA3B}"/>
          </ac:spMkLst>
        </pc:spChg>
        <pc:spChg chg="add mod">
          <ac:chgData name="Hamlet Markarian" userId="4926d2b407f31d77" providerId="LiveId" clId="{8CC21585-5D04-443B-8819-59CEF534AFDF}" dt="2020-04-10T09:13:07.324" v="533" actId="20577"/>
          <ac:spMkLst>
            <pc:docMk/>
            <pc:sldMk cId="2377245670" sldId="1458"/>
            <ac:spMk id="64" creationId="{565FC0AD-1572-4BA9-A02F-67EF5540164A}"/>
          </ac:spMkLst>
        </pc:spChg>
        <pc:spChg chg="add mod">
          <ac:chgData name="Hamlet Markarian" userId="4926d2b407f31d77" providerId="LiveId" clId="{8CC21585-5D04-443B-8819-59CEF534AFDF}" dt="2020-04-10T09:14:32.056" v="557" actId="208"/>
          <ac:spMkLst>
            <pc:docMk/>
            <pc:sldMk cId="2377245670" sldId="1458"/>
            <ac:spMk id="66" creationId="{9678B031-E0D9-4794-8032-7287D32C4E04}"/>
          </ac:spMkLst>
        </pc:spChg>
        <pc:spChg chg="add mod">
          <ac:chgData name="Hamlet Markarian" userId="4926d2b407f31d77" providerId="LiveId" clId="{8CC21585-5D04-443B-8819-59CEF534AFDF}" dt="2020-04-10T09:13:42.700" v="545"/>
          <ac:spMkLst>
            <pc:docMk/>
            <pc:sldMk cId="2377245670" sldId="1458"/>
            <ac:spMk id="67" creationId="{70AB8F22-99DA-411E-A7CE-9258FA1D7A73}"/>
          </ac:spMkLst>
        </pc:spChg>
        <pc:spChg chg="add mod">
          <ac:chgData name="Hamlet Markarian" userId="4926d2b407f31d77" providerId="LiveId" clId="{8CC21585-5D04-443B-8819-59CEF534AFDF}" dt="2020-04-10T09:13:39.069" v="544" actId="20577"/>
          <ac:spMkLst>
            <pc:docMk/>
            <pc:sldMk cId="2377245670" sldId="1458"/>
            <ac:spMk id="68" creationId="{E5379DA8-3581-44DC-9B63-F0F22B135D77}"/>
          </ac:spMkLst>
        </pc:spChg>
        <pc:spChg chg="add mod">
          <ac:chgData name="Hamlet Markarian" userId="4926d2b407f31d77" providerId="LiveId" clId="{8CC21585-5D04-443B-8819-59CEF534AFDF}" dt="2020-04-10T09:12:12.919" v="522" actId="571"/>
          <ac:spMkLst>
            <pc:docMk/>
            <pc:sldMk cId="2377245670" sldId="1458"/>
            <ac:spMk id="70" creationId="{8D58FE7B-E030-4B35-B53C-80AE0E77E596}"/>
          </ac:spMkLst>
        </pc:spChg>
        <pc:spChg chg="add mod">
          <ac:chgData name="Hamlet Markarian" userId="4926d2b407f31d77" providerId="LiveId" clId="{8CC21585-5D04-443B-8819-59CEF534AFDF}" dt="2020-04-10T09:13:59.778" v="550" actId="14100"/>
          <ac:spMkLst>
            <pc:docMk/>
            <pc:sldMk cId="2377245670" sldId="1458"/>
            <ac:spMk id="71" creationId="{4409A4DC-A459-41DC-9746-A1D06C2E7F97}"/>
          </ac:spMkLst>
        </pc:spChg>
        <pc:spChg chg="add mod">
          <ac:chgData name="Hamlet Markarian" userId="4926d2b407f31d77" providerId="LiveId" clId="{8CC21585-5D04-443B-8819-59CEF534AFDF}" dt="2020-04-10T09:13:54.317" v="548" actId="20577"/>
          <ac:spMkLst>
            <pc:docMk/>
            <pc:sldMk cId="2377245670" sldId="1458"/>
            <ac:spMk id="72" creationId="{5FE82B3F-CD7E-4E8E-BC31-00049DE7E9C2}"/>
          </ac:spMkLst>
        </pc:s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22" creationId="{D6665F23-9A35-48A1-BE65-EA31F6291691}"/>
          </ac:grpSpMkLst>
        </pc:gr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32" creationId="{10149304-7869-416E-8B56-8465E6774193}"/>
          </ac:grpSpMkLst>
        </pc:grpChg>
        <pc:graphicFrameChg chg="mod">
          <ac:chgData name="Hamlet Markarian" userId="4926d2b407f31d77" providerId="LiveId" clId="{8CC21585-5D04-443B-8819-59CEF534AFDF}" dt="2020-04-10T08:14:52.754" v="321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8:15:32.492" v="326" actId="478"/>
          <ac:graphicFrameMkLst>
            <pc:docMk/>
            <pc:sldMk cId="2377245670" sldId="1458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9:11:41.985" v="519" actId="107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add mod">
          <ac:chgData name="Hamlet Markarian" userId="4926d2b407f31d77" providerId="LiveId" clId="{8CC21585-5D04-443B-8819-59CEF534AFDF}" dt="2020-04-10T09:17:17.671" v="566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 del mod">
          <ac:chgData name="Hamlet Markarian" userId="4926d2b407f31d77" providerId="LiveId" clId="{8CC21585-5D04-443B-8819-59CEF534AFDF}" dt="2020-04-10T09:11:04.448" v="509" actId="478"/>
          <ac:cxnSpMkLst>
            <pc:docMk/>
            <pc:sldMk cId="2377245670" sldId="1458"/>
            <ac:cxnSpMk id="45" creationId="{AE9C17D7-8E50-400B-94AB-1C140DA63C07}"/>
          </ac:cxnSpMkLst>
        </pc:cxnChg>
        <pc:cxnChg chg="add mod">
          <ac:chgData name="Hamlet Markarian" userId="4926d2b407f31d77" providerId="LiveId" clId="{8CC21585-5D04-443B-8819-59CEF534AFDF}" dt="2020-04-10T09:17:12.976" v="565" actId="14100"/>
          <ac:cxnSpMkLst>
            <pc:docMk/>
            <pc:sldMk cId="2377245670" sldId="1458"/>
            <ac:cxnSpMk id="65" creationId="{0BD974E7-ACB3-4FE5-92A8-31FA4569BD5A}"/>
          </ac:cxnSpMkLst>
        </pc:cxnChg>
        <pc:cxnChg chg="add mod">
          <ac:chgData name="Hamlet Markarian" userId="4926d2b407f31d77" providerId="LiveId" clId="{8CC21585-5D04-443B-8819-59CEF534AFDF}" dt="2020-04-10T09:17:00.387" v="564" actId="14100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del">
        <pc:chgData name="Hamlet Markarian" userId="4926d2b407f31d77" providerId="LiveId" clId="{8CC21585-5D04-443B-8819-59CEF534AFDF}" dt="2020-04-10T09:04:32.443" v="495" actId="2696"/>
        <pc:sldMkLst>
          <pc:docMk/>
          <pc:sldMk cId="52569351" sldId="1459"/>
        </pc:sldMkLst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" creationId="{E0E0775C-047E-4932-AF39-13E08C907C62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3" creationId="{45E55A27-B275-4572-8F9E-D77B5EC43F08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7" creationId="{CACC0E2A-8F7D-4267-9C64-F844EF72B16B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1" creationId="{724E513A-EFE5-4572-B887-4D382DB4402D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2" creationId="{82E0D528-A248-4084-8854-51D47D93433E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3" creationId="{4D495DF1-96DA-4CA1-843D-83074DD5BD1C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4" creationId="{696BD4FC-D9C5-4BB5-AD11-0ACB03CD1D89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5" creationId="{411CDE35-BC63-4BD6-A8B7-068157E8254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6" creationId="{EC2D551C-335A-482B-86D3-E5D3A5245DA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8" creationId="{AFF4FA7E-C93F-4CE4-BCB2-345E910AC60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9" creationId="{36A6E9BE-334B-4B98-8880-38F43AAAE510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3" creationId="{3E885FA4-11D1-4EA3-ABF2-CCF3104B47D9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6" creationId="{2A178D25-4DCA-4BB6-8917-A01FAD03B948}"/>
          </ac:spMkLst>
        </pc:spChg>
        <pc:spChg chg="add mod ord">
          <ac:chgData name="Hamlet Markarian" userId="4926d2b407f31d77" providerId="LiveId" clId="{8CC21585-5D04-443B-8819-59CEF534AFDF}" dt="2020-04-10T09:03:43.190" v="494" actId="14100"/>
          <ac:spMkLst>
            <pc:docMk/>
            <pc:sldMk cId="52569351" sldId="1459"/>
            <ac:spMk id="47" creationId="{922EE075-6910-4938-9C80-225231CC3E7A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8" creationId="{BCC00F62-CDAE-4997-8E1D-00E66B6AC15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9" creationId="{BD161F5D-D579-45D3-9225-47C25C262B85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0" creationId="{29D69CD7-A950-4C64-94A3-5B189E397DAE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2" creationId="{CFFE8122-80B7-4877-8457-9C907BB9B1E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3" creationId="{90BF230E-2B44-4788-98C0-8D9933A2B728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54" creationId="{D5FDD386-5AF2-426B-99E3-2B57AF9CC210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5" creationId="{A641CEE5-D416-494E-ABB5-E3B00B06A5B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6" creationId="{D0603FFC-3DAD-458D-8B83-02EDBF1F7A3B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7" creationId="{56B5BDF7-AB02-4FB0-9CD0-C14672B20727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8" creationId="{8309FBAD-B0D3-459A-9F69-E7A16EACC317}"/>
          </ac:spMkLst>
        </pc:spChg>
        <pc:graphicFrameChg chg="del">
          <ac:chgData name="Hamlet Markarian" userId="4926d2b407f31d77" providerId="LiveId" clId="{8CC21585-5D04-443B-8819-59CEF534AFDF}" dt="2020-04-10T08:28:49.202" v="403" actId="478"/>
          <ac:graphicFrameMkLst>
            <pc:docMk/>
            <pc:sldMk cId="52569351" sldId="1459"/>
            <ac:graphicFrameMk id="26" creationId="{8FBBCC0F-D5D7-441A-901E-D06E67418FEC}"/>
          </ac:graphicFrameMkLst>
        </pc:graphicFrameChg>
        <pc:cxnChg chg="del mod">
          <ac:chgData name="Hamlet Markarian" userId="4926d2b407f31d77" providerId="LiveId" clId="{8CC21585-5D04-443B-8819-59CEF534AFDF}" dt="2020-04-10T08:29:04.179" v="405" actId="478"/>
          <ac:cxnSpMkLst>
            <pc:docMk/>
            <pc:sldMk cId="52569351" sldId="1459"/>
            <ac:cxnSpMk id="37" creationId="{BB71D2E6-EB16-4383-856F-F52C014E22A0}"/>
          </ac:cxnSpMkLst>
        </pc:cxnChg>
        <pc:cxnChg chg="del">
          <ac:chgData name="Hamlet Markarian" userId="4926d2b407f31d77" providerId="LiveId" clId="{8CC21585-5D04-443B-8819-59CEF534AFDF}" dt="2020-04-10T08:29:01.624" v="404" actId="478"/>
          <ac:cxnSpMkLst>
            <pc:docMk/>
            <pc:sldMk cId="52569351" sldId="1459"/>
            <ac:cxnSpMk id="45" creationId="{AE9C17D7-8E50-400B-94AB-1C140DA63C07}"/>
          </ac:cxnSpMkLst>
        </pc:cxnChg>
      </pc:sldChg>
      <pc:sldChg chg="addSp delSp modSp add">
        <pc:chgData name="Hamlet Markarian" userId="4926d2b407f31d77" providerId="LiveId" clId="{8CC21585-5D04-443B-8819-59CEF534AFDF}" dt="2020-04-10T09:27:37.667" v="759" actId="20577"/>
        <pc:sldMkLst>
          <pc:docMk/>
          <pc:sldMk cId="381638226" sldId="1459"/>
        </pc:sldMkLst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1" creationId="{6343BB1C-4EB0-43FC-B3C9-557E96B788BD}"/>
          </ac:spMkLst>
        </pc:spChg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9:19:07.784" v="577" actId="478"/>
          <ac:spMkLst>
            <pc:docMk/>
            <pc:sldMk cId="381638226" sldId="1459"/>
            <ac:spMk id="13" creationId="{45E55A27-B275-4572-8F9E-D77B5EC43F08}"/>
          </ac:spMkLst>
        </pc:spChg>
        <pc:spChg chg="mod">
          <ac:chgData name="Hamlet Markarian" userId="4926d2b407f31d77" providerId="LiveId" clId="{8CC21585-5D04-443B-8819-59CEF534AFDF}" dt="2020-04-10T09:19:19.315" v="581" actId="20577"/>
          <ac:spMkLst>
            <pc:docMk/>
            <pc:sldMk cId="381638226" sldId="1459"/>
            <ac:spMk id="16" creationId="{51A55428-D23F-4777-96FE-D91E0B26310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7" creationId="{CACC0E2A-8F7D-4267-9C64-F844EF72B16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1" creationId="{724E513A-EFE5-4572-B887-4D382DB4402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8" creationId="{AFF4FA7E-C93F-4CE4-BCB2-345E910AC6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3" creationId="{3E885FA4-11D1-4EA3-ABF2-CCF3104B47D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2" creationId="{CFFE8122-80B7-4877-8457-9C907BB9B1E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4" creationId="{D5FDD386-5AF2-426B-99E3-2B57AF9CC210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7" creationId="{BCD3EFCF-8E34-43E3-AB73-9B3F8B43F461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8" creationId="{88D5C14B-FBD3-4DA4-96E6-3B2FB670AE8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9" creationId="{567CA20D-63AB-43F0-A27D-DED91E17216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0" creationId="{F9F8D655-9981-479D-A2DF-9F3F9FA60FE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1" creationId="{C17CBDEC-EAD1-4473-8CBF-F67E3DE1543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2" creationId="{084A44B1-5F39-473B-B3C0-5867CF592FC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3" creationId="{6C350F9B-74A0-4BD6-81D0-7839E8B3BA3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4" creationId="{565FC0AD-1572-4BA9-A02F-67EF5540164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6" creationId="{9678B031-E0D9-4794-8032-7287D32C4E0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7" creationId="{70AB8F22-99DA-411E-A7CE-9258FA1D7A7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8" creationId="{E5379DA8-3581-44DC-9B63-F0F22B135D7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0" creationId="{8D58FE7B-E030-4B35-B53C-80AE0E77E596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1" creationId="{4409A4DC-A459-41DC-9746-A1D06C2E7F9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2" creationId="{5FE82B3F-CD7E-4E8E-BC31-00049DE7E9C2}"/>
          </ac:spMkLst>
        </pc:spChg>
        <pc:graphicFrameChg chg="del">
          <ac:chgData name="Hamlet Markarian" userId="4926d2b407f31d77" providerId="LiveId" clId="{8CC21585-5D04-443B-8819-59CEF534AFDF}" dt="2020-04-10T09:19:07.288" v="576" actId="478"/>
          <ac:graphicFrameMkLst>
            <pc:docMk/>
            <pc:sldMk cId="381638226" sldId="1459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9:19:05.354" v="575" actId="478"/>
          <ac:graphicFrameMkLst>
            <pc:docMk/>
            <pc:sldMk cId="381638226" sldId="1459"/>
            <ac:graphicFrameMk id="26" creationId="{8FBBCC0F-D5D7-441A-901E-D06E67418FEC}"/>
          </ac:graphicFrameMkLst>
        </pc:graphicFrameChg>
        <pc:graphicFrameChg chg="add mod modGraphic">
          <ac:chgData name="Hamlet Markarian" userId="4926d2b407f31d77" providerId="LiveId" clId="{8CC21585-5D04-443B-8819-59CEF534AFDF}" dt="2020-04-10T09:27:37.667" v="759" actId="2057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37" creationId="{BB71D2E6-EB16-4383-856F-F52C014E22A0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5" creationId="{0BD974E7-ACB3-4FE5-92A8-31FA4569BD5A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9" creationId="{7CD38E59-FCF5-4708-8317-90026B53D51E}"/>
          </ac:cxnSpMkLst>
        </pc:cxnChg>
      </pc:sldChg>
      <pc:sldChg chg="addSp delSp modSp add">
        <pc:chgData name="Hamlet Markarian" userId="4926d2b407f31d77" providerId="LiveId" clId="{8CC21585-5D04-443B-8819-59CEF534AFDF}" dt="2020-04-10T09:43:21.625" v="1026" actId="1036"/>
        <pc:sldMkLst>
          <pc:docMk/>
          <pc:sldMk cId="894157079" sldId="1460"/>
        </pc:sldMkLst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6" creationId="{6078BDF8-F413-4BD9-8319-2B416ABA2535}"/>
          </ac:spMkLst>
        </pc:spChg>
        <pc:spChg chg="add mod">
          <ac:chgData name="Hamlet Markarian" userId="4926d2b407f31d77" providerId="LiveId" clId="{8CC21585-5D04-443B-8819-59CEF534AFDF}" dt="2020-04-10T09:38:10.345" v="906" actId="1076"/>
          <ac:spMkLst>
            <pc:docMk/>
            <pc:sldMk cId="894157079" sldId="1460"/>
            <ac:spMk id="7" creationId="{5104AB3E-CB08-4420-B16C-D2F69B550214}"/>
          </ac:spMkLst>
        </pc:spChg>
        <pc:spChg chg="add mod">
          <ac:chgData name="Hamlet Markarian" userId="4926d2b407f31d77" providerId="LiveId" clId="{8CC21585-5D04-443B-8819-59CEF534AFDF}" dt="2020-04-10T09:42:37.572" v="1020" actId="20577"/>
          <ac:spMkLst>
            <pc:docMk/>
            <pc:sldMk cId="894157079" sldId="1460"/>
            <ac:spMk id="8" creationId="{FA409220-4109-4E16-B5A7-C86DE6F2ABF4}"/>
          </ac:spMkLst>
        </pc:spChg>
        <pc:spChg chg="add mod">
          <ac:chgData name="Hamlet Markarian" userId="4926d2b407f31d77" providerId="LiveId" clId="{8CC21585-5D04-443B-8819-59CEF534AFDF}" dt="2020-04-10T09:37:49.640" v="896" actId="164"/>
          <ac:spMkLst>
            <pc:docMk/>
            <pc:sldMk cId="894157079" sldId="1460"/>
            <ac:spMk id="10" creationId="{31A5F4A2-7D85-4588-8F84-E0F7430866A8}"/>
          </ac:spMkLst>
        </pc:spChg>
        <pc:spChg chg="add mod">
          <ac:chgData name="Hamlet Markarian" userId="4926d2b407f31d77" providerId="LiveId" clId="{8CC21585-5D04-443B-8819-59CEF534AFDF}" dt="2020-04-10T09:43:21.625" v="1026" actId="1036"/>
          <ac:spMkLst>
            <pc:docMk/>
            <pc:sldMk cId="894157079" sldId="1460"/>
            <ac:spMk id="11" creationId="{45DC03E6-4173-4320-8DD7-AFA2F5D3357F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4" creationId="{0B06776E-306A-448E-AADF-7A8E80EE102F}"/>
          </ac:spMkLst>
        </pc:spChg>
        <pc:spChg chg="mod">
          <ac:chgData name="Hamlet Markarian" userId="4926d2b407f31d77" providerId="LiveId" clId="{8CC21585-5D04-443B-8819-59CEF534AFDF}" dt="2020-04-10T09:31:54.333" v="768" actId="20577"/>
          <ac:spMkLst>
            <pc:docMk/>
            <pc:sldMk cId="894157079" sldId="1460"/>
            <ac:spMk id="16" creationId="{51A55428-D23F-4777-96FE-D91E0B26310D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7" creationId="{D4D0BA63-B4E7-443D-8FDF-FF72E47967BC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0" creationId="{0F2D694D-0EE5-494B-828E-96007640630B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2" creationId="{99D458A4-74C1-4894-AF4D-5FE0B64F80FA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4" creationId="{2865E7FD-885F-4EB7-9A85-6DB44F256739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6" creationId="{5CF59869-641A-4688-9E7D-9A8D77ED153A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28" creationId="{8C870151-173F-4F0C-BC76-194EB6AB0813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31" creationId="{500D771D-2A2C-455C-9B8C-1F7E01A4AC1B}"/>
          </ac:spMkLst>
        </pc:spChg>
        <pc:spChg chg="mod">
          <ac:chgData name="Hamlet Markarian" userId="4926d2b407f31d77" providerId="LiveId" clId="{8CC21585-5D04-443B-8819-59CEF534AFDF}" dt="2020-04-10T09:40:26.681" v="940" actId="20577"/>
          <ac:spMkLst>
            <pc:docMk/>
            <pc:sldMk cId="894157079" sldId="1460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38:46.628" v="914" actId="20577"/>
          <ac:spMkLst>
            <pc:docMk/>
            <pc:sldMk cId="894157079" sldId="1460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2:28.012" v="1017" actId="20577"/>
          <ac:spMkLst>
            <pc:docMk/>
            <pc:sldMk cId="894157079" sldId="1460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39:17.352" v="924" actId="20577"/>
          <ac:spMkLst>
            <pc:docMk/>
            <pc:sldMk cId="894157079" sldId="1460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39:50.466" v="934" actId="20577"/>
          <ac:spMkLst>
            <pc:docMk/>
            <pc:sldMk cId="894157079" sldId="1460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39:56.499" v="936" actId="20577"/>
          <ac:spMkLst>
            <pc:docMk/>
            <pc:sldMk cId="894157079" sldId="1460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0:11.185" v="938" actId="6549"/>
          <ac:spMkLst>
            <pc:docMk/>
            <pc:sldMk cId="894157079" sldId="1460"/>
            <ac:spMk id="50" creationId="{2B6E385B-5F43-45EC-8758-D8BF60935721}"/>
          </ac:spMkLst>
        </pc:spChg>
        <pc:spChg chg="mod">
          <ac:chgData name="Hamlet Markarian" userId="4926d2b407f31d77" providerId="LiveId" clId="{8CC21585-5D04-443B-8819-59CEF534AFDF}" dt="2020-04-10T09:40:17.703" v="939" actId="20577"/>
          <ac:spMkLst>
            <pc:docMk/>
            <pc:sldMk cId="894157079" sldId="1460"/>
            <ac:spMk id="52" creationId="{73ADF495-AB2D-47A2-8D23-70F07A52979D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4" creationId="{B13A71EC-DD6B-4196-A7B9-B0BE3AAD17DA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5" creationId="{2584D3F0-31EB-4B00-AF81-BFC5AE08B638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6" creationId="{A97B79EF-B586-44B0-A602-D03B54A6B092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7" creationId="{6AFEDEEB-AB5D-41EF-B5D8-B3E0CD4584DD}"/>
          </ac:spMkLst>
        </pc:s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5" creationId="{B47CFD92-C4D9-4719-85BE-E2ABEE97CC3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3" creationId="{1632FAEE-9FF4-4072-B63A-9DED23359B5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8" creationId="{6196F202-50EC-4DD7-8FA6-6982EAE28966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3" creationId="{149959F4-7620-42BB-9A5D-2E7BF3CF31E9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9" creationId="{53BF75FE-560D-436F-A2FE-5806D7F69A9A}"/>
          </ac:grpSpMkLst>
        </pc:grpChg>
        <pc:graphicFrameChg chg="del">
          <ac:chgData name="Hamlet Markarian" userId="4926d2b407f31d77" providerId="LiveId" clId="{8CC21585-5D04-443B-8819-59CEF534AFDF}" dt="2020-04-10T09:31:59.218" v="769" actId="478"/>
          <ac:graphicFrameMkLst>
            <pc:docMk/>
            <pc:sldMk cId="894157079" sldId="1460"/>
            <ac:graphicFrameMk id="45" creationId="{7F0BCA57-A512-465C-808D-C0722420C7BA}"/>
          </ac:graphicFrameMkLst>
        </pc:graphicFrameChg>
        <pc:picChg chg="add mod">
          <ac:chgData name="Hamlet Markarian" userId="4926d2b407f31d77" providerId="LiveId" clId="{8CC21585-5D04-443B-8819-59CEF534AFDF}" dt="2020-04-10T09:37:49.640" v="896" actId="164"/>
          <ac:picMkLst>
            <pc:docMk/>
            <pc:sldMk cId="894157079" sldId="1460"/>
            <ac:picMk id="9" creationId="{EAB2C0D8-63C4-40C1-A4AD-D889004E69E4}"/>
          </ac:picMkLst>
        </pc:picChg>
        <pc:picChg chg="add mod">
          <ac:chgData name="Hamlet Markarian" userId="4926d2b407f31d77" providerId="LiveId" clId="{8CC21585-5D04-443B-8819-59CEF534AFDF}" dt="2020-04-10T09:37:48.122" v="895" actId="571"/>
          <ac:picMkLst>
            <pc:docMk/>
            <pc:sldMk cId="894157079" sldId="1460"/>
            <ac:picMk id="15" creationId="{1DFFD4C4-E0D4-4568-BD7A-706080A9A589}"/>
          </ac:picMkLst>
        </pc:picChg>
        <pc:picChg chg="add mod">
          <ac:chgData name="Hamlet Markarian" userId="4926d2b407f31d77" providerId="LiveId" clId="{8CC21585-5D04-443B-8819-59CEF534AFDF}" dt="2020-04-10T09:37:47.707" v="894" actId="571"/>
          <ac:picMkLst>
            <pc:docMk/>
            <pc:sldMk cId="894157079" sldId="1460"/>
            <ac:picMk id="21" creationId="{4AF9D3BB-FCC3-48C7-930F-C0625B9D3DD2}"/>
          </ac:picMkLst>
        </pc:picChg>
        <pc:picChg chg="add mod">
          <ac:chgData name="Hamlet Markarian" userId="4926d2b407f31d77" providerId="LiveId" clId="{8CC21585-5D04-443B-8819-59CEF534AFDF}" dt="2020-04-10T09:37:47.428" v="893" actId="571"/>
          <ac:picMkLst>
            <pc:docMk/>
            <pc:sldMk cId="894157079" sldId="1460"/>
            <ac:picMk id="25" creationId="{AFF962B6-003B-4282-9118-511FAD0BA255}"/>
          </ac:picMkLst>
        </pc:picChg>
        <pc:picChg chg="add mod">
          <ac:chgData name="Hamlet Markarian" userId="4926d2b407f31d77" providerId="LiveId" clId="{8CC21585-5D04-443B-8819-59CEF534AFDF}" dt="2020-04-10T09:37:47.138" v="892" actId="571"/>
          <ac:picMkLst>
            <pc:docMk/>
            <pc:sldMk cId="894157079" sldId="1460"/>
            <ac:picMk id="29" creationId="{804EA96E-6FF9-4414-A154-E5854C6DADC7}"/>
          </ac:picMkLst>
        </pc:picChg>
        <pc:cxnChg chg="add mod">
          <ac:chgData name="Hamlet Markarian" userId="4926d2b407f31d77" providerId="LiveId" clId="{8CC21585-5D04-443B-8819-59CEF534AFDF}" dt="2020-04-10T09:37:49.640" v="896" actId="164"/>
          <ac:cxnSpMkLst>
            <pc:docMk/>
            <pc:sldMk cId="894157079" sldId="1460"/>
            <ac:cxnSpMk id="4" creationId="{1EFEEE03-CA59-4BFF-AF02-FF01CE393C74}"/>
          </ac:cxnSpMkLst>
        </pc:cxnChg>
        <pc:cxnChg chg="add mod">
          <ac:chgData name="Hamlet Markarian" userId="4926d2b407f31d77" providerId="LiveId" clId="{8CC21585-5D04-443B-8819-59CEF534AFDF}" dt="2020-04-10T09:37:48.122" v="895" actId="571"/>
          <ac:cxnSpMkLst>
            <pc:docMk/>
            <pc:sldMk cId="894157079" sldId="1460"/>
            <ac:cxnSpMk id="18" creationId="{678EE064-84AB-48BB-A1FA-0A1FD40B4E27}"/>
          </ac:cxnSpMkLst>
        </pc:cxnChg>
        <pc:cxnChg chg="add mod">
          <ac:chgData name="Hamlet Markarian" userId="4926d2b407f31d77" providerId="LiveId" clId="{8CC21585-5D04-443B-8819-59CEF534AFDF}" dt="2020-04-10T09:37:47.707" v="894" actId="571"/>
          <ac:cxnSpMkLst>
            <pc:docMk/>
            <pc:sldMk cId="894157079" sldId="1460"/>
            <ac:cxnSpMk id="23" creationId="{7D048221-9528-4882-ABF9-BC7E887F962D}"/>
          </ac:cxnSpMkLst>
        </pc:cxnChg>
        <pc:cxnChg chg="add mod">
          <ac:chgData name="Hamlet Markarian" userId="4926d2b407f31d77" providerId="LiveId" clId="{8CC21585-5D04-443B-8819-59CEF534AFDF}" dt="2020-04-10T09:37:47.428" v="893" actId="571"/>
          <ac:cxnSpMkLst>
            <pc:docMk/>
            <pc:sldMk cId="894157079" sldId="1460"/>
            <ac:cxnSpMk id="27" creationId="{A1D8AE88-EA63-4807-8321-E5C8530F0F11}"/>
          </ac:cxnSpMkLst>
        </pc:cxnChg>
        <pc:cxnChg chg="add mod">
          <ac:chgData name="Hamlet Markarian" userId="4926d2b407f31d77" providerId="LiveId" clId="{8CC21585-5D04-443B-8819-59CEF534AFDF}" dt="2020-04-10T09:37:47.138" v="892" actId="571"/>
          <ac:cxnSpMkLst>
            <pc:docMk/>
            <pc:sldMk cId="894157079" sldId="1460"/>
            <ac:cxnSpMk id="32" creationId="{9090342C-8C21-4354-9F44-EF29D43C48F9}"/>
          </ac:cxnSpMkLst>
        </pc:cxnChg>
      </pc:sldChg>
      <pc:sldChg chg="delSp modSp add">
        <pc:chgData name="Hamlet Markarian" userId="4926d2b407f31d77" providerId="LiveId" clId="{8CC21585-5D04-443B-8819-59CEF534AFDF}" dt="2020-04-10T09:48:55.328" v="1077" actId="14100"/>
        <pc:sldMkLst>
          <pc:docMk/>
          <pc:sldMk cId="3052411531" sldId="1461"/>
        </pc:sldMkLst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44:45.745" v="1039" actId="6549"/>
          <ac:spMkLst>
            <pc:docMk/>
            <pc:sldMk cId="3052411531" sldId="1461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46:02.403" v="1042" actId="20577"/>
          <ac:spMkLst>
            <pc:docMk/>
            <pc:sldMk cId="3052411531" sldId="1461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46:07.144" v="1043" actId="478"/>
          <ac:spMkLst>
            <pc:docMk/>
            <pc:sldMk cId="3052411531" sldId="1461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44:06.874" v="1033" actId="207"/>
          <ac:spMkLst>
            <pc:docMk/>
            <pc:sldMk cId="3052411531" sldId="1461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46:42.988" v="1050" actId="20577"/>
          <ac:spMkLst>
            <pc:docMk/>
            <pc:sldMk cId="3052411531" sldId="1461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47:46.235" v="1065" actId="20577"/>
          <ac:spMkLst>
            <pc:docMk/>
            <pc:sldMk cId="3052411531" sldId="1461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7:09.692" v="1055" actId="20577"/>
          <ac:spMkLst>
            <pc:docMk/>
            <pc:sldMk cId="3052411531" sldId="1461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47:50.123" v="1067" actId="20577"/>
          <ac:spMkLst>
            <pc:docMk/>
            <pc:sldMk cId="3052411531" sldId="1461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47:31.442" v="1062" actId="20577"/>
          <ac:spMkLst>
            <pc:docMk/>
            <pc:sldMk cId="3052411531" sldId="1461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47:55.611" v="1069" actId="20577"/>
          <ac:spMkLst>
            <pc:docMk/>
            <pc:sldMk cId="3052411531" sldId="1461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4:33.448" v="1037" actId="242"/>
          <ac:spMkLst>
            <pc:docMk/>
            <pc:sldMk cId="3052411531" sldId="1461"/>
            <ac:spMk id="50" creationId="{2B6E385B-5F43-45EC-8758-D8BF60935721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6" creationId="{A97B79EF-B586-44B0-A602-D03B54A6B092}"/>
          </ac:spMkLst>
        </pc:spChg>
        <pc:spChg chg="del ord">
          <ac:chgData name="Hamlet Markarian" userId="4926d2b407f31d77" providerId="LiveId" clId="{8CC21585-5D04-443B-8819-59CEF534AFDF}" dt="2020-04-10T09:47:39.249" v="1063" actId="478"/>
          <ac:spMkLst>
            <pc:docMk/>
            <pc:sldMk cId="3052411531" sldId="1461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47:39.249" v="1063" actId="478"/>
          <ac:grpSpMkLst>
            <pc:docMk/>
            <pc:sldMk cId="3052411531" sldId="1461"/>
            <ac:grpSpMk id="49" creationId="{53BF75FE-560D-436F-A2FE-5806D7F69A9A}"/>
          </ac:grpSpMkLst>
        </pc:grpChg>
      </pc:sldChg>
      <pc:sldChg chg="delSp modSp add ord">
        <pc:chgData name="Hamlet Markarian" userId="4926d2b407f31d77" providerId="LiveId" clId="{8CC21585-5D04-443B-8819-59CEF534AFDF}" dt="2020-04-10T09:56:50.313" v="1181" actId="478"/>
        <pc:sldMkLst>
          <pc:docMk/>
          <pc:sldMk cId="2940951150" sldId="1462"/>
        </pc:sldMkLst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5:41.776" v="1172" actId="20577"/>
          <ac:spMkLst>
            <pc:docMk/>
            <pc:sldMk cId="2940951150" sldId="1462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4:37.646" v="1159" actId="20577"/>
          <ac:spMkLst>
            <pc:docMk/>
            <pc:sldMk cId="2940951150" sldId="1462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0.313" v="1181" actId="478"/>
          <ac:spMkLst>
            <pc:docMk/>
            <pc:sldMk cId="2940951150" sldId="1462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1:16.924" v="1086" actId="20577"/>
          <ac:spMkLst>
            <pc:docMk/>
            <pc:sldMk cId="2940951150" sldId="1462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55:44.291" v="1173" actId="20577"/>
          <ac:spMkLst>
            <pc:docMk/>
            <pc:sldMk cId="2940951150" sldId="1462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4:42.736" v="1160" actId="20577"/>
          <ac:spMkLst>
            <pc:docMk/>
            <pc:sldMk cId="2940951150" sldId="1462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3:02.494" v="1113" actId="20577"/>
          <ac:spMkLst>
            <pc:docMk/>
            <pc:sldMk cId="2940951150" sldId="1462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4:46.555" v="1162" actId="20577"/>
          <ac:spMkLst>
            <pc:docMk/>
            <pc:sldMk cId="2940951150" sldId="1462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3:33.884" v="1124"/>
          <ac:spMkLst>
            <pc:docMk/>
            <pc:sldMk cId="2940951150" sldId="1462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54:49.651" v="1164" actId="20577"/>
          <ac:spMkLst>
            <pc:docMk/>
            <pc:sldMk cId="2940951150" sldId="1462"/>
            <ac:spMk id="47" creationId="{86FFAAA1-18F0-4FB2-A7CD-8477BC12B3FF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6" creationId="{A97B79EF-B586-44B0-A602-D03B54A6B092}"/>
          </ac:spMkLst>
        </pc:spChg>
        <pc:spChg chg="del">
          <ac:chgData name="Hamlet Markarian" userId="4926d2b407f31d77" providerId="LiveId" clId="{8CC21585-5D04-443B-8819-59CEF534AFDF}" dt="2020-04-10T09:53:43.665" v="1125" actId="478"/>
          <ac:spMkLst>
            <pc:docMk/>
            <pc:sldMk cId="2940951150" sldId="1462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53:43.665" v="1125" actId="478"/>
          <ac:grpSpMkLst>
            <pc:docMk/>
            <pc:sldMk cId="2940951150" sldId="1462"/>
            <ac:grpSpMk id="49" creationId="{53BF75FE-560D-436F-A2FE-5806D7F69A9A}"/>
          </ac:grpSpMkLst>
        </pc:grpChg>
        <pc:picChg chg="mod">
          <ac:chgData name="Hamlet Markarian" userId="4926d2b407f31d77" providerId="LiveId" clId="{8CC21585-5D04-443B-8819-59CEF534AFDF}" dt="2020-04-10T09:54:31.816" v="1158" actId="1037"/>
          <ac:picMkLst>
            <pc:docMk/>
            <pc:sldMk cId="2940951150" sldId="1462"/>
            <ac:picMk id="9" creationId="{EAB2C0D8-63C4-40C1-A4AD-D889004E69E4}"/>
          </ac:picMkLst>
        </pc:picChg>
        <pc:picChg chg="mod">
          <ac:chgData name="Hamlet Markarian" userId="4926d2b407f31d77" providerId="LiveId" clId="{8CC21585-5D04-443B-8819-59CEF534AFDF}" dt="2020-04-10T09:54:28.128" v="1153" actId="1037"/>
          <ac:picMkLst>
            <pc:docMk/>
            <pc:sldMk cId="2940951150" sldId="1462"/>
            <ac:picMk id="35" creationId="{65E7155A-5D76-49D9-ADCD-6052107A84D8}"/>
          </ac:picMkLst>
        </pc:picChg>
        <pc:picChg chg="mod">
          <ac:chgData name="Hamlet Markarian" userId="4926d2b407f31d77" providerId="LiveId" clId="{8CC21585-5D04-443B-8819-59CEF534AFDF}" dt="2020-04-10T09:54:23.305" v="1148" actId="1037"/>
          <ac:picMkLst>
            <pc:docMk/>
            <pc:sldMk cId="2940951150" sldId="1462"/>
            <ac:picMk id="40" creationId="{0F06A2DE-59C9-4372-894C-29CFBA84B864}"/>
          </ac:picMkLst>
        </pc:picChg>
        <pc:picChg chg="mod">
          <ac:chgData name="Hamlet Markarian" userId="4926d2b407f31d77" providerId="LiveId" clId="{8CC21585-5D04-443B-8819-59CEF534AFDF}" dt="2020-04-10T09:54:19.993" v="1143" actId="1037"/>
          <ac:picMkLst>
            <pc:docMk/>
            <pc:sldMk cId="2940951150" sldId="1462"/>
            <ac:picMk id="46" creationId="{11C9AF6F-FD67-41D3-8B94-A4C325AC95F8}"/>
          </ac:picMkLst>
        </pc:picChg>
      </pc:sldChg>
      <pc:sldChg chg="delSp modSp add">
        <pc:chgData name="Hamlet Markarian" userId="4926d2b407f31d77" providerId="LiveId" clId="{8CC21585-5D04-443B-8819-59CEF534AFDF}" dt="2020-04-10T09:59:14.405" v="1214" actId="14100"/>
        <pc:sldMkLst>
          <pc:docMk/>
          <pc:sldMk cId="3051846572" sldId="1463"/>
        </pc:sldMkLst>
        <pc:spChg chg="del">
          <ac:chgData name="Hamlet Markarian" userId="4926d2b407f31d77" providerId="LiveId" clId="{8CC21585-5D04-443B-8819-59CEF534AFDF}" dt="2020-04-10T09:58:27.705" v="1196" actId="478"/>
          <ac:spMkLst>
            <pc:docMk/>
            <pc:sldMk cId="3051846572" sldId="1463"/>
            <ac:spMk id="6" creationId="{6078BDF8-F413-4BD9-8319-2B416ABA2535}"/>
          </ac:spMkLst>
        </pc:spChg>
        <pc:spChg chg="mod">
          <ac:chgData name="Hamlet Markarian" userId="4926d2b407f31d77" providerId="LiveId" clId="{8CC21585-5D04-443B-8819-59CEF534AFDF}" dt="2020-04-10T09:57:20.467" v="1185" actId="20577"/>
          <ac:spMkLst>
            <pc:docMk/>
            <pc:sldMk cId="3051846572" sldId="1463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8:55.103" v="1209"/>
          <ac:spMkLst>
            <pc:docMk/>
            <pc:sldMk cId="3051846572" sldId="1463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9.881" v="1182" actId="478"/>
          <ac:spMkLst>
            <pc:docMk/>
            <pc:sldMk cId="3051846572" sldId="1463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6:32.491" v="1180" actId="20577"/>
          <ac:spMkLst>
            <pc:docMk/>
            <pc:sldMk cId="3051846572" sldId="1463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58:07.755" v="1193" actId="20577"/>
          <ac:spMkLst>
            <pc:docMk/>
            <pc:sldMk cId="3051846572" sldId="1463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9:03.661" v="1211" actId="20577"/>
          <ac:spMkLst>
            <pc:docMk/>
            <pc:sldMk cId="3051846572" sldId="1463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8:10.074" v="1194" actId="20577"/>
          <ac:spMkLst>
            <pc:docMk/>
            <pc:sldMk cId="3051846572" sldId="1463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9:07.223" v="1212" actId="20577"/>
          <ac:spMkLst>
            <pc:docMk/>
            <pc:sldMk cId="3051846572" sldId="1463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9:11.730" v="1213" actId="14100"/>
          <ac:spMkLst>
            <pc:docMk/>
            <pc:sldMk cId="3051846572" sldId="1463"/>
            <ac:spMk id="54" creationId="{B13A71EC-DD6B-4196-A7B9-B0BE3AAD17DA}"/>
          </ac:spMkLst>
        </pc:spChg>
        <pc:spChg chg="mod">
          <ac:chgData name="Hamlet Markarian" userId="4926d2b407f31d77" providerId="LiveId" clId="{8CC21585-5D04-443B-8819-59CEF534AFDF}" dt="2020-04-10T09:59:14.405" v="1214" actId="14100"/>
          <ac:spMkLst>
            <pc:docMk/>
            <pc:sldMk cId="3051846572" sldId="1463"/>
            <ac:spMk id="55" creationId="{2584D3F0-31EB-4B00-AF81-BFC5AE08B638}"/>
          </ac:spMkLst>
        </pc:spChg>
        <pc:spChg chg="del">
          <ac:chgData name="Hamlet Markarian" userId="4926d2b407f31d77" providerId="LiveId" clId="{8CC21585-5D04-443B-8819-59CEF534AFDF}" dt="2020-04-10T09:58:15.289" v="1195" actId="478"/>
          <ac:spMkLst>
            <pc:docMk/>
            <pc:sldMk cId="3051846572" sldId="1463"/>
            <ac:spMk id="56" creationId="{A97B79EF-B586-44B0-A602-D03B54A6B092}"/>
          </ac:spMkLst>
        </pc:spChg>
        <pc:grpChg chg="del">
          <ac:chgData name="Hamlet Markarian" userId="4926d2b407f31d77" providerId="LiveId" clId="{8CC21585-5D04-443B-8819-59CEF534AFDF}" dt="2020-04-10T09:58:15.289" v="1195" actId="478"/>
          <ac:grpSpMkLst>
            <pc:docMk/>
            <pc:sldMk cId="3051846572" sldId="1463"/>
            <ac:grpSpMk id="43" creationId="{149959F4-7620-42BB-9A5D-2E7BF3CF31E9}"/>
          </ac:grpSpMkLst>
        </pc:grpChg>
        <pc:picChg chg="del">
          <ac:chgData name="Hamlet Markarian" userId="4926d2b407f31d77" providerId="LiveId" clId="{8CC21585-5D04-443B-8819-59CEF534AFDF}" dt="2020-04-10T09:58:32.128" v="1197" actId="478"/>
          <ac:picMkLst>
            <pc:docMk/>
            <pc:sldMk cId="3051846572" sldId="1463"/>
            <ac:picMk id="9" creationId="{EAB2C0D8-63C4-40C1-A4AD-D889004E69E4}"/>
          </ac:picMkLst>
        </pc:picChg>
      </pc:sldChg>
      <pc:sldChg chg="addSp delSp modSp add">
        <pc:chgData name="Hamlet Markarian" userId="4926d2b407f31d77" providerId="LiveId" clId="{8CC21585-5D04-443B-8819-59CEF534AFDF}" dt="2020-04-10T10:04:28.316" v="1271" actId="554"/>
        <pc:sldMkLst>
          <pc:docMk/>
          <pc:sldMk cId="100867771" sldId="1464"/>
        </pc:sldMkLst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9:46.523" v="1219" actId="20577"/>
          <ac:spMkLst>
            <pc:docMk/>
            <pc:sldMk cId="100867771" sldId="1464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10:00:26.199" v="1225" actId="167"/>
          <ac:spMkLst>
            <pc:docMk/>
            <pc:sldMk cId="100867771" sldId="1464"/>
            <ac:spMk id="19" creationId="{42101231-1855-46EE-A3D9-B84E75ACB56A}"/>
          </ac:spMkLst>
        </pc:spChg>
        <pc:spChg chg="add del mod">
          <ac:chgData name="Hamlet Markarian" userId="4926d2b407f31d77" providerId="LiveId" clId="{8CC21585-5D04-443B-8819-59CEF534AFDF}" dt="2020-04-10T10:00:13.953" v="1223" actId="478"/>
          <ac:spMkLst>
            <pc:docMk/>
            <pc:sldMk cId="100867771" sldId="1464"/>
            <ac:spMk id="23" creationId="{9D89CE18-3E02-484C-9D5B-ABECE0DB3B17}"/>
          </ac:spMkLst>
        </pc:spChg>
        <pc:spChg chg="add mod">
          <ac:chgData name="Hamlet Markarian" userId="4926d2b407f31d77" providerId="LiveId" clId="{8CC21585-5D04-443B-8819-59CEF534AFDF}" dt="2020-04-10T10:04:17.425" v="1270" actId="6549"/>
          <ac:spMkLst>
            <pc:docMk/>
            <pc:sldMk cId="100867771" sldId="1464"/>
            <ac:spMk id="24" creationId="{3A2CEA84-3A14-4258-B996-E9E53362FF5C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5" creationId="{8440DBF0-CFFC-428C-A51A-BFA14C71F14E}"/>
          </ac:spMkLst>
        </pc:spChg>
        <pc:spChg chg="add mod ord">
          <ac:chgData name="Hamlet Markarian" userId="4926d2b407f31d77" providerId="LiveId" clId="{8CC21585-5D04-443B-8819-59CEF534AFDF}" dt="2020-04-10T10:03:59.794" v="1265" actId="14100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7" creationId="{A6855684-91BC-4B0B-B7CB-A9A93F39762E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8" creationId="{FF0205FE-B07A-4865-BD37-462327F91B33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9" creationId="{F0F81A05-59D8-484C-A5B8-8873A4411F71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1" creationId="{BA24C33A-0464-447C-A7FC-C851A9FE1B3B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43" creationId="{168BBD2E-6A7B-4510-827B-1F09E7A43B19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44" creationId="{E987ACE1-C67F-4F3D-AEA9-A648BE76EC83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4" creationId="{B13A71EC-DD6B-4196-A7B9-B0BE3AAD17DA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5" creationId="{2584D3F0-31EB-4B00-AF81-BFC5AE08B638}"/>
          </ac:spMkLst>
        </pc:s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5" creationId="{B47CFD92-C4D9-4719-85BE-E2ABEE97CC3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3" creationId="{1632FAEE-9FF4-4072-B63A-9DED23359B5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8" creationId="{6196F202-50EC-4DD7-8FA6-6982EAE28966}"/>
          </ac:grpSpMkLst>
        </pc:grpChg>
        <pc:picChg chg="mod">
          <ac:chgData name="Hamlet Markarian" userId="4926d2b407f31d77" providerId="LiveId" clId="{8CC21585-5D04-443B-8819-59CEF534AFDF}" dt="2020-04-10T10:00:56.855" v="1231" actId="207"/>
          <ac:picMkLst>
            <pc:docMk/>
            <pc:sldMk cId="100867771" sldId="1464"/>
            <ac:picMk id="30" creationId="{34D0E67C-D226-4DF5-9D1B-EAB51874B8F3}"/>
          </ac:picMkLst>
        </pc:picChg>
      </pc:sld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  <pc:docChgLst>
    <pc:chgData name="Hamlet Markarian" userId="4926d2b407f31d77" providerId="LiveId" clId="{C79138B3-A615-4799-A0EF-511D63537939}"/>
    <pc:docChg chg="custSel delSld modSld">
      <pc:chgData name="Hamlet Markarian" userId="4926d2b407f31d77" providerId="LiveId" clId="{C79138B3-A615-4799-A0EF-511D63537939}" dt="2020-04-19T22:19:02.952" v="55" actId="20577"/>
      <pc:docMkLst>
        <pc:docMk/>
      </pc:docMkLst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94157079" sldId="146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2411531" sldId="146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940951150" sldId="146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1846572" sldId="1463"/>
        </pc:sldMkLst>
      </pc:sldChg>
      <pc:sldChg chg="modSp mod">
        <pc:chgData name="Hamlet Markarian" userId="4926d2b407f31d77" providerId="LiveId" clId="{C79138B3-A615-4799-A0EF-511D63537939}" dt="2020-04-19T22:19:02.952" v="55" actId="20577"/>
        <pc:sldMkLst>
          <pc:docMk/>
          <pc:sldMk cId="58933883" sldId="1465"/>
        </pc:sldMkLst>
        <pc:spChg chg="mod">
          <ac:chgData name="Hamlet Markarian" userId="4926d2b407f31d77" providerId="LiveId" clId="{C79138B3-A615-4799-A0EF-511D63537939}" dt="2020-04-19T22:19:02.952" v="55" actId="20577"/>
          <ac:spMkLst>
            <pc:docMk/>
            <pc:sldMk cId="58933883" sldId="1465"/>
            <ac:spMk id="11" creationId="{A506CE94-CAF8-4717-A14A-BFE3F0380C9D}"/>
          </ac:spMkLst>
        </pc:spChg>
        <pc:spChg chg="mod">
          <ac:chgData name="Hamlet Markarian" userId="4926d2b407f31d77" providerId="LiveId" clId="{C79138B3-A615-4799-A0EF-511D63537939}" dt="2020-04-19T22:12:14.464" v="17" actId="20577"/>
          <ac:spMkLst>
            <pc:docMk/>
            <pc:sldMk cId="58933883" sldId="1465"/>
            <ac:spMk id="25" creationId="{0B769713-7F52-4056-BE79-0D95758DEAC1}"/>
          </ac:spMkLst>
        </pc:spChg>
        <pc:spChg chg="mod">
          <ac:chgData name="Hamlet Markarian" userId="4926d2b407f31d77" providerId="LiveId" clId="{C79138B3-A615-4799-A0EF-511D63537939}" dt="2020-04-19T22:12:02.968" v="10" actId="20577"/>
          <ac:spMkLst>
            <pc:docMk/>
            <pc:sldMk cId="58933883" sldId="1465"/>
            <ac:spMk id="27" creationId="{FEA56460-8AFE-41CC-9A8E-C3AEAA841737}"/>
          </ac:spMkLst>
        </pc:spChg>
        <pc:spChg chg="mod">
          <ac:chgData name="Hamlet Markarian" userId="4926d2b407f31d77" providerId="LiveId" clId="{C79138B3-A615-4799-A0EF-511D63537939}" dt="2020-04-19T22:12:26.554" v="21" actId="20577"/>
          <ac:spMkLst>
            <pc:docMk/>
            <pc:sldMk cId="58933883" sldId="1465"/>
            <ac:spMk id="33" creationId="{206D4AC5-8860-4716-9B0D-64C19738FB20}"/>
          </ac:spMkLst>
        </pc:spChg>
        <pc:spChg chg="mod">
          <ac:chgData name="Hamlet Markarian" userId="4926d2b407f31d77" providerId="LiveId" clId="{C79138B3-A615-4799-A0EF-511D63537939}" dt="2020-04-19T22:12:47.600" v="29" actId="20577"/>
          <ac:spMkLst>
            <pc:docMk/>
            <pc:sldMk cId="58933883" sldId="1465"/>
            <ac:spMk id="36" creationId="{7361BD26-352D-4962-B675-2CA498BE5037}"/>
          </ac:spMkLst>
        </pc:spChg>
        <pc:spChg chg="mod">
          <ac:chgData name="Hamlet Markarian" userId="4926d2b407f31d77" providerId="LiveId" clId="{C79138B3-A615-4799-A0EF-511D63537939}" dt="2020-04-19T22:12:37.481" v="25" actId="20577"/>
          <ac:spMkLst>
            <pc:docMk/>
            <pc:sldMk cId="58933883" sldId="1465"/>
            <ac:spMk id="37" creationId="{00B3A927-5474-4739-B0CF-1D76A199ED5E}"/>
          </ac:spMkLst>
        </pc:spChg>
        <pc:spChg chg="mod">
          <ac:chgData name="Hamlet Markarian" userId="4926d2b407f31d77" providerId="LiveId" clId="{C79138B3-A615-4799-A0EF-511D63537939}" dt="2020-04-19T22:12:59.832" v="33" actId="20577"/>
          <ac:spMkLst>
            <pc:docMk/>
            <pc:sldMk cId="58933883" sldId="1465"/>
            <ac:spMk id="38" creationId="{08A12FEC-FA0A-4334-8299-9AFCDF4F73B2}"/>
          </ac:spMkLst>
        </pc:spChg>
      </pc:sldChg>
      <pc:sldChg chg="addSp delSp">
        <pc:chgData name="Hamlet Markarian" userId="4926d2b407f31d77" providerId="LiveId" clId="{C79138B3-A615-4799-A0EF-511D63537939}" dt="2020-04-16T18:01:13.431" v="2"/>
        <pc:sldMkLst>
          <pc:docMk/>
          <pc:sldMk cId="982675795" sldId="1466"/>
        </pc:sldMkLst>
        <pc:graphicFrameChg chg="add">
          <ac:chgData name="Hamlet Markarian" userId="4926d2b407f31d77" providerId="LiveId" clId="{C79138B3-A615-4799-A0EF-511D63537939}" dt="2020-04-16T18:01:13.431" v="2"/>
          <ac:graphicFrameMkLst>
            <pc:docMk/>
            <pc:sldMk cId="982675795" sldId="1466"/>
            <ac:graphicFrameMk id="17" creationId="{8800F850-2889-47FB-B9E1-0E17A3F072F1}"/>
          </ac:graphicFrameMkLst>
        </pc:graphicFrameChg>
        <pc:graphicFrameChg chg="del">
          <ac:chgData name="Hamlet Markarian" userId="4926d2b407f31d77" providerId="LiveId" clId="{C79138B3-A615-4799-A0EF-511D63537939}" dt="2020-04-16T18:01:12.622" v="1" actId="478"/>
          <ac:graphicFrameMkLst>
            <pc:docMk/>
            <pc:sldMk cId="982675795" sldId="1466"/>
            <ac:graphicFrameMk id="31" creationId="{188386C7-49C5-43BD-800B-03A46BBADEB6}"/>
          </ac:graphicFrameMkLst>
        </pc:graphicFrameChg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475371220" sldId="146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711664154" sldId="1470"/>
        </pc:sldMkLst>
      </pc:sldChg>
      <pc:sldChg chg="addSp delSp">
        <pc:chgData name="Hamlet Markarian" userId="4926d2b407f31d77" providerId="LiveId" clId="{C79138B3-A615-4799-A0EF-511D63537939}" dt="2020-04-16T18:19:08.533" v="5"/>
        <pc:sldMkLst>
          <pc:docMk/>
          <pc:sldMk cId="1592145970" sldId="1472"/>
        </pc:sldMkLst>
        <pc:graphicFrameChg chg="add">
          <ac:chgData name="Hamlet Markarian" userId="4926d2b407f31d77" providerId="LiveId" clId="{C79138B3-A615-4799-A0EF-511D63537939}" dt="2020-04-16T18:19:08.533" v="5"/>
          <ac:graphicFrameMkLst>
            <pc:docMk/>
            <pc:sldMk cId="1592145970" sldId="1472"/>
            <ac:graphicFrameMk id="8" creationId="{F04B45DF-53B3-4DD4-A579-83AE4F7722B1}"/>
          </ac:graphicFrameMkLst>
        </pc:graphicFrameChg>
        <pc:graphicFrameChg chg="del">
          <ac:chgData name="Hamlet Markarian" userId="4926d2b407f31d77" providerId="LiveId" clId="{C79138B3-A615-4799-A0EF-511D63537939}" dt="2020-04-16T18:19:07.757" v="4" actId="478"/>
          <ac:graphicFrameMkLst>
            <pc:docMk/>
            <pc:sldMk cId="1592145970" sldId="1472"/>
            <ac:graphicFrameMk id="45" creationId="{7F0BCA57-A512-465C-808D-C0722420C7BA}"/>
          </ac:graphicFrameMkLst>
        </pc:graphicFrameChg>
      </pc:sldChg>
      <pc:sldChg chg="modSp">
        <pc:chgData name="Hamlet Markarian" userId="4926d2b407f31d77" providerId="LiveId" clId="{C79138B3-A615-4799-A0EF-511D63537939}" dt="2020-04-16T18:07:23.075" v="3" actId="6549"/>
        <pc:sldMkLst>
          <pc:docMk/>
          <pc:sldMk cId="137412399" sldId="1473"/>
        </pc:sldMkLst>
        <pc:spChg chg="mod">
          <ac:chgData name="Hamlet Markarian" userId="4926d2b407f31d77" providerId="LiveId" clId="{C79138B3-A615-4799-A0EF-511D63537939}" dt="2020-04-16T18:07:23.075" v="3" actId="6549"/>
          <ac:spMkLst>
            <pc:docMk/>
            <pc:sldMk cId="137412399" sldId="1473"/>
            <ac:spMk id="45" creationId="{585D97FA-10DA-43D8-B5F6-E187A69BE626}"/>
          </ac:spMkLst>
        </pc:spChg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817036303" sldId="14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F-4E21-8086-A5239CB5C1E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DF-4E21-8086-A5239CB5C1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DF-4E21-8086-A5239CB5C1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DF-4E21-8086-A5239CB5C1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DF-4E21-8086-A5239CB5C1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DF-4E21-8086-A5239CB5C1EB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DF-4E21-8086-A5239CB5C1EB}"/>
              </c:ext>
            </c:extLst>
          </c:dPt>
          <c:cat>
            <c:strRef>
              <c:f>Sheet1!$A$2:$A$8</c:f>
              <c:strCache>
                <c:ptCount val="2"/>
                <c:pt idx="0">
                  <c:v>МСП</c:v>
                </c:pt>
                <c:pt idx="1">
                  <c:v>не МСП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7DF-4E21-8086-A5239CB5C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906338132075774E-2"/>
          <c:y val="2.7507124233961799E-2"/>
          <c:w val="0.946853521708242"/>
          <c:h val="0.887324591109563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3999979369513E-17"/>
                  <c:y val="7.7683529423540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70-4A02-A347-1C20DF185DC4}"/>
                </c:ext>
              </c:extLst>
            </c:dLbl>
            <c:dLbl>
              <c:idx val="1"/>
              <c:layout>
                <c:manualLayout>
                  <c:x val="1.1127400145164413E-3"/>
                  <c:y val="7.53294830773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70-4A02-A347-1C20DF185DC4}"/>
                </c:ext>
              </c:extLst>
            </c:dLbl>
            <c:dLbl>
              <c:idx val="2"/>
              <c:layout>
                <c:manualLayout>
                  <c:x val="1.1127400145163622E-3"/>
                  <c:y val="6.8267344038868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70-4A02-A347-1C20DF185DC4}"/>
                </c:ext>
              </c:extLst>
            </c:dLbl>
            <c:dLbl>
              <c:idx val="3"/>
              <c:layout>
                <c:manualLayout>
                  <c:x val="0"/>
                  <c:y val="7.0621390385036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70-4A02-A347-1C20DF185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неделя</c:v>
                </c:pt>
                <c:pt idx="1">
                  <c:v>2 неделя</c:v>
                </c:pt>
                <c:pt idx="2">
                  <c:v>3 неделя</c:v>
                </c:pt>
                <c:pt idx="3">
                  <c:v>4 неделя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817.49</c:v>
                </c:pt>
                <c:pt idx="1">
                  <c:v>840.25</c:v>
                </c:pt>
                <c:pt idx="2">
                  <c:v>858.05</c:v>
                </c:pt>
                <c:pt idx="3">
                  <c:v>771.6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0-4A02-A347-1C20DF185D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12740014516463E-3"/>
                  <c:y val="6.826734403886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70-4A02-A347-1C20DF185DC4}"/>
                </c:ext>
              </c:extLst>
            </c:dLbl>
            <c:dLbl>
              <c:idx val="1"/>
              <c:layout>
                <c:manualLayout>
                  <c:x val="4.4509600580656724E-3"/>
                  <c:y val="6.59132976927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70-4A02-A347-1C20DF185DC4}"/>
                </c:ext>
              </c:extLst>
            </c:dLbl>
            <c:dLbl>
              <c:idx val="2"/>
              <c:layout>
                <c:manualLayout>
                  <c:x val="0"/>
                  <c:y val="7.297543673120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70-4A02-A347-1C20DF185DC4}"/>
                </c:ext>
              </c:extLst>
            </c:dLbl>
            <c:dLbl>
              <c:idx val="3"/>
              <c:layout>
                <c:manualLayout>
                  <c:x val="2.2254800290328791E-3"/>
                  <c:y val="7.297543673120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70-4A02-A347-1C20DF185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неделя</c:v>
                </c:pt>
                <c:pt idx="1">
                  <c:v>2 неделя</c:v>
                </c:pt>
                <c:pt idx="2">
                  <c:v>3 неделя</c:v>
                </c:pt>
                <c:pt idx="3">
                  <c:v>4 неделя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484.76</c:v>
                </c:pt>
                <c:pt idx="1">
                  <c:v>589</c:v>
                </c:pt>
                <c:pt idx="2">
                  <c:v>652.84999999999854</c:v>
                </c:pt>
                <c:pt idx="3">
                  <c:v>648.84999999999854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0-4A02-A347-1C20DF185D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6.826734403886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70-4A02-A347-1C20DF185DC4}"/>
                </c:ext>
              </c:extLst>
            </c:dLbl>
            <c:dLbl>
              <c:idx val="1"/>
              <c:layout>
                <c:manualLayout>
                  <c:x val="0"/>
                  <c:y val="6.120520500036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70-4A02-A347-1C20DF185DC4}"/>
                </c:ext>
              </c:extLst>
            </c:dLbl>
            <c:dLbl>
              <c:idx val="2"/>
              <c:layout>
                <c:manualLayout>
                  <c:x val="-8.1599991747805311E-17"/>
                  <c:y val="6.826734403886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70-4A02-A347-1C20DF185DC4}"/>
                </c:ext>
              </c:extLst>
            </c:dLbl>
            <c:dLbl>
              <c:idx val="3"/>
              <c:layout>
                <c:manualLayout>
                  <c:x val="1.4465620188713701E-2"/>
                  <c:y val="-2.5894509807846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70-4A02-A347-1C20DF185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неделя</c:v>
                </c:pt>
                <c:pt idx="1">
                  <c:v>2 неделя</c:v>
                </c:pt>
                <c:pt idx="2">
                  <c:v>3 неделя</c:v>
                </c:pt>
                <c:pt idx="3">
                  <c:v>4 неделя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641.9</c:v>
                </c:pt>
                <c:pt idx="1">
                  <c:v>731.34999999999854</c:v>
                </c:pt>
                <c:pt idx="2">
                  <c:v>763.1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70-4A02-A347-1C20DF185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53696"/>
        <c:axId val="151455232"/>
        <c:axId val="0"/>
      </c:bar3DChart>
      <c:catAx>
        <c:axId val="1514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55232"/>
        <c:crosses val="autoZero"/>
        <c:auto val="1"/>
        <c:lblAlgn val="ctr"/>
        <c:lblOffset val="100"/>
        <c:noMultiLvlLbl val="0"/>
      </c:catAx>
      <c:valAx>
        <c:axId val="1514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18957480013616"/>
          <c:y val="1.0259934909691695E-2"/>
          <c:w val="0.25618061365070932"/>
          <c:h val="4.5085258053318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032618559908832E-2"/>
          <c:y val="7.8576863068662309E-2"/>
          <c:w val="0.87474414984620641"/>
          <c:h val="0.71920169480066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Все обращения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wrap="square" lIns="36000" tIns="36000" rIns="36000" bIns="36000" anchor="ctr" anchorCtr="0">
                <a:spAutoFit/>
              </a:bodyPr>
              <a:lstStyle/>
              <a:p>
                <a:pPr>
                  <a:defRPr sz="1800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1апр</c:v>
                </c:pt>
                <c:pt idx="1">
                  <c:v>8апр</c:v>
                </c:pt>
                <c:pt idx="2">
                  <c:v>15апр</c:v>
                </c:pt>
                <c:pt idx="3">
                  <c:v>22апр</c:v>
                </c:pt>
                <c:pt idx="4">
                  <c:v>30апр</c:v>
                </c:pt>
                <c:pt idx="5">
                  <c:v>20мая</c:v>
                </c:pt>
              </c:strCache>
            </c:strRef>
          </c:cat>
          <c:val>
            <c:numRef>
              <c:f>Sheet1!$B$2:$B$7</c:f>
              <c:numCache>
                <c:formatCode>#\ ##0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95-4626-8E55-36BF847C7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Обращения МСП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t" anchorCtr="0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1апр</c:v>
                </c:pt>
                <c:pt idx="1">
                  <c:v>8апр</c:v>
                </c:pt>
                <c:pt idx="2">
                  <c:v>15апр</c:v>
                </c:pt>
                <c:pt idx="3">
                  <c:v>22апр</c:v>
                </c:pt>
                <c:pt idx="4">
                  <c:v>30апр</c:v>
                </c:pt>
                <c:pt idx="5">
                  <c:v>20мая</c:v>
                </c:pt>
              </c:strCache>
            </c:strRef>
          </c:cat>
          <c:val>
            <c:numRef>
              <c:f>Sheet1!$C$2:$C$7</c:f>
              <c:numCache>
                <c:formatCode>#\ ##0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95-4626-8E55-36BF847C7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32"/>
        <c:axId val="140011392"/>
        <c:axId val="140012928"/>
      </c:barChart>
      <c:catAx>
        <c:axId val="1400113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lumMod val="60000"/>
                  <a:lumOff val="40000"/>
                  <a:alpha val="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40012928"/>
        <c:crosses val="autoZero"/>
        <c:auto val="1"/>
        <c:lblAlgn val="ctr"/>
        <c:lblOffset val="100"/>
        <c:noMultiLvlLbl val="0"/>
      </c:catAx>
      <c:valAx>
        <c:axId val="140012928"/>
        <c:scaling>
          <c:orientation val="minMax"/>
        </c:scaling>
        <c:delete val="1"/>
        <c:axPos val="l"/>
        <c:majorGridlines>
          <c:spPr>
            <a:ln w="3175">
              <a:noFill/>
            </a:ln>
          </c:spPr>
        </c:majorGridlines>
        <c:numFmt formatCode="0&quot;%&quot;" sourceLinked="0"/>
        <c:majorTickMark val="none"/>
        <c:minorTickMark val="none"/>
        <c:tickLblPos val="none"/>
        <c:crossAx val="140011392"/>
        <c:crosses val="autoZero"/>
        <c:crossBetween val="between"/>
      </c:valAx>
      <c:spPr>
        <a:ln w="19050">
          <a:noFill/>
        </a:ln>
      </c:spPr>
    </c:plotArea>
    <c:legend>
      <c:legendPos val="t"/>
      <c:layout>
        <c:manualLayout>
          <c:xMode val="edge"/>
          <c:yMode val="edge"/>
          <c:x val="4.6616036455158757E-2"/>
          <c:y val="7.0728023119624173E-2"/>
          <c:w val="0.18761345543063349"/>
          <c:h val="0.13840822964031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solidFill>
                <a:srgbClr val="EF435A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F-4E21-8086-A5239CB5C1E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DF-4E21-8086-A5239CB5C1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DF-4E21-8086-A5239CB5C1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DF-4E21-8086-A5239CB5C1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DF-4E21-8086-A5239CB5C1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DF-4E21-8086-A5239CB5C1EB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DF-4E21-8086-A5239CB5C1EB}"/>
              </c:ext>
            </c:extLst>
          </c:dPt>
          <c:cat>
            <c:strRef>
              <c:f>Sheet1!$A$2:$A$8</c:f>
              <c:strCache>
                <c:ptCount val="2"/>
                <c:pt idx="0">
                  <c:v>МСП</c:v>
                </c:pt>
                <c:pt idx="1">
                  <c:v>не МСП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7DF-4E21-8086-A5239CB5C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48460453384274E-2"/>
          <c:y val="1.8364153408007948E-2"/>
          <c:w val="0.90238428584276165"/>
          <c:h val="0.93726157320759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05-4476-94AB-0559DDCF900F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05-4476-94AB-0559DDCF900F}"/>
              </c:ext>
            </c:extLst>
          </c:dPt>
          <c:dPt>
            <c:idx val="2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05-4476-94AB-0559DDCF900F}"/>
              </c:ext>
            </c:extLst>
          </c:dPt>
          <c:dPt>
            <c:idx val="3"/>
            <c:bubble3D val="0"/>
            <c:spPr>
              <a:solidFill>
                <a:srgbClr val="0066CC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05-4476-94AB-0559DDCF90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05-4476-94AB-0559DDCF90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05-4476-94AB-0559DDCF900F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05-4476-94AB-0559DDCF900F}"/>
              </c:ext>
            </c:extLst>
          </c:dPt>
          <c:cat>
            <c:strRef>
              <c:f>Sheet1!$A$2:$A$8</c:f>
              <c:strCache>
                <c:ptCount val="4"/>
                <c:pt idx="0">
                  <c:v>не подходит по ОКВЭД</c:v>
                </c:pt>
                <c:pt idx="1">
                  <c:v>срок уплаты налогов не наступил</c:v>
                </c:pt>
                <c:pt idx="2">
                  <c:v>поданы обособленными подразделениями КН</c:v>
                </c:pt>
                <c:pt idx="3">
                  <c:v>не подтверждено снижение доходов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23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E05-4476-94AB-0559DDCF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33612204724537"/>
          <c:y val="0.1903812322934394"/>
          <c:w val="0.34761950459317575"/>
          <c:h val="0.774792932530933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05-4476-94AB-0559DDCF90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05-4476-94AB-0559DDCF90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05-4476-94AB-0559DDCF90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05-4476-94AB-0559DDCF90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05-4476-94AB-0559DDCF90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05-4476-94AB-0559DDCF900F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05-4476-94AB-0559DDCF900F}"/>
              </c:ext>
            </c:extLst>
          </c:dPt>
          <c:cat>
            <c:strRef>
              <c:f>Sheet1!$A$2:$A$8</c:f>
              <c:strCache>
                <c:ptCount val="7"/>
                <c:pt idx="0">
                  <c:v>Представление документа в налоговый орган лично в период пандемии коронавируса</c:v>
                </c:pt>
                <c:pt idx="1">
                  <c:v>аренда и управление имуществом</c:v>
                </c:pt>
                <c:pt idx="2">
                  <c:v>обрабатывающие производства</c:v>
                </c:pt>
                <c:pt idx="3">
                  <c:v>транспортировка и хранение</c:v>
                </c:pt>
                <c:pt idx="4">
                  <c:v>по вопросу отсутствия ОКВЭД</c:v>
                </c:pt>
                <c:pt idx="5">
                  <c:v>по вопросу включения в РМСП</c:v>
                </c:pt>
                <c:pt idx="6">
                  <c:v>несоответствия ОКВЭД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E05-4476-94AB-0559DDCF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0.62497</cdr:x>
      <cdr:y>0.03271</cdr:y>
    </cdr:from>
    <cdr:to>
      <cdr:x>0.77345</cdr:x>
      <cdr:y>0.15601</cdr:y>
    </cdr:to>
    <cdr:sp macro="" textlink="">
      <cdr:nvSpPr>
        <cdr:cNvPr id="2" name="Rectangle 29">
          <a:extLst xmlns:a="http://schemas.openxmlformats.org/drawingml/2006/main">
            <a:ext uri="{FF2B5EF4-FFF2-40B4-BE49-F238E27FC236}">
              <a16:creationId xmlns="" xmlns:a16="http://schemas.microsoft.com/office/drawing/2014/main" id="{D5FDD386-5AF2-426B-99E3-2B57AF9CC210}"/>
            </a:ext>
          </a:extLst>
        </cdr:cNvPr>
        <cdr:cNvSpPr/>
      </cdr:nvSpPr>
      <cdr:spPr>
        <a:xfrm xmlns:a="http://schemas.openxmlformats.org/drawingml/2006/main">
          <a:off x="7132996" y="183899"/>
          <a:ext cx="1694642" cy="693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5000"/>
            </a:lnSpc>
          </a:pPr>
          <a:r>
            <a:rPr lang="en-US" sz="4400" dirty="0" smtClean="0">
              <a:latin typeface="Roboto Cn" pitchFamily="2" charset="0"/>
              <a:ea typeface="Roboto Cn" pitchFamily="2" charset="0"/>
            </a:rPr>
            <a:t> </a:t>
          </a:r>
          <a:r>
            <a:rPr lang="en-US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3</a:t>
          </a: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,</a:t>
          </a:r>
          <a:r>
            <a:rPr lang="en-US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8</a:t>
          </a: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%</a:t>
          </a:r>
          <a:endParaRPr lang="en-US" sz="2800" b="1" dirty="0">
            <a:solidFill>
              <a:schemeClr val="accent4">
                <a:lumMod val="75000"/>
              </a:schemeClr>
            </a:solidFill>
            <a:latin typeface="Roboto Cn" pitchFamily="2" charset="0"/>
            <a:ea typeface="Roboto Cn" pitchFamily="2" charset="0"/>
          </a:endParaRPr>
        </a:p>
      </cdr:txBody>
    </cdr:sp>
  </cdr:relSizeAnchor>
  <cdr:relSizeAnchor xmlns:cdr="http://schemas.openxmlformats.org/drawingml/2006/chartDrawing">
    <cdr:from>
      <cdr:x>0.2596</cdr:x>
      <cdr:y>0.11273</cdr:y>
    </cdr:from>
    <cdr:to>
      <cdr:x>0.48906</cdr:x>
      <cdr:y>0.21647</cdr:y>
    </cdr:to>
    <cdr:sp macro="" textlink="">
      <cdr:nvSpPr>
        <cdr:cNvPr id="4" name="Freeform 42">
          <a:extLst xmlns:a="http://schemas.openxmlformats.org/drawingml/2006/main">
            <a:ext uri="{FF2B5EF4-FFF2-40B4-BE49-F238E27FC236}">
              <a16:creationId xmlns="" xmlns:a16="http://schemas.microsoft.com/office/drawing/2014/main" id="{AC4AC685-5983-4194-AEB7-95938EFC6C6C}"/>
            </a:ext>
          </a:extLst>
        </cdr:cNvPr>
        <cdr:cNvSpPr/>
      </cdr:nvSpPr>
      <cdr:spPr>
        <a:xfrm xmlns:a="http://schemas.openxmlformats.org/drawingml/2006/main" flipH="1">
          <a:off x="2962933" y="616651"/>
          <a:ext cx="2618848" cy="567479"/>
        </a:xfrm>
        <a:custGeom xmlns:a="http://schemas.openxmlformats.org/drawingml/2006/main">
          <a:avLst/>
          <a:gdLst>
            <a:gd name="connsiteX0" fmla="*/ 3677708 w 3677708"/>
            <a:gd name="connsiteY0" fmla="*/ 5292 h 1264709"/>
            <a:gd name="connsiteX1" fmla="*/ 947208 w 3677708"/>
            <a:gd name="connsiteY1" fmla="*/ 0 h 1264709"/>
            <a:gd name="connsiteX2" fmla="*/ 0 w 3677708"/>
            <a:gd name="connsiteY2" fmla="*/ 1264709 h 1264709"/>
            <a:gd name="connsiteX0" fmla="*/ 4965475 w 4965475"/>
            <a:gd name="connsiteY0" fmla="*/ 42882 h 1264709"/>
            <a:gd name="connsiteX1" fmla="*/ 947208 w 4965475"/>
            <a:gd name="connsiteY1" fmla="*/ 0 h 1264709"/>
            <a:gd name="connsiteX2" fmla="*/ 0 w 4965475"/>
            <a:gd name="connsiteY2" fmla="*/ 1264709 h 126470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4965475" h="1264709">
              <a:moveTo>
                <a:pt x="4965475" y="42882"/>
              </a:moveTo>
              <a:lnTo>
                <a:pt x="947208" y="0"/>
              </a:lnTo>
              <a:lnTo>
                <a:pt x="0" y="1264709"/>
              </a:lnTo>
            </a:path>
          </a:pathLst>
        </a:custGeom>
        <a:ln xmlns:a="http://schemas.openxmlformats.org/drawingml/2006/main" w="6350" cmpd="sng">
          <a:solidFill>
            <a:schemeClr val="accent6">
              <a:lumMod val="7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133"/>
        </a:p>
      </cdr:txBody>
    </cdr:sp>
  </cdr:relSizeAnchor>
  <cdr:relSizeAnchor xmlns:cdr="http://schemas.openxmlformats.org/drawingml/2006/chartDrawing">
    <cdr:from>
      <cdr:x>0.62537</cdr:x>
      <cdr:y>0.85682</cdr:y>
    </cdr:from>
    <cdr:to>
      <cdr:x>0.77344</cdr:x>
      <cdr:y>0.94125</cdr:y>
    </cdr:to>
    <cdr:sp macro="" textlink="">
      <cdr:nvSpPr>
        <cdr:cNvPr id="7" name="Rectangle 29">
          <a:extLst xmlns:a="http://schemas.openxmlformats.org/drawingml/2006/main">
            <a:ext uri="{FF2B5EF4-FFF2-40B4-BE49-F238E27FC236}">
              <a16:creationId xmlns="" xmlns:a16="http://schemas.microsoft.com/office/drawing/2014/main" id="{D5FDD386-5AF2-426B-99E3-2B57AF9CC210}"/>
            </a:ext>
          </a:extLst>
        </cdr:cNvPr>
        <cdr:cNvSpPr/>
      </cdr:nvSpPr>
      <cdr:spPr>
        <a:xfrm xmlns:a="http://schemas.openxmlformats.org/drawingml/2006/main">
          <a:off x="7137471" y="4817495"/>
          <a:ext cx="1689963" cy="474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5000"/>
            </a:lnSpc>
          </a:pPr>
          <a:r>
            <a:rPr lang="en-US" sz="1800" dirty="0" smtClean="0">
              <a:latin typeface="Roboto Cn" pitchFamily="2" charset="0"/>
              <a:ea typeface="Roboto Cn" pitchFamily="2" charset="0"/>
            </a:rPr>
            <a:t> </a:t>
          </a:r>
          <a:r>
            <a:rPr lang="en-US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3</a:t>
          </a: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,</a:t>
          </a:r>
          <a:r>
            <a:rPr lang="en-US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8</a:t>
          </a: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rPr>
            <a:t>%</a:t>
          </a:r>
          <a:endParaRPr lang="en-US" sz="2800" b="1" dirty="0">
            <a:solidFill>
              <a:schemeClr val="accent4">
                <a:lumMod val="75000"/>
              </a:schemeClr>
            </a:solidFill>
            <a:latin typeface="Roboto Cn" pitchFamily="2" charset="0"/>
            <a:ea typeface="Roboto Cn" pitchFamily="2" charset="0"/>
          </a:endParaRPr>
        </a:p>
      </cdr:txBody>
    </cdr:sp>
  </cdr:relSizeAnchor>
  <cdr:relSizeAnchor xmlns:cdr="http://schemas.openxmlformats.org/drawingml/2006/chartDrawing">
    <cdr:from>
      <cdr:x>0.38595</cdr:x>
      <cdr:y>0.37434</cdr:y>
    </cdr:from>
    <cdr:to>
      <cdr:x>0.60081</cdr:x>
      <cdr:y>0.78558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404901" y="2104715"/>
          <a:ext cx="2452295" cy="23122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0.64824</cdr:x>
      <cdr:y>0.92446</cdr:y>
    </cdr:from>
    <cdr:to>
      <cdr:x>0.92392</cdr:x>
      <cdr:y>1</cdr:y>
    </cdr:to>
    <cdr:sp macro="" textlink="">
      <cdr:nvSpPr>
        <cdr:cNvPr id="8" name="Rectangle 29">
          <a:extLst xmlns:a="http://schemas.openxmlformats.org/drawingml/2006/main">
            <a:ext uri="{FF2B5EF4-FFF2-40B4-BE49-F238E27FC236}">
              <a16:creationId xmlns="" xmlns:a16="http://schemas.microsoft.com/office/drawing/2014/main" id="{F0D07C5F-79EE-4470-9382-F0920DF7CB05}"/>
            </a:ext>
          </a:extLst>
        </cdr:cNvPr>
        <cdr:cNvSpPr/>
      </cdr:nvSpPr>
      <cdr:spPr>
        <a:xfrm xmlns:a="http://schemas.openxmlformats.org/drawingml/2006/main">
          <a:off x="7398549" y="5056867"/>
          <a:ext cx="3146410" cy="413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85000"/>
            </a:lnSpc>
          </a:pPr>
          <a:r>
            <a:rPr lang="ru-RU" sz="1200" dirty="0" smtClean="0">
              <a:latin typeface="+mj-lt"/>
              <a:ea typeface="Roboto Cn" pitchFamily="2" charset="0"/>
            </a:rPr>
            <a:t>О несоответствии фактического вида деятельности коду ОКВЭД в ЕГРЮЛ</a:t>
          </a:r>
          <a:endParaRPr lang="en-US" sz="1600" dirty="0">
            <a:solidFill>
              <a:schemeClr val="accent1"/>
            </a:solidFill>
            <a:latin typeface="Roboto Cn" pitchFamily="2" charset="0"/>
            <a:ea typeface="Roboto Cn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0.89905</cdr:x>
      <cdr:y>0.78699</cdr:y>
    </cdr:from>
    <cdr:to>
      <cdr:x>0.96845</cdr:x>
      <cdr:y>0.87374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61140" y="4245768"/>
          <a:ext cx="792088" cy="46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Нет данных</a:t>
          </a:r>
          <a:endParaRPr lang="ru-RU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7125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10.xml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5.pn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11265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48" y="6273316"/>
            <a:ext cx="434573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ЯРОСЛАВЛЬ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01.04.2020-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1.05.2020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027548" y="2598004"/>
            <a:ext cx="7704856" cy="16619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ДАЙДЖЕСТ</a:t>
            </a:r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РАБОТЫ РЕГИОНАЛЬНОГО 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СИТУАЦИОННОГО </a:t>
            </a:r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ЦЕНТРА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УФНС РОССИИ ПО ЯРОСЛАВСКОЙ ОБЛАСТИ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pic>
        <p:nvPicPr>
          <p:cNvPr id="10" name="Graphic 3" descr="Мозговой штурм в группе">
            <a:extLst>
              <a:ext uri="{FF2B5EF4-FFF2-40B4-BE49-F238E27FC236}">
                <a16:creationId xmlns="" xmlns:a16="http://schemas.microsoft.com/office/drawing/2014/main" id="{4D81A94D-9932-44C6-8B7D-EE36CA1DB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148192" y="2628781"/>
            <a:ext cx="1446298" cy="14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401929" y="22810"/>
            <a:ext cx="1980220" cy="7866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rgbClr val="5F5F5F"/>
                </a:solidFill>
                <a:latin typeface="Roboto Condensed" panose="02000000000000000000" pitchFamily="2" charset="0"/>
              </a:rPr>
              <a:t>ИНФОРМАЦИЯ АСК ККТ</a:t>
            </a:r>
            <a:endParaRPr lang="ru-RU" sz="3600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" y="22810"/>
            <a:ext cx="1235460" cy="1203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D2D212B0-9DBD-419F-A66E-FB6B2D896DEC}"/>
              </a:ext>
            </a:extLst>
          </p:cNvPr>
          <p:cNvSpPr txBox="1">
            <a:spLocks/>
          </p:cNvSpPr>
          <p:nvPr/>
        </p:nvSpPr>
        <p:spPr>
          <a:xfrm>
            <a:off x="3430987" y="6642"/>
            <a:ext cx="5998828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ДИНАМИКА ВЫРУЧКИ ПО ДАННЫМ АСК ККТ, млн. руб.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2126F13-2805-4595-BF39-706C71EB9732}"/>
              </a:ext>
            </a:extLst>
          </p:cNvPr>
          <p:cNvCxnSpPr>
            <a:cxnSpLocks/>
          </p:cNvCxnSpPr>
          <p:nvPr/>
        </p:nvCxnSpPr>
        <p:spPr>
          <a:xfrm flipH="1">
            <a:off x="3569341" y="0"/>
            <a:ext cx="6379" cy="1235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06CE94-CAF8-4717-A14A-BFE3F0380C9D}"/>
              </a:ext>
            </a:extLst>
          </p:cNvPr>
          <p:cNvSpPr/>
          <p:nvPr/>
        </p:nvSpPr>
        <p:spPr>
          <a:xfrm>
            <a:off x="10165983" y="291250"/>
            <a:ext cx="2026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сведения 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за март-апрель-май 2020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Часы">
            <a:extLst>
              <a:ext uri="{FF2B5EF4-FFF2-40B4-BE49-F238E27FC236}">
                <a16:creationId xmlns="" xmlns:a16="http://schemas.microsoft.com/office/drawing/2014/main" id="{7B232918-E729-482D-BE57-AE0808CE9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29815" y="281495"/>
            <a:ext cx="799725" cy="79972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A79D57B-619B-4BC1-964C-28AFFB8F55AE}"/>
              </a:ext>
            </a:extLst>
          </p:cNvPr>
          <p:cNvCxnSpPr>
            <a:cxnSpLocks/>
          </p:cNvCxnSpPr>
          <p:nvPr/>
        </p:nvCxnSpPr>
        <p:spPr>
          <a:xfrm>
            <a:off x="9408079" y="0"/>
            <a:ext cx="0" cy="1235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64095C71-CF29-4BF9-92CD-B7B33148C043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4493271"/>
              </p:ext>
            </p:extLst>
          </p:nvPr>
        </p:nvGraphicFramePr>
        <p:xfrm>
          <a:off x="407368" y="1235460"/>
          <a:ext cx="11413268" cy="539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22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15710" y="-12038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61">
            <a:extLst>
              <a:ext uri="{FF2B5EF4-FFF2-40B4-BE49-F238E27FC236}">
                <a16:creationId xmlns="" xmlns:a16="http://schemas.microsoft.com/office/drawing/2014/main" id="{45E55A27-B275-4572-8F9E-D77B5EC43F08}"/>
              </a:ext>
            </a:extLst>
          </p:cNvPr>
          <p:cNvSpPr>
            <a:spLocks noChangeAspect="1"/>
          </p:cNvSpPr>
          <p:nvPr/>
        </p:nvSpPr>
        <p:spPr>
          <a:xfrm flipH="1">
            <a:off x="9264239" y="-2930557"/>
            <a:ext cx="5861113" cy="58611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spc="-27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2958"/>
            <a:ext cx="7200800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rgbClr val="5F5F5F"/>
                </a:solidFill>
                <a:latin typeface="Roboto Condensed" panose="02000000000000000000" pitchFamily="2" charset="0"/>
              </a:rPr>
              <a:t>СТАТИСТИКА ОБРАЩЕНИЙ </a:t>
            </a: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ПО ФИНАНСОВО-ХОЗЯЙСТВЕННОЙ </a:t>
            </a:r>
          </a:p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ДЕЯТЕЛЬНОСТИ В РЕГИОНАЛЬНЫЙ </a:t>
            </a:r>
            <a:r>
              <a:rPr lang="ru-RU" b="1" dirty="0">
                <a:solidFill>
                  <a:srgbClr val="5F5F5F"/>
                </a:solidFill>
                <a:latin typeface="Roboto Condensed" panose="02000000000000000000" pitchFamily="2" charset="0"/>
              </a:rPr>
              <a:t>СИТУАЦИОННЫЙ ЦЕНТР </a:t>
            </a:r>
            <a:r>
              <a:rPr lang="en-US" b="1" dirty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ЗА ПЕРИОД С </a:t>
            </a:r>
            <a:r>
              <a:rPr lang="en-US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0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1.04.2020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20.0</a:t>
            </a:r>
            <a:r>
              <a:rPr lang="en-US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5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.2020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35460" cy="1235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34883"/>
              </p:ext>
            </p:extLst>
          </p:nvPr>
        </p:nvGraphicFramePr>
        <p:xfrm>
          <a:off x="10884532" y="0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343BB1C-4EB0-43FC-B3C9-557E96B788BD}"/>
              </a:ext>
            </a:extLst>
          </p:cNvPr>
          <p:cNvSpPr txBox="1">
            <a:spLocks/>
          </p:cNvSpPr>
          <p:nvPr/>
        </p:nvSpPr>
        <p:spPr>
          <a:xfrm>
            <a:off x="9840416" y="111271"/>
            <a:ext cx="1044116" cy="46805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342900" algn="l"/>
              </a:tabLst>
            </a:pPr>
            <a:r>
              <a:rPr lang="en-US" sz="3200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72%</a:t>
            </a:r>
            <a:endParaRPr lang="ru-RU" sz="3200" b="1" dirty="0">
              <a:solidFill>
                <a:srgbClr val="5F5F5F"/>
              </a:solidFill>
              <a:latin typeface="Roboto Condensed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12B5A58-4D9D-455B-A237-30FD38DA9D08}"/>
              </a:ext>
            </a:extLst>
          </p:cNvPr>
          <p:cNvSpPr/>
          <p:nvPr/>
        </p:nvSpPr>
        <p:spPr>
          <a:xfrm>
            <a:off x="9218409" y="515098"/>
            <a:ext cx="17021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от всех обращений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поступило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от субъектов МСП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86FE23C9-8284-40E2-936B-7189587046D3}"/>
              </a:ext>
            </a:extLst>
          </p:cNvPr>
          <p:cNvSpPr txBox="1">
            <a:spLocks/>
          </p:cNvSpPr>
          <p:nvPr/>
        </p:nvSpPr>
        <p:spPr>
          <a:xfrm>
            <a:off x="1703512" y="5742484"/>
            <a:ext cx="10153128" cy="6099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Общая выручка по обратившимся компаниям за 2019 год </a:t>
            </a:r>
            <a:r>
              <a:rPr lang="en-US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—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 </a:t>
            </a:r>
            <a:r>
              <a:rPr lang="en-US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7 041</a:t>
            </a:r>
            <a:r>
              <a:rPr lang="ru-RU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 млн </a:t>
            </a:r>
            <a:r>
              <a:rPr lang="ru-RU" sz="1600" dirty="0">
                <a:solidFill>
                  <a:srgbClr val="2470AE"/>
                </a:solidFill>
                <a:latin typeface="Roboto Condensed" panose="02000000000000000000" pitchFamily="2" charset="0"/>
              </a:rPr>
              <a:t>рублей, </a:t>
            </a:r>
            <a:r>
              <a:rPr lang="ru-RU" sz="16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количество 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сотрудников </a:t>
            </a:r>
            <a:r>
              <a:rPr lang="en-US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—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 </a:t>
            </a:r>
            <a:r>
              <a:rPr lang="ru-RU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4.6 </a:t>
            </a:r>
            <a:r>
              <a:rPr lang="ru-RU" sz="1600" dirty="0">
                <a:solidFill>
                  <a:srgbClr val="2470AE"/>
                </a:solidFill>
                <a:latin typeface="Roboto Condensed" panose="02000000000000000000" pitchFamily="2" charset="0"/>
              </a:rPr>
              <a:t>тыс. 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человек, из них </a:t>
            </a:r>
            <a:r>
              <a:rPr lang="ru-RU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2</a:t>
            </a:r>
            <a:r>
              <a:rPr lang="en-US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53</a:t>
            </a:r>
            <a:r>
              <a:rPr lang="ru-RU" sz="16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сотрудников переведено </a:t>
            </a:r>
            <a:r>
              <a:rPr lang="ru-RU" sz="16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на 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удаленный режим работы, </a:t>
            </a:r>
            <a:r>
              <a:rPr lang="ru-RU" sz="16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риски 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увольнения </a:t>
            </a:r>
            <a:r>
              <a:rPr lang="en-US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—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 </a:t>
            </a:r>
            <a:r>
              <a:rPr lang="ru-RU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1</a:t>
            </a:r>
            <a:r>
              <a:rPr lang="en-US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7</a:t>
            </a:r>
            <a:r>
              <a:rPr lang="ru-RU" sz="1600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6 </a:t>
            </a:r>
            <a:r>
              <a:rPr lang="ru-RU" sz="16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человек. 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90D06030-25A5-4F6C-A126-C2E3BD5417B0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5">
            <a:extLst>
              <a:ext uri="{FF2B5EF4-FFF2-40B4-BE49-F238E27FC236}">
                <a16:creationId xmlns="" xmlns:a16="http://schemas.microsoft.com/office/drawing/2014/main" id="{D05505FB-234A-4236-A052-73D7E308D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865758"/>
              </p:ext>
            </p:extLst>
          </p:nvPr>
        </p:nvGraphicFramePr>
        <p:xfrm>
          <a:off x="155340" y="1316697"/>
          <a:ext cx="11377265" cy="434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8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>
          <a:xfrm>
            <a:off x="15710" y="5577152"/>
            <a:ext cx="11379123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85877"/>
            <a:ext cx="12192000" cy="6776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8748972" cy="17070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СТРЕСС-ТЕСТЫ ФИНАНСОВОГО СОСТОЯНИЯ </a:t>
            </a:r>
          </a:p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СИСТЕМООБРАЗУЮЩИХ ОРГАНИЗАЦИЙ 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НА  20.0</a:t>
            </a:r>
            <a:r>
              <a:rPr lang="en-US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5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.2020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12B5A58-4D9D-455B-A237-30FD38DA9D08}"/>
              </a:ext>
            </a:extLst>
          </p:cNvPr>
          <p:cNvSpPr/>
          <p:nvPr/>
        </p:nvSpPr>
        <p:spPr>
          <a:xfrm>
            <a:off x="7644172" y="245794"/>
            <a:ext cx="42860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+mj-lt"/>
              </a:rPr>
              <a:t>5</a:t>
            </a: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 организаций  региона включены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МИНЭКОНОМ РАЗВИТИЯ России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 в перечень СО</a:t>
            </a:r>
          </a:p>
          <a:p>
            <a:pPr algn="ctr"/>
            <a:endParaRPr lang="ru-RU" sz="14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90D06030-25A5-4F6C-A126-C2E3BD5417B0}"/>
              </a:ext>
            </a:extLst>
          </p:cNvPr>
          <p:cNvCxnSpPr>
            <a:cxnSpLocks/>
          </p:cNvCxnSpPr>
          <p:nvPr/>
        </p:nvCxnSpPr>
        <p:spPr>
          <a:xfrm>
            <a:off x="76830" y="141534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830" y="1707042"/>
            <a:ext cx="2942684" cy="855345"/>
          </a:xfrm>
          <a:prstGeom prst="rect">
            <a:avLst/>
          </a:prstGeom>
          <a:ln>
            <a:noFill/>
          </a:ln>
        </p:spPr>
        <p:txBody>
          <a:bodyPr vert="horz" wrap="square" lIns="0" tIns="45704" rIns="0" bIns="45704" rtlCol="0" anchor="ctr">
            <a:noAutofit/>
          </a:bodyPr>
          <a:lstStyle/>
          <a:p>
            <a:pPr algn="ctr"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Темп роста/снижения</a:t>
            </a:r>
          </a:p>
          <a:p>
            <a:pPr algn="ctr" defTabSz="736380">
              <a:lnSpc>
                <a:spcPts val="1498"/>
              </a:lnSpc>
              <a:spcBef>
                <a:spcPct val="0"/>
              </a:spcBef>
            </a:pPr>
            <a:endParaRPr lang="ru-RU" sz="1900" b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ctr"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выручки      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   </a:t>
            </a:r>
            <a:r>
              <a:rPr lang="ru-RU" sz="1900" b="1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                  </a:t>
            </a:r>
            <a:r>
              <a:rPr lang="ru-RU" sz="1500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 </a:t>
            </a:r>
            <a:endParaRPr lang="ru-RU" sz="1500" dirty="0">
              <a:solidFill>
                <a:srgbClr val="00518E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4708" y="1707041"/>
            <a:ext cx="2331027" cy="855346"/>
          </a:xfrm>
          <a:prstGeom prst="rect">
            <a:avLst/>
          </a:prstGeom>
          <a:ln>
            <a:noFill/>
          </a:ln>
        </p:spPr>
        <p:txBody>
          <a:bodyPr vert="horz" wrap="square" lIns="0" tIns="45704" rIns="0" bIns="45704" rtlCol="0" anchor="ctr">
            <a:noAutofit/>
          </a:bodyPr>
          <a:lstStyle/>
          <a:p>
            <a:pPr algn="ctr"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Темп роста/снижения</a:t>
            </a:r>
          </a:p>
          <a:p>
            <a:pPr algn="ctr" defTabSz="736380">
              <a:lnSpc>
                <a:spcPts val="1498"/>
              </a:lnSpc>
              <a:spcBef>
                <a:spcPct val="0"/>
              </a:spcBef>
            </a:pPr>
            <a:endParaRPr lang="ru-RU" sz="1900" b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ctr"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19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заработной 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платы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ru-RU" sz="15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79772" y="3079512"/>
            <a:ext cx="1129400" cy="78945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ru-RU" sz="3500" b="1" i="1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83 %</a:t>
            </a:r>
            <a:endParaRPr lang="ru-RU" sz="2000" b="1" dirty="0">
              <a:solidFill>
                <a:srgbClr val="7030A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4101" y="5214868"/>
            <a:ext cx="11101634" cy="1276684"/>
          </a:xfrm>
          <a:custGeom>
            <a:avLst/>
            <a:gdLst>
              <a:gd name="connsiteX0" fmla="*/ 0 w 11101608"/>
              <a:gd name="connsiteY0" fmla="*/ 580374 h 1160748"/>
              <a:gd name="connsiteX1" fmla="*/ 5550804 w 11101608"/>
              <a:gd name="connsiteY1" fmla="*/ 0 h 1160748"/>
              <a:gd name="connsiteX2" fmla="*/ 11101608 w 11101608"/>
              <a:gd name="connsiteY2" fmla="*/ 580374 h 1160748"/>
              <a:gd name="connsiteX3" fmla="*/ 5550804 w 11101608"/>
              <a:gd name="connsiteY3" fmla="*/ 1160748 h 1160748"/>
              <a:gd name="connsiteX4" fmla="*/ 0 w 11101608"/>
              <a:gd name="connsiteY4" fmla="*/ 580374 h 1160748"/>
              <a:gd name="connsiteX0" fmla="*/ 0 w 11101608"/>
              <a:gd name="connsiteY0" fmla="*/ 563771 h 1160792"/>
              <a:gd name="connsiteX1" fmla="*/ 5550804 w 11101608"/>
              <a:gd name="connsiteY1" fmla="*/ 23 h 1160792"/>
              <a:gd name="connsiteX2" fmla="*/ 11101608 w 11101608"/>
              <a:gd name="connsiteY2" fmla="*/ 580397 h 1160792"/>
              <a:gd name="connsiteX3" fmla="*/ 5550804 w 11101608"/>
              <a:gd name="connsiteY3" fmla="*/ 1160771 h 1160792"/>
              <a:gd name="connsiteX4" fmla="*/ 0 w 11101608"/>
              <a:gd name="connsiteY4" fmla="*/ 563771 h 1160792"/>
              <a:gd name="connsiteX0" fmla="*/ 13 w 11101621"/>
              <a:gd name="connsiteY0" fmla="*/ 586110 h 1195244"/>
              <a:gd name="connsiteX1" fmla="*/ 5550817 w 11101621"/>
              <a:gd name="connsiteY1" fmla="*/ 22362 h 1195244"/>
              <a:gd name="connsiteX2" fmla="*/ 11101621 w 11101621"/>
              <a:gd name="connsiteY2" fmla="*/ 602736 h 1195244"/>
              <a:gd name="connsiteX3" fmla="*/ 5550817 w 11101621"/>
              <a:gd name="connsiteY3" fmla="*/ 1183110 h 1195244"/>
              <a:gd name="connsiteX4" fmla="*/ 13 w 11101621"/>
              <a:gd name="connsiteY4" fmla="*/ 586110 h 1195244"/>
              <a:gd name="connsiteX0" fmla="*/ 13 w 11101621"/>
              <a:gd name="connsiteY0" fmla="*/ 583648 h 1195216"/>
              <a:gd name="connsiteX1" fmla="*/ 5550817 w 11101621"/>
              <a:gd name="connsiteY1" fmla="*/ 19900 h 1195216"/>
              <a:gd name="connsiteX2" fmla="*/ 11101621 w 11101621"/>
              <a:gd name="connsiteY2" fmla="*/ 567023 h 1195216"/>
              <a:gd name="connsiteX3" fmla="*/ 5550817 w 11101621"/>
              <a:gd name="connsiteY3" fmla="*/ 1180648 h 1195216"/>
              <a:gd name="connsiteX4" fmla="*/ 13 w 11101621"/>
              <a:gd name="connsiteY4" fmla="*/ 583648 h 1195216"/>
              <a:gd name="connsiteX0" fmla="*/ 13 w 11101634"/>
              <a:gd name="connsiteY0" fmla="*/ 583648 h 1195216"/>
              <a:gd name="connsiteX1" fmla="*/ 5550817 w 11101634"/>
              <a:gd name="connsiteY1" fmla="*/ 19900 h 1195216"/>
              <a:gd name="connsiteX2" fmla="*/ 11101621 w 11101634"/>
              <a:gd name="connsiteY2" fmla="*/ 567023 h 1195216"/>
              <a:gd name="connsiteX3" fmla="*/ 5550817 w 11101634"/>
              <a:gd name="connsiteY3" fmla="*/ 1180648 h 1195216"/>
              <a:gd name="connsiteX4" fmla="*/ 13 w 11101634"/>
              <a:gd name="connsiteY4" fmla="*/ 583648 h 1195216"/>
              <a:gd name="connsiteX0" fmla="*/ 13 w 11101634"/>
              <a:gd name="connsiteY0" fmla="*/ 583648 h 1195216"/>
              <a:gd name="connsiteX1" fmla="*/ 5550817 w 11101634"/>
              <a:gd name="connsiteY1" fmla="*/ 19900 h 1195216"/>
              <a:gd name="connsiteX2" fmla="*/ 11101621 w 11101634"/>
              <a:gd name="connsiteY2" fmla="*/ 567023 h 1195216"/>
              <a:gd name="connsiteX3" fmla="*/ 5550817 w 11101634"/>
              <a:gd name="connsiteY3" fmla="*/ 1180648 h 1195216"/>
              <a:gd name="connsiteX4" fmla="*/ 13 w 11101634"/>
              <a:gd name="connsiteY4" fmla="*/ 583648 h 1195216"/>
              <a:gd name="connsiteX0" fmla="*/ 13 w 11101634"/>
              <a:gd name="connsiteY0" fmla="*/ 590654 h 1202222"/>
              <a:gd name="connsiteX1" fmla="*/ 5550817 w 11101634"/>
              <a:gd name="connsiteY1" fmla="*/ 26906 h 1202222"/>
              <a:gd name="connsiteX2" fmla="*/ 11101621 w 11101634"/>
              <a:gd name="connsiteY2" fmla="*/ 574029 h 1202222"/>
              <a:gd name="connsiteX3" fmla="*/ 5550817 w 11101634"/>
              <a:gd name="connsiteY3" fmla="*/ 1187654 h 1202222"/>
              <a:gd name="connsiteX4" fmla="*/ 13 w 11101634"/>
              <a:gd name="connsiteY4" fmla="*/ 590654 h 1202222"/>
              <a:gd name="connsiteX0" fmla="*/ 13 w 11101634"/>
              <a:gd name="connsiteY0" fmla="*/ 590654 h 1202222"/>
              <a:gd name="connsiteX1" fmla="*/ 5550817 w 11101634"/>
              <a:gd name="connsiteY1" fmla="*/ 26906 h 1202222"/>
              <a:gd name="connsiteX2" fmla="*/ 11101621 w 11101634"/>
              <a:gd name="connsiteY2" fmla="*/ 574029 h 1202222"/>
              <a:gd name="connsiteX3" fmla="*/ 5550817 w 11101634"/>
              <a:gd name="connsiteY3" fmla="*/ 1187654 h 1202222"/>
              <a:gd name="connsiteX4" fmla="*/ 13 w 11101634"/>
              <a:gd name="connsiteY4" fmla="*/ 590654 h 120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1634" h="1202222">
                <a:moveTo>
                  <a:pt x="13" y="590654"/>
                </a:moveTo>
                <a:cubicBezTo>
                  <a:pt x="8325" y="-162140"/>
                  <a:pt x="3700549" y="29677"/>
                  <a:pt x="5550817" y="26906"/>
                </a:cubicBezTo>
                <a:cubicBezTo>
                  <a:pt x="7401085" y="24135"/>
                  <a:pt x="11109933" y="-178765"/>
                  <a:pt x="11101621" y="574029"/>
                </a:cubicBezTo>
                <a:cubicBezTo>
                  <a:pt x="11109934" y="1351762"/>
                  <a:pt x="7401085" y="1184883"/>
                  <a:pt x="5550817" y="1187654"/>
                </a:cubicBezTo>
                <a:cubicBezTo>
                  <a:pt x="3700549" y="1190425"/>
                  <a:pt x="-8299" y="1343448"/>
                  <a:pt x="13" y="59065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6380">
              <a:lnSpc>
                <a:spcPts val="12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Среднесписочная численность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4 572 сотрудника</a:t>
            </a:r>
          </a:p>
          <a:p>
            <a:pPr algn="ctr" defTabSz="736380">
              <a:lnSpc>
                <a:spcPts val="12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  <a:p>
            <a:pPr algn="ctr" defTabSz="736380">
              <a:lnSpc>
                <a:spcPts val="12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20.05.2020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переведено на удаленный режим работы –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453 сотрудника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795" y="2224167"/>
            <a:ext cx="5004556" cy="855345"/>
          </a:xfrm>
          <a:prstGeom prst="rect">
            <a:avLst/>
          </a:prstGeom>
          <a:ln>
            <a:noFill/>
          </a:ln>
        </p:spPr>
        <p:txBody>
          <a:bodyPr vert="horz" wrap="square" lIns="0" tIns="45704" rIns="0" bIns="45704" rtlCol="0" anchor="ctr">
            <a:noAutofit/>
          </a:bodyPr>
          <a:lstStyle/>
          <a:p>
            <a:pPr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Химическая промышленность                             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 </a:t>
            </a:r>
            <a:endParaRPr lang="ru-RU" sz="15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137" y="3474241"/>
            <a:ext cx="4976214" cy="855345"/>
          </a:xfrm>
          <a:prstGeom prst="rect">
            <a:avLst/>
          </a:prstGeom>
          <a:ln>
            <a:noFill/>
          </a:ln>
        </p:spPr>
        <p:txBody>
          <a:bodyPr vert="horz" wrap="square" lIns="0" tIns="45704" rIns="0" bIns="45704" rtlCol="0" anchor="ctr">
            <a:noAutofit/>
          </a:bodyPr>
          <a:lstStyle/>
          <a:p>
            <a:pPr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Перевозка пассажиров железнодорожным транспортом в пригородном сообщении 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       </a:t>
            </a:r>
            <a:r>
              <a:rPr lang="ru-RU" sz="1900" b="1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                  </a:t>
            </a:r>
            <a:r>
              <a:rPr lang="ru-RU" sz="1500" dirty="0" smtClean="0">
                <a:solidFill>
                  <a:srgbClr val="00518E"/>
                </a:solidFill>
                <a:latin typeface="Calibri" pitchFamily="34" charset="0"/>
                <a:ea typeface="+mj-ea"/>
                <a:cs typeface="+mj-cs"/>
              </a:rPr>
              <a:t>  </a:t>
            </a:r>
            <a:endParaRPr lang="ru-RU" sz="1500" dirty="0">
              <a:solidFill>
                <a:srgbClr val="00518E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137" y="2830058"/>
            <a:ext cx="4976214" cy="855345"/>
          </a:xfrm>
          <a:prstGeom prst="rect">
            <a:avLst/>
          </a:prstGeom>
          <a:ln>
            <a:noFill/>
          </a:ln>
        </p:spPr>
        <p:txBody>
          <a:bodyPr vert="horz" wrap="square" lIns="0" tIns="45704" rIns="0" bIns="45704" rtlCol="0" anchor="ctr">
            <a:noAutofit/>
          </a:bodyPr>
          <a:lstStyle/>
          <a:p>
            <a:pPr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Легкая промышленность                            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 </a:t>
            </a:r>
            <a:endParaRPr lang="ru-RU" sz="15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137" y="4178464"/>
            <a:ext cx="6576345" cy="1036404"/>
          </a:xfrm>
          <a:prstGeom prst="rect">
            <a:avLst/>
          </a:prstGeom>
          <a:ln>
            <a:noFill/>
          </a:ln>
        </p:spPr>
        <p:txBody>
          <a:bodyPr vert="horz" wrap="square" lIns="0" tIns="45704" rIns="0" bIns="45704" rtlCol="0" anchor="ctr">
            <a:noAutofit/>
          </a:bodyPr>
          <a:lstStyle/>
          <a:p>
            <a:pPr defTabSz="736380">
              <a:lnSpc>
                <a:spcPts val="1498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Производство изделий народных художественных промыслов</a:t>
            </a:r>
            <a:endParaRPr lang="ru-RU" sz="19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5987988" y="2562387"/>
            <a:ext cx="324036" cy="2164473"/>
          </a:xfrm>
          <a:prstGeom prst="rightBrace">
            <a:avLst>
              <a:gd name="adj1" fmla="val 117580"/>
              <a:gd name="adj2" fmla="val 50000"/>
            </a:avLst>
          </a:prstGeom>
          <a:ln w="19050">
            <a:solidFill>
              <a:srgbClr val="247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079472" y="3152149"/>
            <a:ext cx="1129400" cy="644183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ru-RU" sz="3500" b="1" i="1" dirty="0">
                <a:solidFill>
                  <a:srgbClr val="D25D08"/>
                </a:solidFill>
                <a:latin typeface="Arial Narrow" panose="020B0606020202030204" pitchFamily="34" charset="0"/>
              </a:rPr>
              <a:t> </a:t>
            </a:r>
            <a:r>
              <a:rPr lang="ru-RU" sz="3500" b="1" i="1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46 %</a:t>
            </a:r>
            <a:endParaRPr lang="ru-RU" sz="2000" b="1" dirty="0">
              <a:solidFill>
                <a:srgbClr val="7030A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5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464209" y="-9446"/>
            <a:ext cx="122236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61">
            <a:extLst>
              <a:ext uri="{FF2B5EF4-FFF2-40B4-BE49-F238E27FC236}">
                <a16:creationId xmlns="" xmlns:a16="http://schemas.microsoft.com/office/drawing/2014/main" id="{45E55A27-B275-4572-8F9E-D77B5EC43F08}"/>
              </a:ext>
            </a:extLst>
          </p:cNvPr>
          <p:cNvSpPr>
            <a:spLocks noChangeAspect="1"/>
          </p:cNvSpPr>
          <p:nvPr/>
        </p:nvSpPr>
        <p:spPr>
          <a:xfrm flipH="1">
            <a:off x="8652284" y="-2983997"/>
            <a:ext cx="5861113" cy="58611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spc="-27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634633" y="-9446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839175" y="7969"/>
            <a:ext cx="8293067" cy="1182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</a:rPr>
              <a:t>КОЛИЧЕСТВО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ЗАЯВЛЕНИЙ О ПРЕДОСТАВЛЕНИИ ОТСРОЧКИ</a:t>
            </a:r>
          </a:p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</a:rPr>
              <a:t>(РАССРОЧКИ) </a:t>
            </a:r>
          </a:p>
          <a:p>
            <a:pPr algn="l">
              <a:tabLst>
                <a:tab pos="342900" algn="l"/>
              </a:tabLs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     </a:t>
            </a:r>
            <a:r>
              <a:rPr lang="ru-RU" sz="1600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по состоянию на 20.05.2020</a:t>
            </a:r>
            <a:endParaRPr lang="ru-RU" sz="1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-464209" y="-9446"/>
            <a:ext cx="1278413" cy="1279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/>
          </p:nvPr>
        </p:nvGraphicFramePr>
        <p:xfrm>
          <a:off x="10272576" y="-53441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343BB1C-4EB0-43FC-B3C9-557E96B788BD}"/>
              </a:ext>
            </a:extLst>
          </p:cNvPr>
          <p:cNvSpPr txBox="1">
            <a:spLocks/>
          </p:cNvSpPr>
          <p:nvPr/>
        </p:nvSpPr>
        <p:spPr>
          <a:xfrm>
            <a:off x="9538775" y="130927"/>
            <a:ext cx="864096" cy="46805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342900" algn="l"/>
              </a:tabLst>
            </a:pPr>
            <a:r>
              <a:rPr lang="ru-RU" sz="3200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47</a:t>
            </a:r>
            <a:r>
              <a:rPr lang="en-US" sz="3200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%</a:t>
            </a:r>
            <a:endParaRPr lang="ru-RU" sz="3200" b="1" dirty="0">
              <a:solidFill>
                <a:srgbClr val="5F5F5F"/>
              </a:solidFill>
              <a:latin typeface="Roboto Condensed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12B5A58-4D9D-455B-A237-30FD38DA9D08}"/>
              </a:ext>
            </a:extLst>
          </p:cNvPr>
          <p:cNvSpPr/>
          <p:nvPr/>
        </p:nvSpPr>
        <p:spPr>
          <a:xfrm>
            <a:off x="8810143" y="531554"/>
            <a:ext cx="17021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от всех обращений поступило от </a:t>
            </a:r>
            <a:br>
              <a:rPr lang="ru-RU" sz="1100" dirty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данных отраслей</a:t>
            </a:r>
          </a:p>
        </p:txBody>
      </p:sp>
      <p:sp>
        <p:nvSpPr>
          <p:cNvPr id="44" name="Rectangle 29">
            <a:extLst>
              <a:ext uri="{FF2B5EF4-FFF2-40B4-BE49-F238E27FC236}">
                <a16:creationId xmlns="" xmlns:a16="http://schemas.microsoft.com/office/drawing/2014/main" id="{F0D07C5F-79EE-4470-9382-F0920DF7CB05}"/>
              </a:ext>
            </a:extLst>
          </p:cNvPr>
          <p:cNvSpPr/>
          <p:nvPr/>
        </p:nvSpPr>
        <p:spPr>
          <a:xfrm>
            <a:off x="7378086" y="2425842"/>
            <a:ext cx="3902490" cy="4324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ru-RU" sz="1200" b="1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400" b="1" i="1" dirty="0" smtClean="0">
                <a:solidFill>
                  <a:srgbClr val="005BC0"/>
                </a:solidFill>
                <a:latin typeface="DINCyr-Medium" panose="02000503030000020004" pitchFamily="2" charset="-52"/>
                <a:ea typeface="Roboto Cn" pitchFamily="2" charset="0"/>
              </a:rPr>
              <a:t>Торговля автомобилями – 45.11</a:t>
            </a:r>
            <a:endParaRPr lang="en-US" sz="1400" b="1" i="1" dirty="0">
              <a:solidFill>
                <a:srgbClr val="005BC0"/>
              </a:solidFill>
              <a:latin typeface="DINCyr-Medium" panose="02000503030000020004" pitchFamily="2" charset="-52"/>
              <a:ea typeface="Roboto Cn" pitchFamily="2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="" xmlns:a16="http://schemas.microsoft.com/office/drawing/2014/main" id="{BCD3EFCF-8E34-43E3-AB73-9B3F8B43F461}"/>
              </a:ext>
            </a:extLst>
          </p:cNvPr>
          <p:cNvSpPr/>
          <p:nvPr/>
        </p:nvSpPr>
        <p:spPr>
          <a:xfrm>
            <a:off x="7389501" y="4608217"/>
            <a:ext cx="3882820" cy="4062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 smtClean="0">
                <a:latin typeface="+mj-lt"/>
                <a:ea typeface="Roboto Cn" pitchFamily="2" charset="0"/>
              </a:rPr>
              <a:t>Производство и распределение пара и горячей воды, кондиционирование воздуха – 35.30</a:t>
            </a:r>
            <a:endParaRPr lang="en-US" sz="1600" b="1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60" name="Rectangle 29">
            <a:extLst>
              <a:ext uri="{FF2B5EF4-FFF2-40B4-BE49-F238E27FC236}">
                <a16:creationId xmlns="" xmlns:a16="http://schemas.microsoft.com/office/drawing/2014/main" id="{F9F8D655-9981-479D-A2DF-9F3F9FA60FE4}"/>
              </a:ext>
            </a:extLst>
          </p:cNvPr>
          <p:cNvSpPr/>
          <p:nvPr/>
        </p:nvSpPr>
        <p:spPr>
          <a:xfrm>
            <a:off x="2520862" y="1891832"/>
            <a:ext cx="335735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latin typeface="Roboto Cn" pitchFamily="2" charset="0"/>
                <a:ea typeface="Roboto Cn" pitchFamily="2" charset="0"/>
              </a:rPr>
              <a:t>9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63" name="Rectangle 29">
            <a:extLst>
              <a:ext uri="{FF2B5EF4-FFF2-40B4-BE49-F238E27FC236}">
                <a16:creationId xmlns="" xmlns:a16="http://schemas.microsoft.com/office/drawing/2014/main" id="{6C350F9B-74A0-4BD6-81D0-7839E8B3BA3B}"/>
              </a:ext>
            </a:extLst>
          </p:cNvPr>
          <p:cNvSpPr/>
          <p:nvPr/>
        </p:nvSpPr>
        <p:spPr>
          <a:xfrm>
            <a:off x="7378086" y="2979000"/>
            <a:ext cx="3894236" cy="4585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b="1" i="1" dirty="0" smtClean="0">
                <a:solidFill>
                  <a:srgbClr val="005BC0"/>
                </a:solidFill>
                <a:latin typeface="DINCyr-Medium" panose="02000503030000020004" pitchFamily="2" charset="-52"/>
                <a:ea typeface="Roboto Cn" pitchFamily="2" charset="0"/>
              </a:rPr>
              <a:t>Прочая розничная торговля в неспециализированных магазинах – 47.19</a:t>
            </a:r>
            <a:endParaRPr lang="ru-RU" sz="1400" b="1" i="1" dirty="0">
              <a:solidFill>
                <a:srgbClr val="005BC0"/>
              </a:solidFill>
              <a:latin typeface="DINCyr-Medium" panose="02000503030000020004" pitchFamily="2" charset="-52"/>
              <a:ea typeface="Roboto Cn" pitchFamily="2" charset="0"/>
            </a:endParaRPr>
          </a:p>
        </p:txBody>
      </p:sp>
      <p:cxnSp>
        <p:nvCxnSpPr>
          <p:cNvPr id="65" name="Straight Connector 47">
            <a:extLst>
              <a:ext uri="{FF2B5EF4-FFF2-40B4-BE49-F238E27FC236}">
                <a16:creationId xmlns="" xmlns:a16="http://schemas.microsoft.com/office/drawing/2014/main" id="{0BD974E7-ACB3-4FE5-92A8-31FA4569BD5A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2662940" y="6416220"/>
            <a:ext cx="1075768" cy="0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29">
            <a:extLst>
              <a:ext uri="{FF2B5EF4-FFF2-40B4-BE49-F238E27FC236}">
                <a16:creationId xmlns="" xmlns:a16="http://schemas.microsoft.com/office/drawing/2014/main" id="{70AB8F22-99DA-411E-A7CE-9258FA1D7A73}"/>
              </a:ext>
            </a:extLst>
          </p:cNvPr>
          <p:cNvSpPr/>
          <p:nvPr/>
        </p:nvSpPr>
        <p:spPr>
          <a:xfrm>
            <a:off x="7394994" y="4095804"/>
            <a:ext cx="3877327" cy="4062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 smtClean="0">
                <a:latin typeface="+mj-lt"/>
                <a:ea typeface="Roboto Cn" pitchFamily="2" charset="0"/>
              </a:rPr>
              <a:t>Производство и распределение газового топлива – 35.20</a:t>
            </a:r>
          </a:p>
        </p:txBody>
      </p:sp>
      <p:cxnSp>
        <p:nvCxnSpPr>
          <p:cNvPr id="69" name="Straight Connector 47">
            <a:extLst>
              <a:ext uri="{FF2B5EF4-FFF2-40B4-BE49-F238E27FC236}">
                <a16:creationId xmlns="" xmlns:a16="http://schemas.microsoft.com/office/drawing/2014/main" id="{7CD38E59-FCF5-4708-8317-90026B53D51E}"/>
              </a:ext>
            </a:extLst>
          </p:cNvPr>
          <p:cNvCxnSpPr>
            <a:cxnSpLocks/>
          </p:cNvCxnSpPr>
          <p:nvPr/>
        </p:nvCxnSpPr>
        <p:spPr>
          <a:xfrm flipH="1">
            <a:off x="2326416" y="2264000"/>
            <a:ext cx="808372" cy="0"/>
          </a:xfrm>
          <a:prstGeom prst="line">
            <a:avLst/>
          </a:prstGeom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29">
            <a:extLst>
              <a:ext uri="{FF2B5EF4-FFF2-40B4-BE49-F238E27FC236}">
                <a16:creationId xmlns="" xmlns:a16="http://schemas.microsoft.com/office/drawing/2014/main" id="{4409A4DC-A459-41DC-9746-A1D06C2E7F97}"/>
              </a:ext>
            </a:extLst>
          </p:cNvPr>
          <p:cNvSpPr/>
          <p:nvPr/>
        </p:nvSpPr>
        <p:spPr>
          <a:xfrm>
            <a:off x="7389082" y="3561884"/>
            <a:ext cx="3883240" cy="4062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ru-RU" sz="1200" b="1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200" b="1" dirty="0" smtClean="0">
                <a:latin typeface="+mj-lt"/>
                <a:ea typeface="Roboto Cn" pitchFamily="2" charset="0"/>
              </a:rPr>
              <a:t>Производство прочих насосов – 28.13</a:t>
            </a:r>
          </a:p>
        </p:txBody>
      </p:sp>
      <p:sp>
        <p:nvSpPr>
          <p:cNvPr id="72" name="Rectangle 29">
            <a:extLst>
              <a:ext uri="{FF2B5EF4-FFF2-40B4-BE49-F238E27FC236}">
                <a16:creationId xmlns="" xmlns:a16="http://schemas.microsoft.com/office/drawing/2014/main" id="{5FE82B3F-CD7E-4E8E-BC31-00049DE7E9C2}"/>
              </a:ext>
            </a:extLst>
          </p:cNvPr>
          <p:cNvSpPr/>
          <p:nvPr/>
        </p:nvSpPr>
        <p:spPr>
          <a:xfrm>
            <a:off x="2139705" y="2445057"/>
            <a:ext cx="716892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36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hart 14">
            <a:extLst>
              <a:ext uri="{FF2B5EF4-FFF2-40B4-BE49-F238E27FC236}">
                <a16:creationId xmlns="" xmlns:a16="http://schemas.microsoft.com/office/drawing/2014/main" id="{8FBBCC0F-D5D7-441A-901E-D06E67418FEC}"/>
              </a:ext>
            </a:extLst>
          </p:cNvPr>
          <p:cNvGraphicFramePr/>
          <p:nvPr>
            <p:extLst/>
          </p:nvPr>
        </p:nvGraphicFramePr>
        <p:xfrm>
          <a:off x="3132442" y="3935270"/>
          <a:ext cx="3041967" cy="285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Oval 154">
            <a:extLst>
              <a:ext uri="{FF2B5EF4-FFF2-40B4-BE49-F238E27FC236}">
                <a16:creationId xmlns="" xmlns:a16="http://schemas.microsoft.com/office/drawing/2014/main" id="{51F4F2A4-6650-4171-954A-CF26D943AC47}"/>
              </a:ext>
            </a:extLst>
          </p:cNvPr>
          <p:cNvSpPr>
            <a:spLocks noChangeAspect="1"/>
          </p:cNvSpPr>
          <p:nvPr/>
        </p:nvSpPr>
        <p:spPr>
          <a:xfrm>
            <a:off x="732471" y="1287377"/>
            <a:ext cx="1713411" cy="16173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spc="-27" dirty="0" smtClean="0"/>
              <a:t>49</a:t>
            </a:r>
            <a:r>
              <a:rPr lang="ru-RU" sz="3200" b="1" spc="-27" dirty="0" smtClean="0"/>
              <a:t> </a:t>
            </a:r>
            <a:r>
              <a:rPr lang="ru-RU" sz="1400" b="1" spc="-27" dirty="0" smtClean="0"/>
              <a:t>заявлени</a:t>
            </a:r>
            <a:r>
              <a:rPr lang="ru-RU" sz="1400" b="1" spc="-27" dirty="0"/>
              <a:t>й</a:t>
            </a:r>
            <a:endParaRPr lang="en-US" sz="1400" b="1" spc="-27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680" y="6319586"/>
            <a:ext cx="2119710" cy="263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е соответствует ОКВЭД 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2823" y="3638145"/>
            <a:ext cx="1987779" cy="4525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срок уплаты налогов не наступил 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4633" y="4641245"/>
            <a:ext cx="2084997" cy="263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поданы обособленными подразделениями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КН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465" y="5608265"/>
            <a:ext cx="1935916" cy="2651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не подтверждено снижение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доходов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3294" y="1290521"/>
            <a:ext cx="3574589" cy="600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Положительные решения</a:t>
            </a:r>
          </a:p>
          <a:p>
            <a:pPr algn="ctr"/>
            <a:r>
              <a:rPr lang="ru-RU" sz="1800" dirty="0" smtClean="0">
                <a:solidFill>
                  <a:srgbClr val="005BC0"/>
                </a:solidFill>
                <a:latin typeface="DINCyr-Black" panose="02000503030000020004" pitchFamily="2" charset="-52"/>
              </a:rPr>
              <a:t>на 8.5 млн. руб.</a:t>
            </a:r>
            <a:endParaRPr lang="ru-RU" sz="1800" dirty="0">
              <a:solidFill>
                <a:srgbClr val="005BC0"/>
              </a:solidFill>
              <a:latin typeface="DINCyr-Black" panose="02000503030000020004" pitchFamily="2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71600" y="2622472"/>
            <a:ext cx="3577975" cy="375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Отрицательные решения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4" name="Rectangle 29">
            <a:extLst>
              <a:ext uri="{FF2B5EF4-FFF2-40B4-BE49-F238E27FC236}">
                <a16:creationId xmlns="" xmlns:a16="http://schemas.microsoft.com/office/drawing/2014/main" id="{BCD3EFCF-8E34-43E3-AB73-9B3F8B43F461}"/>
              </a:ext>
            </a:extLst>
          </p:cNvPr>
          <p:cNvSpPr/>
          <p:nvPr/>
        </p:nvSpPr>
        <p:spPr>
          <a:xfrm>
            <a:off x="7394995" y="5161621"/>
            <a:ext cx="3877326" cy="6247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 smtClean="0">
                <a:latin typeface="+mj-lt"/>
                <a:ea typeface="Roboto Cn" pitchFamily="2" charset="0"/>
              </a:rPr>
              <a:t>Оптовая торговля лесоматериалами, строительными материалами – 46.73</a:t>
            </a:r>
          </a:p>
          <a:p>
            <a:pPr>
              <a:lnSpc>
                <a:spcPct val="85000"/>
              </a:lnSpc>
            </a:pPr>
            <a:endParaRPr lang="en-US" sz="1600" b="1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75" name="Rectangle 29">
            <a:extLst>
              <a:ext uri="{FF2B5EF4-FFF2-40B4-BE49-F238E27FC236}">
                <a16:creationId xmlns="" xmlns:a16="http://schemas.microsoft.com/office/drawing/2014/main" id="{BCD3EFCF-8E34-43E3-AB73-9B3F8B43F461}"/>
              </a:ext>
            </a:extLst>
          </p:cNvPr>
          <p:cNvSpPr/>
          <p:nvPr/>
        </p:nvSpPr>
        <p:spPr>
          <a:xfrm>
            <a:off x="7394995" y="5928873"/>
            <a:ext cx="3877326" cy="6247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 smtClean="0">
                <a:latin typeface="+mj-lt"/>
                <a:ea typeface="Roboto Cn" pitchFamily="2" charset="0"/>
              </a:rPr>
              <a:t>Деятельность в области права и бухгалтерского учета – 69</a:t>
            </a:r>
          </a:p>
          <a:p>
            <a:pPr>
              <a:lnSpc>
                <a:spcPct val="85000"/>
              </a:lnSpc>
            </a:pPr>
            <a:endParaRPr lang="en-US" sz="1600" b="1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420036" y="5108011"/>
            <a:ext cx="484632" cy="950732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Нашивка 75"/>
          <p:cNvSpPr/>
          <p:nvPr/>
        </p:nvSpPr>
        <p:spPr>
          <a:xfrm>
            <a:off x="6088915" y="5108010"/>
            <a:ext cx="484632" cy="950732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7" name="Straight Connector 47">
            <a:extLst>
              <a:ext uri="{FF2B5EF4-FFF2-40B4-BE49-F238E27FC236}">
                <a16:creationId xmlns="" xmlns:a16="http://schemas.microsoft.com/office/drawing/2014/main" id="{7CD38E59-FCF5-4708-8317-90026B53D51E}"/>
              </a:ext>
            </a:extLst>
          </p:cNvPr>
          <p:cNvCxnSpPr>
            <a:cxnSpLocks/>
            <a:stCxn id="85" idx="6"/>
          </p:cNvCxnSpPr>
          <p:nvPr/>
        </p:nvCxnSpPr>
        <p:spPr>
          <a:xfrm flipH="1" flipV="1">
            <a:off x="2636590" y="4773051"/>
            <a:ext cx="854555" cy="122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Oval 23">
            <a:extLst>
              <a:ext uri="{FF2B5EF4-FFF2-40B4-BE49-F238E27FC236}">
                <a16:creationId xmlns="" xmlns:a16="http://schemas.microsoft.com/office/drawing/2014/main" id="{8D58FE7B-E030-4B35-B53C-80AE0E77E596}"/>
              </a:ext>
            </a:extLst>
          </p:cNvPr>
          <p:cNvSpPr/>
          <p:nvPr/>
        </p:nvSpPr>
        <p:spPr>
          <a:xfrm>
            <a:off x="2983006" y="1498903"/>
            <a:ext cx="193268" cy="193268"/>
          </a:xfrm>
          <a:prstGeom prst="ellipse">
            <a:avLst/>
          </a:prstGeom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78" name="Straight Connector 47">
            <a:extLst>
              <a:ext uri="{FF2B5EF4-FFF2-40B4-BE49-F238E27FC236}">
                <a16:creationId xmlns="" xmlns:a16="http://schemas.microsoft.com/office/drawing/2014/main" id="{7CD38E59-FCF5-4708-8317-90026B53D51E}"/>
              </a:ext>
            </a:extLst>
          </p:cNvPr>
          <p:cNvCxnSpPr>
            <a:cxnSpLocks/>
          </p:cNvCxnSpPr>
          <p:nvPr/>
        </p:nvCxnSpPr>
        <p:spPr>
          <a:xfrm flipH="1">
            <a:off x="1977095" y="2816725"/>
            <a:ext cx="1068489" cy="0"/>
          </a:xfrm>
          <a:prstGeom prst="line">
            <a:avLst/>
          </a:prstGeom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Oval 20">
            <a:extLst>
              <a:ext uri="{FF2B5EF4-FFF2-40B4-BE49-F238E27FC236}">
                <a16:creationId xmlns="" xmlns:a16="http://schemas.microsoft.com/office/drawing/2014/main" id="{724E513A-EFE5-4572-B887-4D382DB4402D}"/>
              </a:ext>
            </a:extLst>
          </p:cNvPr>
          <p:cNvSpPr/>
          <p:nvPr/>
        </p:nvSpPr>
        <p:spPr>
          <a:xfrm>
            <a:off x="3018405" y="2720091"/>
            <a:ext cx="193268" cy="193268"/>
          </a:xfrm>
          <a:prstGeom prst="ellips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79" name="Нашивка 78"/>
          <p:cNvSpPr/>
          <p:nvPr/>
        </p:nvSpPr>
        <p:spPr>
          <a:xfrm rot="5400000">
            <a:off x="4429035" y="2974879"/>
            <a:ext cx="356520" cy="756826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Нашивка 79"/>
          <p:cNvSpPr/>
          <p:nvPr/>
        </p:nvSpPr>
        <p:spPr>
          <a:xfrm rot="5400000">
            <a:off x="4428716" y="3201883"/>
            <a:ext cx="356520" cy="756826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Rectangle 29">
            <a:extLst>
              <a:ext uri="{FF2B5EF4-FFF2-40B4-BE49-F238E27FC236}">
                <a16:creationId xmlns="" xmlns:a16="http://schemas.microsoft.com/office/drawing/2014/main" id="{F0D07C5F-79EE-4470-9382-F0920DF7CB05}"/>
              </a:ext>
            </a:extLst>
          </p:cNvPr>
          <p:cNvSpPr/>
          <p:nvPr/>
        </p:nvSpPr>
        <p:spPr>
          <a:xfrm>
            <a:off x="7364439" y="1228358"/>
            <a:ext cx="3907882" cy="11387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Roboto Cn" pitchFamily="2" charset="0"/>
              </a:rPr>
              <a:t>Коды ОКВЭД, </a:t>
            </a:r>
          </a:p>
          <a:p>
            <a:pPr>
              <a:lnSpc>
                <a:spcPct val="8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Roboto Cn" pitchFamily="2" charset="0"/>
              </a:rPr>
              <a:t>не отнесенные к отраслям, пострадавшим из-за распространения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  <a:ea typeface="Roboto Cn" pitchFamily="2" charset="0"/>
              </a:rPr>
              <a:t>коронавирусной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ea typeface="Roboto Cn" pitchFamily="2" charset="0"/>
              </a:rPr>
              <a:t> инфекции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Roboto Cn" pitchFamily="2" charset="0"/>
              </a:rPr>
              <a:t>,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ea typeface="Roboto Cn" pitchFamily="2" charset="0"/>
              </a:rPr>
              <a:t> на дату обращения</a:t>
            </a:r>
            <a:endParaRPr lang="en-US" sz="1600" b="1" dirty="0">
              <a:solidFill>
                <a:schemeClr val="bg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2" name="Rectangle 29">
            <a:extLst>
              <a:ext uri="{FF2B5EF4-FFF2-40B4-BE49-F238E27FC236}">
                <a16:creationId xmlns="" xmlns:a16="http://schemas.microsoft.com/office/drawing/2014/main" id="{5FE82B3F-CD7E-4E8E-BC31-00049DE7E9C2}"/>
              </a:ext>
            </a:extLst>
          </p:cNvPr>
          <p:cNvSpPr/>
          <p:nvPr/>
        </p:nvSpPr>
        <p:spPr>
          <a:xfrm>
            <a:off x="2500931" y="3522647"/>
            <a:ext cx="562936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8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4" name="Freeform 42">
            <a:extLst>
              <a:ext uri="{FF2B5EF4-FFF2-40B4-BE49-F238E27FC236}">
                <a16:creationId xmlns="" xmlns:a16="http://schemas.microsoft.com/office/drawing/2014/main" id="{AC4AC685-5983-4194-AEB7-95938EFC6C6C}"/>
              </a:ext>
            </a:extLst>
          </p:cNvPr>
          <p:cNvSpPr/>
          <p:nvPr/>
        </p:nvSpPr>
        <p:spPr>
          <a:xfrm flipH="1">
            <a:off x="2636050" y="3837036"/>
            <a:ext cx="2506686" cy="304850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4965475 w 4965475"/>
              <a:gd name="connsiteY0" fmla="*/ 42882 h 1264709"/>
              <a:gd name="connsiteX1" fmla="*/ 947208 w 4965475"/>
              <a:gd name="connsiteY1" fmla="*/ 0 h 1264709"/>
              <a:gd name="connsiteX2" fmla="*/ 0 w 4965475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475" h="1264709">
                <a:moveTo>
                  <a:pt x="4965475" y="42882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66" name="Oval 23">
            <a:extLst>
              <a:ext uri="{FF2B5EF4-FFF2-40B4-BE49-F238E27FC236}">
                <a16:creationId xmlns="" xmlns:a16="http://schemas.microsoft.com/office/drawing/2014/main" id="{9678B031-E0D9-4794-8032-7287D32C4E04}"/>
              </a:ext>
            </a:extLst>
          </p:cNvPr>
          <p:cNvSpPr/>
          <p:nvPr/>
        </p:nvSpPr>
        <p:spPr>
          <a:xfrm>
            <a:off x="4985709" y="4060021"/>
            <a:ext cx="164326" cy="180099"/>
          </a:xfrm>
          <a:prstGeom prst="ellips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85" name="Oval 23">
            <a:extLst>
              <a:ext uri="{FF2B5EF4-FFF2-40B4-BE49-F238E27FC236}">
                <a16:creationId xmlns="" xmlns:a16="http://schemas.microsoft.com/office/drawing/2014/main" id="{9678B031-E0D9-4794-8032-7287D32C4E04}"/>
              </a:ext>
            </a:extLst>
          </p:cNvPr>
          <p:cNvSpPr/>
          <p:nvPr/>
        </p:nvSpPr>
        <p:spPr>
          <a:xfrm>
            <a:off x="3297877" y="4677646"/>
            <a:ext cx="193268" cy="193268"/>
          </a:xfrm>
          <a:prstGeom prst="ellips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0" name="Freeform 41">
            <a:extLst>
              <a:ext uri="{FF2B5EF4-FFF2-40B4-BE49-F238E27FC236}">
                <a16:creationId xmlns="" xmlns:a16="http://schemas.microsoft.com/office/drawing/2014/main" id="{2EF9F0D6-0F4D-41D4-8C04-D2F9DBA03FBA}"/>
              </a:ext>
            </a:extLst>
          </p:cNvPr>
          <p:cNvSpPr/>
          <p:nvPr/>
        </p:nvSpPr>
        <p:spPr>
          <a:xfrm flipH="1" flipV="1">
            <a:off x="2559272" y="4529553"/>
            <a:ext cx="2895087" cy="1187473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4445076 w 4445076"/>
              <a:gd name="connsiteY0" fmla="*/ 5291 h 1264709"/>
              <a:gd name="connsiteX1" fmla="*/ 947208 w 4445076"/>
              <a:gd name="connsiteY1" fmla="*/ 0 h 1264709"/>
              <a:gd name="connsiteX2" fmla="*/ 0 w 4445076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76" h="1264709">
                <a:moveTo>
                  <a:pt x="4445076" y="5291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 useBgFill="1">
        <p:nvSpPr>
          <p:cNvPr id="86" name="Oval 23">
            <a:extLst>
              <a:ext uri="{FF2B5EF4-FFF2-40B4-BE49-F238E27FC236}">
                <a16:creationId xmlns="" xmlns:a16="http://schemas.microsoft.com/office/drawing/2014/main" id="{9678B031-E0D9-4794-8032-7287D32C4E04}"/>
              </a:ext>
            </a:extLst>
          </p:cNvPr>
          <p:cNvSpPr/>
          <p:nvPr/>
        </p:nvSpPr>
        <p:spPr>
          <a:xfrm>
            <a:off x="5454360" y="4374114"/>
            <a:ext cx="193268" cy="193268"/>
          </a:xfrm>
          <a:prstGeom prst="ellips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87" name="Rectangle 29">
            <a:extLst>
              <a:ext uri="{FF2B5EF4-FFF2-40B4-BE49-F238E27FC236}">
                <a16:creationId xmlns="" xmlns:a16="http://schemas.microsoft.com/office/drawing/2014/main" id="{5FE82B3F-CD7E-4E8E-BC31-00049DE7E9C2}"/>
              </a:ext>
            </a:extLst>
          </p:cNvPr>
          <p:cNvSpPr/>
          <p:nvPr/>
        </p:nvSpPr>
        <p:spPr>
          <a:xfrm>
            <a:off x="2501139" y="4431319"/>
            <a:ext cx="562936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4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="" xmlns:a16="http://schemas.microsoft.com/office/drawing/2014/main" id="{5FE82B3F-CD7E-4E8E-BC31-00049DE7E9C2}"/>
              </a:ext>
            </a:extLst>
          </p:cNvPr>
          <p:cNvSpPr/>
          <p:nvPr/>
        </p:nvSpPr>
        <p:spPr>
          <a:xfrm>
            <a:off x="2506327" y="5394772"/>
            <a:ext cx="562936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1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 useBgFill="1">
        <p:nvSpPr>
          <p:cNvPr id="89" name="Oval 23">
            <a:extLst>
              <a:ext uri="{FF2B5EF4-FFF2-40B4-BE49-F238E27FC236}">
                <a16:creationId xmlns="" xmlns:a16="http://schemas.microsoft.com/office/drawing/2014/main" id="{9678B031-E0D9-4794-8032-7287D32C4E04}"/>
              </a:ext>
            </a:extLst>
          </p:cNvPr>
          <p:cNvSpPr/>
          <p:nvPr/>
        </p:nvSpPr>
        <p:spPr>
          <a:xfrm>
            <a:off x="3738708" y="6319586"/>
            <a:ext cx="193268" cy="193268"/>
          </a:xfrm>
          <a:prstGeom prst="ellipse">
            <a:avLst/>
          </a:prstGeom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90" name="Rectangle 29">
            <a:extLst>
              <a:ext uri="{FF2B5EF4-FFF2-40B4-BE49-F238E27FC236}">
                <a16:creationId xmlns="" xmlns:a16="http://schemas.microsoft.com/office/drawing/2014/main" id="{5FE82B3F-CD7E-4E8E-BC31-00049DE7E9C2}"/>
              </a:ext>
            </a:extLst>
          </p:cNvPr>
          <p:cNvSpPr/>
          <p:nvPr/>
        </p:nvSpPr>
        <p:spPr>
          <a:xfrm>
            <a:off x="2516620" y="6073936"/>
            <a:ext cx="704548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23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7411" y="2074938"/>
            <a:ext cx="3574589" cy="37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На рассмотрении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 useBgFill="1">
        <p:nvSpPr>
          <p:cNvPr id="52" name="Oval 23">
            <a:extLst>
              <a:ext uri="{FF2B5EF4-FFF2-40B4-BE49-F238E27FC236}">
                <a16:creationId xmlns="" xmlns:a16="http://schemas.microsoft.com/office/drawing/2014/main" id="{8D58FE7B-E030-4B35-B53C-80AE0E77E596}"/>
              </a:ext>
            </a:extLst>
          </p:cNvPr>
          <p:cNvSpPr/>
          <p:nvPr/>
        </p:nvSpPr>
        <p:spPr>
          <a:xfrm>
            <a:off x="3007556" y="2173863"/>
            <a:ext cx="193268" cy="193268"/>
          </a:xfrm>
          <a:prstGeom prst="ellipse">
            <a:avLst/>
          </a:prstGeom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54" name="Straight Connector 47">
            <a:extLst>
              <a:ext uri="{FF2B5EF4-FFF2-40B4-BE49-F238E27FC236}">
                <a16:creationId xmlns="" xmlns:a16="http://schemas.microsoft.com/office/drawing/2014/main" id="{7CD38E59-FCF5-4708-8317-90026B53D51E}"/>
              </a:ext>
            </a:extLst>
          </p:cNvPr>
          <p:cNvCxnSpPr>
            <a:cxnSpLocks/>
          </p:cNvCxnSpPr>
          <p:nvPr/>
        </p:nvCxnSpPr>
        <p:spPr>
          <a:xfrm flipH="1">
            <a:off x="2267811" y="1604621"/>
            <a:ext cx="705579" cy="7709"/>
          </a:xfrm>
          <a:prstGeom prst="line">
            <a:avLst/>
          </a:prstGeom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9">
            <a:extLst>
              <a:ext uri="{FF2B5EF4-FFF2-40B4-BE49-F238E27FC236}">
                <a16:creationId xmlns="" xmlns:a16="http://schemas.microsoft.com/office/drawing/2014/main" id="{F9F8D655-9981-479D-A2DF-9F3F9FA60FE4}"/>
              </a:ext>
            </a:extLst>
          </p:cNvPr>
          <p:cNvSpPr/>
          <p:nvPr/>
        </p:nvSpPr>
        <p:spPr>
          <a:xfrm>
            <a:off x="2516620" y="1279578"/>
            <a:ext cx="335735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800" dirty="0" smtClean="0">
                <a:latin typeface="Roboto Cn" pitchFamily="2" charset="0"/>
                <a:ea typeface="Roboto Cn" pitchFamily="2" charset="0"/>
              </a:rPr>
              <a:t>4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9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-25836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-758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289032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ОБРАЩЕНИЯ  НАЛОГОПЛАТЕЛЬЩИКОВ, </a:t>
            </a:r>
          </a:p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СВЯЗАННЫЕ С РАСПРОСТРАНЕНИЕМ КОРОНАВИРУСНОЙ ИНФЕКЦИИ</a:t>
            </a:r>
          </a:p>
          <a:p>
            <a:pPr algn="l"/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ЗА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ПЕРИОД С </a:t>
            </a:r>
            <a:r>
              <a:rPr lang="en-US" b="1" dirty="0">
                <a:solidFill>
                  <a:srgbClr val="2470AE"/>
                </a:solidFill>
                <a:latin typeface="Roboto Condensed" panose="02000000000000000000" pitchFamily="2" charset="0"/>
              </a:rPr>
              <a:t>0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1.04.2020 ПО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20.05.2020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1"/>
            <a:ext cx="1235460" cy="1234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/>
          </p:nvPr>
        </p:nvGraphicFramePr>
        <p:xfrm>
          <a:off x="10884532" y="0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14">
            <a:extLst>
              <a:ext uri="{FF2B5EF4-FFF2-40B4-BE49-F238E27FC236}">
                <a16:creationId xmlns="" xmlns:a16="http://schemas.microsoft.com/office/drawing/2014/main" id="{8FBBCC0F-D5D7-441A-901E-D06E67418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027515"/>
              </p:ext>
            </p:extLst>
          </p:nvPr>
        </p:nvGraphicFramePr>
        <p:xfrm>
          <a:off x="504800" y="1118995"/>
          <a:ext cx="11413268" cy="56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le 135">
            <a:extLst>
              <a:ext uri="{FF2B5EF4-FFF2-40B4-BE49-F238E27FC236}">
                <a16:creationId xmlns="" xmlns:a16="http://schemas.microsoft.com/office/drawing/2014/main" id="{CACC0E2A-8F7D-4267-9C64-F844EF72B16B}"/>
              </a:ext>
            </a:extLst>
          </p:cNvPr>
          <p:cNvSpPr/>
          <p:nvPr/>
        </p:nvSpPr>
        <p:spPr>
          <a:xfrm>
            <a:off x="4943058" y="4779863"/>
            <a:ext cx="2196244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endParaRPr lang="ru-RU" sz="1467" dirty="0"/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D783EC86-9814-4DEA-B3E7-4921089837FD}"/>
              </a:ext>
            </a:extLst>
          </p:cNvPr>
          <p:cNvSpPr txBox="1">
            <a:spLocks/>
          </p:cNvSpPr>
          <p:nvPr/>
        </p:nvSpPr>
        <p:spPr>
          <a:xfrm>
            <a:off x="4943057" y="3711918"/>
            <a:ext cx="2311893" cy="1071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42900" algn="l"/>
              </a:tabLst>
            </a:pPr>
            <a:endParaRPr lang="ru-RU" sz="7200" b="1" dirty="0">
              <a:solidFill>
                <a:srgbClr val="5F5F5F"/>
              </a:solidFill>
              <a:latin typeface="Roboto Condensed" panose="02000000000000000000" pitchFamily="2" charset="0"/>
            </a:endParaRPr>
          </a:p>
        </p:txBody>
      </p:sp>
      <p:sp>
        <p:nvSpPr>
          <p:cNvPr id="40" name="Freeform 41">
            <a:extLst>
              <a:ext uri="{FF2B5EF4-FFF2-40B4-BE49-F238E27FC236}">
                <a16:creationId xmlns="" xmlns:a16="http://schemas.microsoft.com/office/drawing/2014/main" id="{2EF9F0D6-0F4D-41D4-8C04-D2F9DBA03FBA}"/>
              </a:ext>
            </a:extLst>
          </p:cNvPr>
          <p:cNvSpPr/>
          <p:nvPr/>
        </p:nvSpPr>
        <p:spPr>
          <a:xfrm flipH="1" flipV="1">
            <a:off x="1194103" y="4615114"/>
            <a:ext cx="2753466" cy="281581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4445076 w 4445076"/>
              <a:gd name="connsiteY0" fmla="*/ 5291 h 1264709"/>
              <a:gd name="connsiteX1" fmla="*/ 947208 w 4445076"/>
              <a:gd name="connsiteY1" fmla="*/ 0 h 1264709"/>
              <a:gd name="connsiteX2" fmla="*/ 0 w 4445076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76" h="1264709">
                <a:moveTo>
                  <a:pt x="4445076" y="5291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 useBgFill="1">
        <p:nvSpPr>
          <p:cNvPr id="41" name="Oval 22">
            <a:extLst>
              <a:ext uri="{FF2B5EF4-FFF2-40B4-BE49-F238E27FC236}">
                <a16:creationId xmlns="" xmlns:a16="http://schemas.microsoft.com/office/drawing/2014/main" id="{395B42AD-9729-43ED-B7EE-526DDE7074E3}"/>
              </a:ext>
            </a:extLst>
          </p:cNvPr>
          <p:cNvSpPr/>
          <p:nvPr/>
        </p:nvSpPr>
        <p:spPr>
          <a:xfrm>
            <a:off x="3890366" y="4496298"/>
            <a:ext cx="193268" cy="193268"/>
          </a:xfrm>
          <a:prstGeom prst="ellipse">
            <a:avLst/>
          </a:prstGeom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2" name="Freeform 38">
            <a:extLst>
              <a:ext uri="{FF2B5EF4-FFF2-40B4-BE49-F238E27FC236}">
                <a16:creationId xmlns="" xmlns:a16="http://schemas.microsoft.com/office/drawing/2014/main" id="{91622C24-B96A-4ED6-8A3F-AEED1FDB631F}"/>
              </a:ext>
            </a:extLst>
          </p:cNvPr>
          <p:cNvSpPr/>
          <p:nvPr/>
        </p:nvSpPr>
        <p:spPr>
          <a:xfrm>
            <a:off x="8011440" y="4167638"/>
            <a:ext cx="3560326" cy="365386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5288778 w 5288778"/>
              <a:gd name="connsiteY0" fmla="*/ 56736 h 1264709"/>
              <a:gd name="connsiteX1" fmla="*/ 947208 w 5288778"/>
              <a:gd name="connsiteY1" fmla="*/ 0 h 1264709"/>
              <a:gd name="connsiteX2" fmla="*/ 0 w 5288778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8778" h="1264709">
                <a:moveTo>
                  <a:pt x="5288778" y="56736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43" name="Oval 16">
            <a:extLst>
              <a:ext uri="{FF2B5EF4-FFF2-40B4-BE49-F238E27FC236}">
                <a16:creationId xmlns="" xmlns:a16="http://schemas.microsoft.com/office/drawing/2014/main" id="{3E885FA4-11D1-4EA3-ABF2-CCF3104B47D9}"/>
              </a:ext>
            </a:extLst>
          </p:cNvPr>
          <p:cNvSpPr/>
          <p:nvPr/>
        </p:nvSpPr>
        <p:spPr>
          <a:xfrm>
            <a:off x="7858660" y="4508008"/>
            <a:ext cx="193268" cy="193268"/>
          </a:xfrm>
          <a:prstGeom prst="ellipse">
            <a:avLst/>
          </a:prstGeom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4" name="Rectangle 29">
            <a:extLst>
              <a:ext uri="{FF2B5EF4-FFF2-40B4-BE49-F238E27FC236}">
                <a16:creationId xmlns="" xmlns:a16="http://schemas.microsoft.com/office/drawing/2014/main" id="{F0D07C5F-79EE-4470-9382-F0920DF7CB05}"/>
              </a:ext>
            </a:extLst>
          </p:cNvPr>
          <p:cNvSpPr/>
          <p:nvPr/>
        </p:nvSpPr>
        <p:spPr>
          <a:xfrm>
            <a:off x="8380207" y="2828053"/>
            <a:ext cx="336112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latin typeface="+mj-lt"/>
                <a:ea typeface="Roboto Cn" pitchFamily="2" charset="0"/>
              </a:rPr>
              <a:t>Перенос сроков уплаты налогов, авансовых платежей и страховых взносов: продление сроков, предусмотренных пунктом 1 </a:t>
            </a:r>
            <a:r>
              <a:rPr lang="ru-RU" sz="1200" dirty="0" smtClean="0">
                <a:latin typeface="+mj-lt"/>
                <a:ea typeface="Roboto Cn" pitchFamily="2" charset="0"/>
              </a:rPr>
              <a:t>постановления Правительства РФ от </a:t>
            </a:r>
            <a:r>
              <a:rPr lang="ru-RU" sz="1200" dirty="0">
                <a:latin typeface="+mj-lt"/>
                <a:ea typeface="Roboto Cn" pitchFamily="2" charset="0"/>
              </a:rPr>
              <a:t>02.04.2020 № 409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="" xmlns:a16="http://schemas.microsoft.com/office/drawing/2014/main" id="{567CA20D-63AB-43F0-A27D-DED91E172163}"/>
              </a:ext>
            </a:extLst>
          </p:cNvPr>
          <p:cNvSpPr/>
          <p:nvPr/>
        </p:nvSpPr>
        <p:spPr>
          <a:xfrm>
            <a:off x="8221706" y="5575055"/>
            <a:ext cx="336946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latin typeface="+mj-lt"/>
                <a:ea typeface="Roboto Cn" pitchFamily="2" charset="0"/>
              </a:rPr>
              <a:t>О предоставлении налоговых и арендных каникул (обращение в ситуационный центр)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63" name="Rectangle 29">
            <a:extLst>
              <a:ext uri="{FF2B5EF4-FFF2-40B4-BE49-F238E27FC236}">
                <a16:creationId xmlns="" xmlns:a16="http://schemas.microsoft.com/office/drawing/2014/main" id="{6C350F9B-74A0-4BD6-81D0-7839E8B3BA3B}"/>
              </a:ext>
            </a:extLst>
          </p:cNvPr>
          <p:cNvSpPr/>
          <p:nvPr/>
        </p:nvSpPr>
        <p:spPr>
          <a:xfrm>
            <a:off x="1135764" y="4983285"/>
            <a:ext cx="234635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Отсутствие ОКВЭД в перечне </a:t>
            </a: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наиболее пострадавших </a:t>
            </a: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отраслей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158370" y="123470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38">
            <a:extLst>
              <a:ext uri="{FF2B5EF4-FFF2-40B4-BE49-F238E27FC236}">
                <a16:creationId xmlns="" xmlns:a16="http://schemas.microsoft.com/office/drawing/2014/main" id="{91622C24-B96A-4ED6-8A3F-AEED1FDB631F}"/>
              </a:ext>
            </a:extLst>
          </p:cNvPr>
          <p:cNvSpPr/>
          <p:nvPr/>
        </p:nvSpPr>
        <p:spPr>
          <a:xfrm>
            <a:off x="7254951" y="1765993"/>
            <a:ext cx="4336219" cy="1100685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5288778 w 5288778"/>
              <a:gd name="connsiteY0" fmla="*/ 56736 h 1264709"/>
              <a:gd name="connsiteX1" fmla="*/ 947208 w 5288778"/>
              <a:gd name="connsiteY1" fmla="*/ 0 h 1264709"/>
              <a:gd name="connsiteX2" fmla="*/ 0 w 5288778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8778" h="1264709">
                <a:moveTo>
                  <a:pt x="5288778" y="56736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47" name="Oval 16">
            <a:extLst>
              <a:ext uri="{FF2B5EF4-FFF2-40B4-BE49-F238E27FC236}">
                <a16:creationId xmlns="" xmlns:a16="http://schemas.microsoft.com/office/drawing/2014/main" id="{3E885FA4-11D1-4EA3-ABF2-CCF3104B47D9}"/>
              </a:ext>
            </a:extLst>
          </p:cNvPr>
          <p:cNvSpPr/>
          <p:nvPr/>
        </p:nvSpPr>
        <p:spPr>
          <a:xfrm>
            <a:off x="7144139" y="2890106"/>
            <a:ext cx="193268" cy="193268"/>
          </a:xfrm>
          <a:prstGeom prst="ellipse">
            <a:avLst/>
          </a:prstGeom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53" name="Rectangle 29">
            <a:extLst>
              <a:ext uri="{FF2B5EF4-FFF2-40B4-BE49-F238E27FC236}">
                <a16:creationId xmlns="" xmlns:a16="http://schemas.microsoft.com/office/drawing/2014/main" id="{D5FDD386-5AF2-426B-99E3-2B57AF9CC210}"/>
              </a:ext>
            </a:extLst>
          </p:cNvPr>
          <p:cNvSpPr/>
          <p:nvPr/>
        </p:nvSpPr>
        <p:spPr>
          <a:xfrm>
            <a:off x="1167536" y="4315410"/>
            <a:ext cx="2443257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65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,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4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%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55" name="Rectangle 29">
            <a:extLst>
              <a:ext uri="{FF2B5EF4-FFF2-40B4-BE49-F238E27FC236}">
                <a16:creationId xmlns="" xmlns:a16="http://schemas.microsoft.com/office/drawing/2014/main" id="{D5FDD386-5AF2-426B-99E3-2B57AF9CC210}"/>
              </a:ext>
            </a:extLst>
          </p:cNvPr>
          <p:cNvSpPr/>
          <p:nvPr/>
        </p:nvSpPr>
        <p:spPr>
          <a:xfrm>
            <a:off x="3272075" y="1359540"/>
            <a:ext cx="1593859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>
                <a:latin typeface="Roboto Cn" pitchFamily="2" charset="0"/>
                <a:ea typeface="Roboto Cn" pitchFamily="2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1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1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,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5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%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56" name="Rectangle 29">
            <a:extLst>
              <a:ext uri="{FF2B5EF4-FFF2-40B4-BE49-F238E27FC236}">
                <a16:creationId xmlns="" xmlns:a16="http://schemas.microsoft.com/office/drawing/2014/main" id="{F0D07C5F-79EE-4470-9382-F0920DF7CB05}"/>
              </a:ext>
            </a:extLst>
          </p:cNvPr>
          <p:cNvSpPr/>
          <p:nvPr/>
        </p:nvSpPr>
        <p:spPr>
          <a:xfrm>
            <a:off x="7962378" y="1834902"/>
            <a:ext cx="3706275" cy="41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latin typeface="+mj-lt"/>
                <a:ea typeface="Roboto Cn" pitchFamily="2" charset="0"/>
              </a:rPr>
              <a:t>Представление </a:t>
            </a:r>
            <a:r>
              <a:rPr lang="ru-RU" sz="1200" dirty="0" smtClean="0">
                <a:latin typeface="+mj-lt"/>
                <a:ea typeface="Roboto Cn" pitchFamily="2" charset="0"/>
              </a:rPr>
              <a:t>документа в </a:t>
            </a:r>
            <a:r>
              <a:rPr lang="ru-RU" sz="1200" dirty="0">
                <a:latin typeface="+mj-lt"/>
                <a:ea typeface="Roboto Cn" pitchFamily="2" charset="0"/>
              </a:rPr>
              <a:t>налоговый орган </a:t>
            </a:r>
            <a:r>
              <a:rPr lang="ru-RU" sz="1200" dirty="0" smtClean="0">
                <a:latin typeface="+mj-lt"/>
                <a:ea typeface="Roboto Cn" pitchFamily="2" charset="0"/>
              </a:rPr>
              <a:t>лично в </a:t>
            </a:r>
            <a:r>
              <a:rPr lang="ru-RU" sz="1200" dirty="0">
                <a:latin typeface="+mj-lt"/>
                <a:ea typeface="Roboto Cn" pitchFamily="2" charset="0"/>
              </a:rPr>
              <a:t>период пандемии </a:t>
            </a:r>
            <a:r>
              <a:rPr lang="ru-RU" sz="1200" dirty="0" err="1">
                <a:latin typeface="+mj-lt"/>
                <a:ea typeface="Roboto Cn" pitchFamily="2" charset="0"/>
              </a:rPr>
              <a:t>коронавируса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 useBgFill="1">
        <p:nvSpPr>
          <p:cNvPr id="25" name="Oval 20">
            <a:extLst>
              <a:ext uri="{FF2B5EF4-FFF2-40B4-BE49-F238E27FC236}">
                <a16:creationId xmlns="" xmlns:a16="http://schemas.microsoft.com/office/drawing/2014/main" id="{724E513A-EFE5-4572-B887-4D382DB4402D}"/>
              </a:ext>
            </a:extLst>
          </p:cNvPr>
          <p:cNvSpPr/>
          <p:nvPr/>
        </p:nvSpPr>
        <p:spPr>
          <a:xfrm>
            <a:off x="5911120" y="2416871"/>
            <a:ext cx="193268" cy="193268"/>
          </a:xfrm>
          <a:prstGeom prst="ellips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35" name="Freeform 38">
            <a:extLst>
              <a:ext uri="{FF2B5EF4-FFF2-40B4-BE49-F238E27FC236}">
                <a16:creationId xmlns="" xmlns:a16="http://schemas.microsoft.com/office/drawing/2014/main" id="{91622C24-B96A-4ED6-8A3F-AEED1FDB631F}"/>
              </a:ext>
            </a:extLst>
          </p:cNvPr>
          <p:cNvSpPr/>
          <p:nvPr/>
        </p:nvSpPr>
        <p:spPr>
          <a:xfrm>
            <a:off x="7667608" y="2752601"/>
            <a:ext cx="3904158" cy="729204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5288778 w 5288778"/>
              <a:gd name="connsiteY0" fmla="*/ 56736 h 1264709"/>
              <a:gd name="connsiteX1" fmla="*/ 947208 w 5288778"/>
              <a:gd name="connsiteY1" fmla="*/ 0 h 1264709"/>
              <a:gd name="connsiteX2" fmla="*/ 0 w 5288778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8778" h="1264709">
                <a:moveTo>
                  <a:pt x="5288778" y="56736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36" name="Oval 16">
            <a:extLst>
              <a:ext uri="{FF2B5EF4-FFF2-40B4-BE49-F238E27FC236}">
                <a16:creationId xmlns="" xmlns:a16="http://schemas.microsoft.com/office/drawing/2014/main" id="{3E885FA4-11D1-4EA3-ABF2-CCF3104B47D9}"/>
              </a:ext>
            </a:extLst>
          </p:cNvPr>
          <p:cNvSpPr/>
          <p:nvPr/>
        </p:nvSpPr>
        <p:spPr>
          <a:xfrm>
            <a:off x="7613119" y="3403164"/>
            <a:ext cx="193268" cy="193268"/>
          </a:xfrm>
          <a:prstGeom prst="ellipse">
            <a:avLst/>
          </a:prstGeom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39" name="Rectangle 29">
            <a:extLst>
              <a:ext uri="{FF2B5EF4-FFF2-40B4-BE49-F238E27FC236}">
                <a16:creationId xmlns="" xmlns:a16="http://schemas.microsoft.com/office/drawing/2014/main" id="{D5FDD386-5AF2-426B-99E3-2B57AF9CC210}"/>
              </a:ext>
            </a:extLst>
          </p:cNvPr>
          <p:cNvSpPr/>
          <p:nvPr/>
        </p:nvSpPr>
        <p:spPr>
          <a:xfrm>
            <a:off x="8380207" y="3930265"/>
            <a:ext cx="1801385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 smtClean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7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,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7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%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48" name="Rectangle 29">
            <a:extLst>
              <a:ext uri="{FF2B5EF4-FFF2-40B4-BE49-F238E27FC236}">
                <a16:creationId xmlns="" xmlns:a16="http://schemas.microsoft.com/office/drawing/2014/main" id="{6C350F9B-74A0-4BD6-81D0-7839E8B3BA3B}"/>
              </a:ext>
            </a:extLst>
          </p:cNvPr>
          <p:cNvSpPr/>
          <p:nvPr/>
        </p:nvSpPr>
        <p:spPr>
          <a:xfrm>
            <a:off x="8600247" y="4241676"/>
            <a:ext cx="331782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latin typeface="+mj-lt"/>
                <a:ea typeface="Roboto Cn" pitchFamily="2" charset="0"/>
              </a:rPr>
              <a:t>Перенос сроков уплаты налогов, авансовых </a:t>
            </a:r>
            <a:endParaRPr lang="ru-RU" sz="1200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платежей </a:t>
            </a:r>
            <a:r>
              <a:rPr lang="ru-RU" sz="1200" dirty="0">
                <a:latin typeface="+mj-lt"/>
                <a:ea typeface="Roboto Cn" pitchFamily="2" charset="0"/>
              </a:rPr>
              <a:t>и страховых взносов: сфера </a:t>
            </a:r>
            <a:endParaRPr lang="ru-RU" sz="1200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деятельности</a:t>
            </a:r>
            <a:r>
              <a:rPr lang="ru-RU" sz="1200" dirty="0">
                <a:latin typeface="+mj-lt"/>
                <a:ea typeface="Roboto Cn" pitchFamily="2" charset="0"/>
              </a:rPr>
              <a:t>, отнесенная к наиболее </a:t>
            </a:r>
            <a:endParaRPr lang="ru-RU" sz="1200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пострадавшим </a:t>
            </a:r>
            <a:r>
              <a:rPr lang="ru-RU" sz="1200" dirty="0">
                <a:latin typeface="+mj-lt"/>
                <a:ea typeface="Roboto Cn" pitchFamily="2" charset="0"/>
              </a:rPr>
              <a:t>из-за Covid-19, не является </a:t>
            </a:r>
            <a:endParaRPr lang="ru-RU" sz="1200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основным </a:t>
            </a:r>
            <a:r>
              <a:rPr lang="ru-RU" sz="1200" dirty="0">
                <a:latin typeface="+mj-lt"/>
                <a:ea typeface="Roboto Cn" pitchFamily="2" charset="0"/>
              </a:rPr>
              <a:t>видом деятельности </a:t>
            </a:r>
            <a:endParaRPr lang="ru-RU" sz="1200" dirty="0" smtClean="0">
              <a:latin typeface="+mj-lt"/>
              <a:ea typeface="Roboto Cn" pitchFamily="2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налогоплательщика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49" name="Rectangle 29">
            <a:extLst>
              <a:ext uri="{FF2B5EF4-FFF2-40B4-BE49-F238E27FC236}">
                <a16:creationId xmlns="" xmlns:a16="http://schemas.microsoft.com/office/drawing/2014/main" id="{D5FDD386-5AF2-426B-99E3-2B57AF9CC210}"/>
              </a:ext>
            </a:extLst>
          </p:cNvPr>
          <p:cNvSpPr/>
          <p:nvPr/>
        </p:nvSpPr>
        <p:spPr>
          <a:xfrm>
            <a:off x="8011440" y="2523307"/>
            <a:ext cx="1472877" cy="4585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 smtClean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3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,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8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%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52" name="Freeform 38">
            <a:extLst>
              <a:ext uri="{FF2B5EF4-FFF2-40B4-BE49-F238E27FC236}">
                <a16:creationId xmlns="" xmlns:a16="http://schemas.microsoft.com/office/drawing/2014/main" id="{91622C24-B96A-4ED6-8A3F-AEED1FDB631F}"/>
              </a:ext>
            </a:extLst>
          </p:cNvPr>
          <p:cNvSpPr/>
          <p:nvPr/>
        </p:nvSpPr>
        <p:spPr>
          <a:xfrm>
            <a:off x="7613119" y="5546516"/>
            <a:ext cx="3917555" cy="76837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5288778 w 5288778"/>
              <a:gd name="connsiteY0" fmla="*/ 56736 h 1264709"/>
              <a:gd name="connsiteX1" fmla="*/ 947208 w 5288778"/>
              <a:gd name="connsiteY1" fmla="*/ 0 h 1264709"/>
              <a:gd name="connsiteX2" fmla="*/ 0 w 5288778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8778" h="1264709">
                <a:moveTo>
                  <a:pt x="5288778" y="56736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54" name="Oval 16">
            <a:extLst>
              <a:ext uri="{FF2B5EF4-FFF2-40B4-BE49-F238E27FC236}">
                <a16:creationId xmlns="" xmlns:a16="http://schemas.microsoft.com/office/drawing/2014/main" id="{3E885FA4-11D1-4EA3-ABF2-CCF3104B47D9}"/>
              </a:ext>
            </a:extLst>
          </p:cNvPr>
          <p:cNvSpPr/>
          <p:nvPr/>
        </p:nvSpPr>
        <p:spPr>
          <a:xfrm>
            <a:off x="7530750" y="5506098"/>
            <a:ext cx="193268" cy="193268"/>
          </a:xfrm>
          <a:prstGeom prst="ellipse">
            <a:avLst/>
          </a:prstGeom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57" name="Rectangle 29">
            <a:extLst>
              <a:ext uri="{FF2B5EF4-FFF2-40B4-BE49-F238E27FC236}">
                <a16:creationId xmlns="" xmlns:a16="http://schemas.microsoft.com/office/drawing/2014/main" id="{D5FDD386-5AF2-426B-99E3-2B57AF9CC210}"/>
              </a:ext>
            </a:extLst>
          </p:cNvPr>
          <p:cNvSpPr/>
          <p:nvPr/>
        </p:nvSpPr>
        <p:spPr>
          <a:xfrm>
            <a:off x="8051928" y="5240664"/>
            <a:ext cx="1474962" cy="4747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 smtClean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3,8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%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62" name="Freeform 40">
            <a:extLst>
              <a:ext uri="{FF2B5EF4-FFF2-40B4-BE49-F238E27FC236}">
                <a16:creationId xmlns="" xmlns:a16="http://schemas.microsoft.com/office/drawing/2014/main" id="{EABDB525-C47C-4A20-8988-1723DBC910B9}"/>
              </a:ext>
            </a:extLst>
          </p:cNvPr>
          <p:cNvSpPr/>
          <p:nvPr/>
        </p:nvSpPr>
        <p:spPr>
          <a:xfrm flipV="1">
            <a:off x="7059928" y="6052955"/>
            <a:ext cx="4546374" cy="312212"/>
          </a:xfrm>
          <a:custGeom>
            <a:avLst/>
            <a:gdLst>
              <a:gd name="connsiteX0" fmla="*/ 3677708 w 3677708"/>
              <a:gd name="connsiteY0" fmla="*/ 5292 h 1264709"/>
              <a:gd name="connsiteX1" fmla="*/ 947208 w 3677708"/>
              <a:gd name="connsiteY1" fmla="*/ 0 h 1264709"/>
              <a:gd name="connsiteX2" fmla="*/ 0 w 3677708"/>
              <a:gd name="connsiteY2" fmla="*/ 1264709 h 1264709"/>
              <a:gd name="connsiteX0" fmla="*/ 5564961 w 5564961"/>
              <a:gd name="connsiteY0" fmla="*/ 5290 h 1264709"/>
              <a:gd name="connsiteX1" fmla="*/ 947208 w 5564961"/>
              <a:gd name="connsiteY1" fmla="*/ 0 h 1264709"/>
              <a:gd name="connsiteX2" fmla="*/ 0 w 5564961"/>
              <a:gd name="connsiteY2" fmla="*/ 1264709 h 12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4961" h="1264709">
                <a:moveTo>
                  <a:pt x="5564961" y="5290"/>
                </a:moveTo>
                <a:lnTo>
                  <a:pt x="947208" y="0"/>
                </a:lnTo>
                <a:lnTo>
                  <a:pt x="0" y="1264709"/>
                </a:lnTo>
              </a:path>
            </a:pathLst>
          </a:cu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 useBgFill="1">
        <p:nvSpPr>
          <p:cNvPr id="64" name="Oval 16">
            <a:extLst>
              <a:ext uri="{FF2B5EF4-FFF2-40B4-BE49-F238E27FC236}">
                <a16:creationId xmlns="" xmlns:a16="http://schemas.microsoft.com/office/drawing/2014/main" id="{3E885FA4-11D1-4EA3-ABF2-CCF3104B47D9}"/>
              </a:ext>
            </a:extLst>
          </p:cNvPr>
          <p:cNvSpPr/>
          <p:nvPr/>
        </p:nvSpPr>
        <p:spPr>
          <a:xfrm>
            <a:off x="7094289" y="5956321"/>
            <a:ext cx="189106" cy="193268"/>
          </a:xfrm>
          <a:prstGeom prst="ellipse">
            <a:avLst/>
          </a:prstGeom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68" name="Rectangle 29">
            <a:extLst>
              <a:ext uri="{FF2B5EF4-FFF2-40B4-BE49-F238E27FC236}">
                <a16:creationId xmlns="" xmlns:a16="http://schemas.microsoft.com/office/drawing/2014/main" id="{F0D07C5F-79EE-4470-9382-F0920DF7CB05}"/>
              </a:ext>
            </a:extLst>
          </p:cNvPr>
          <p:cNvSpPr/>
          <p:nvPr/>
        </p:nvSpPr>
        <p:spPr>
          <a:xfrm>
            <a:off x="3371069" y="1931204"/>
            <a:ext cx="3361122" cy="2562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200" dirty="0" smtClean="0">
                <a:latin typeface="+mj-lt"/>
                <a:ea typeface="Roboto Cn" pitchFamily="2" charset="0"/>
              </a:rPr>
              <a:t>О включении в Реестр МСП</a:t>
            </a:r>
            <a:endParaRPr lang="en-US" sz="1600" dirty="0">
              <a:solidFill>
                <a:schemeClr val="accent1"/>
              </a:solidFill>
              <a:latin typeface="Roboto Cn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6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055440" y="1"/>
            <a:ext cx="10909209" cy="1052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ВЗАИМОДЕЙСТВИЕ РСЦ С ОПЕРАТИВНЫМ ШТАБОМ РЕГИОНА, ОРГАНАМИ ВЛАСТИ СУБЪЕКТА И БИЗНЕС- ОБЪЕДИНЕНИЯМИ.  МЕРЫ ПОДДЕРЖКИ ЭКОНОМИКИ, ПРИНЯТЫЕ В РЕГИОНЕ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 </a:t>
            </a: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55827" y="1"/>
            <a:ext cx="911423" cy="1066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DD56C7AC-6E41-4005-80AD-B83F6ABAA6EC}"/>
              </a:ext>
            </a:extLst>
          </p:cNvPr>
          <p:cNvCxnSpPr>
            <a:cxnSpLocks/>
          </p:cNvCxnSpPr>
          <p:nvPr/>
        </p:nvCxnSpPr>
        <p:spPr>
          <a:xfrm>
            <a:off x="155783" y="1235460"/>
            <a:ext cx="120362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BC56ED38-ED60-488E-B4B5-A33F0D861130}"/>
              </a:ext>
            </a:extLst>
          </p:cNvPr>
          <p:cNvSpPr/>
          <p:nvPr/>
        </p:nvSpPr>
        <p:spPr>
          <a:xfrm>
            <a:off x="155782" y="1052736"/>
            <a:ext cx="11808867" cy="983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77800" dir="5400000" sx="98000" sy="98000" algn="t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/>
          <a:lstStyle/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Управление во взаимодействии с Правительством Ярославской области  принимает активное участие  в подготовке законопроектов, которые обеспечивают поддержку региональному малому и среднему бизнесу.</a:t>
            </a:r>
            <a:r>
              <a:rPr lang="ru-RU" sz="1600" dirty="0" smtClean="0"/>
              <a:t> </a:t>
            </a:r>
          </a:p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 целях поддержки налогоплательщиков в связи с распространением новой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коронавирусной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инфекции, ПРИНЯТЫ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783" y="2036608"/>
            <a:ext cx="2519837" cy="4770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Закон ЯО от 28.04.2020 № 29-з «О внесении изменений в отдельные законодательные акты Ярославской области о налогах», который предусматривает ослабление налоговой нагрузки для организаций и  ИП, осуществляющих деятельность в отраслях экономики, наиболее пострадавших в результате распространения </a:t>
            </a:r>
            <a:r>
              <a:rPr lang="ru-RU" sz="1600" dirty="0" err="1" smtClean="0"/>
              <a:t>коронавирусной</a:t>
            </a:r>
            <a:r>
              <a:rPr lang="ru-RU" sz="1600" dirty="0" smtClean="0"/>
              <a:t> инфекции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99656" y="2131285"/>
            <a:ext cx="2484276" cy="46320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Изменения в закон ЯО от 05.11.2002 № 71-з </a:t>
            </a:r>
            <a:r>
              <a:rPr lang="ru-RU" sz="1600" b="1" dirty="0" smtClean="0"/>
              <a:t>«О транспортном налоге </a:t>
            </a:r>
            <a:r>
              <a:rPr lang="ru-RU" sz="1600" dirty="0" smtClean="0"/>
              <a:t>в ЯО» в части освобождения от уплаты транспортного налога организаций с 01.01.2020 по 31.12.2020; индивидуальных предпринимателей – за налоговый период 2019 года, если основной вид их экономической деятельности относится к пострадавшим  отраслям экономики</a:t>
            </a:r>
          </a:p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573940" y="2155871"/>
            <a:ext cx="3456384" cy="4647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Изменения в закон ЯО от 15.10.2003 № 46-з «</a:t>
            </a:r>
            <a:r>
              <a:rPr lang="ru-RU" sz="1600" b="1" dirty="0" smtClean="0"/>
              <a:t>О налоге на имущество организаций </a:t>
            </a:r>
            <a:r>
              <a:rPr lang="ru-RU" sz="1600" dirty="0" smtClean="0"/>
              <a:t>в ЯО» в части освобождения от уплаты налога на имущество на период с 01.01.2020 по 31.12.2020 организаций, являющихся субъектами малого и среднего предпринимательства, которые осуществляют деятельность в наиболее пострадавших отраслях экономики, а также организаций, осуществляющих деятельность в сфере прочего сухопутного пассажирского транспорта и по предоставлению мест для временного проживания.</a:t>
            </a:r>
          </a:p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120333" y="2152025"/>
            <a:ext cx="2844316" cy="466281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Изменения в закон ЯО 30.11.2005 № 69-з «</a:t>
            </a:r>
            <a:r>
              <a:rPr lang="ru-RU" sz="1600" b="1" dirty="0" smtClean="0"/>
              <a:t>О применении упрощенной системы налогообложения </a:t>
            </a:r>
            <a:r>
              <a:rPr lang="ru-RU" sz="1600" dirty="0" smtClean="0"/>
              <a:t>на территории ЯО» в части снижения на 2020 год для НП, занятых в наиболее пострадавших отраслях, ставок по УСН до 1% с объектом налогообложения «доходы»  и до 5% с объектом «доходы-расходы» при условии сохранения  в 2020 году ССЧ сотрудников на уровне 90% от ССЧ сотрудников на 01.03.2020.</a:t>
            </a:r>
            <a:endParaRPr lang="ru-RU" sz="1400" dirty="0" smtClean="0"/>
          </a:p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539030" y="2348880"/>
            <a:ext cx="489204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9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235460" y="0"/>
            <a:ext cx="10956540" cy="1235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Предоставление субсидий субъектам МСП в наиболее пострадавших отраслях экономики по постановлению Правительства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РФ от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24.04.2020 № 576</a:t>
            </a:r>
          </a:p>
          <a:p>
            <a:pPr algn="l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ЗА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ПЕРИОД С </a:t>
            </a:r>
            <a:r>
              <a:rPr lang="en-US" b="1" dirty="0">
                <a:solidFill>
                  <a:srgbClr val="2470AE"/>
                </a:solidFill>
                <a:latin typeface="Roboto Condensed" panose="02000000000000000000" pitchFamily="2" charset="0"/>
              </a:rPr>
              <a:t>0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1.05.2020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21.05.2020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5" y="245795"/>
            <a:ext cx="743869" cy="743869"/>
          </a:xfrm>
          <a:prstGeom prst="rect">
            <a:avLst/>
          </a:prstGeom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/>
          </p:nvPr>
        </p:nvGraphicFramePr>
        <p:xfrm>
          <a:off x="10884532" y="0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158370" y="123470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5517232"/>
            <a:ext cx="1219479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Обратились всего 30,5%  от общего </a:t>
            </a:r>
            <a:r>
              <a:rPr lang="ru-RU" sz="2000" b="1" dirty="0" smtClean="0">
                <a:solidFill>
                  <a:srgbClr val="0070C0"/>
                </a:solidFill>
              </a:rPr>
              <a:t>потенциальных получателей субсидии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2348"/>
            <a:ext cx="12185891" cy="427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9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235459" y="0"/>
            <a:ext cx="10956541" cy="12354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Предоставление субсидий субъектам МСП в наиболее пострадавших отраслях экономики по                   постановлению Правительства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РФ от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24.04.2020 № 576</a:t>
            </a:r>
          </a:p>
          <a:p>
            <a:pPr algn="l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ЗА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ПЕРИОД С </a:t>
            </a:r>
            <a:r>
              <a:rPr lang="en-US" b="1" dirty="0">
                <a:solidFill>
                  <a:srgbClr val="2470AE"/>
                </a:solidFill>
                <a:latin typeface="Roboto Condensed" panose="02000000000000000000" pitchFamily="2" charset="0"/>
              </a:rPr>
              <a:t>0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1.05.2020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21.05.2020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"/>
            <a:ext cx="1235459" cy="122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/>
          </p:nvPr>
        </p:nvGraphicFramePr>
        <p:xfrm>
          <a:off x="10884532" y="0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158370" y="123470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" y="1235460"/>
            <a:ext cx="12186509" cy="56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1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235460" y="0"/>
            <a:ext cx="10959336" cy="16648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Предоставление субсидий субъектам МСП в наиболее пострадавших отраслях экономики по постановлению Правительства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РФ от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24.04.2020 № 576</a:t>
            </a:r>
          </a:p>
          <a:p>
            <a:pPr algn="l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ЗА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ПЕРИОД С </a:t>
            </a:r>
            <a:r>
              <a:rPr lang="en-US" b="1" dirty="0">
                <a:solidFill>
                  <a:srgbClr val="2470AE"/>
                </a:solidFill>
                <a:latin typeface="Roboto Condensed" panose="02000000000000000000" pitchFamily="2" charset="0"/>
              </a:rPr>
              <a:t>0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1.05.2020 </a:t>
            </a: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ПО </a:t>
            </a: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21.05.2020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35460" cy="144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/>
          </p:nvPr>
        </p:nvGraphicFramePr>
        <p:xfrm>
          <a:off x="10884532" y="0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057292"/>
            <a:ext cx="12191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6" y="1435195"/>
            <a:ext cx="6300700" cy="462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8779"/>
            <a:ext cx="5891299" cy="462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12B5A58-4D9D-455B-A237-30FD38DA9D08}"/>
              </a:ext>
            </a:extLst>
          </p:cNvPr>
          <p:cNvSpPr/>
          <p:nvPr/>
        </p:nvSpPr>
        <p:spPr>
          <a:xfrm>
            <a:off x="9696400" y="2118047"/>
            <a:ext cx="1702127" cy="49244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Всего  выплачено </a:t>
            </a:r>
          </a:p>
          <a:p>
            <a:pPr algn="r"/>
            <a:r>
              <a:rPr lang="ru-RU" sz="1400" b="1" smtClean="0">
                <a:solidFill>
                  <a:schemeClr val="bg1"/>
                </a:solidFill>
                <a:latin typeface="+mj-lt"/>
              </a:rPr>
              <a:t>215</a:t>
            </a:r>
            <a:r>
              <a:rPr lang="ru-RU" sz="120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млн.руб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0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9_Navy Lime">
    <a:dk1>
      <a:srgbClr val="57565A"/>
    </a:dk1>
    <a:lt1>
      <a:sysClr val="window" lastClr="FFFFFF"/>
    </a:lt1>
    <a:dk2>
      <a:srgbClr val="1C5686"/>
    </a:dk2>
    <a:lt2>
      <a:srgbClr val="22658C"/>
    </a:lt2>
    <a:accent1>
      <a:srgbClr val="CAD82A"/>
    </a:accent1>
    <a:accent2>
      <a:srgbClr val="B2C441"/>
    </a:accent2>
    <a:accent3>
      <a:srgbClr val="8EB240"/>
    </a:accent3>
    <a:accent4>
      <a:srgbClr val="649E4A"/>
    </a:accent4>
    <a:accent5>
      <a:srgbClr val="378966"/>
    </a:accent5>
    <a:accent6>
      <a:srgbClr val="197585"/>
    </a:accent6>
    <a:hlink>
      <a:srgbClr val="7030A0"/>
    </a:hlink>
    <a:folHlink>
      <a:srgbClr val="00B0F0"/>
    </a:folHlink>
  </a:clrScheme>
  <a:fontScheme name="Custom 3">
    <a:majorFont>
      <a:latin typeface="Open Sans Light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9_Navy Lime">
    <a:dk1>
      <a:srgbClr val="57565A"/>
    </a:dk1>
    <a:lt1>
      <a:sysClr val="window" lastClr="FFFFFF"/>
    </a:lt1>
    <a:dk2>
      <a:srgbClr val="1C5686"/>
    </a:dk2>
    <a:lt2>
      <a:srgbClr val="22658C"/>
    </a:lt2>
    <a:accent1>
      <a:srgbClr val="CAD82A"/>
    </a:accent1>
    <a:accent2>
      <a:srgbClr val="B2C441"/>
    </a:accent2>
    <a:accent3>
      <a:srgbClr val="8EB240"/>
    </a:accent3>
    <a:accent4>
      <a:srgbClr val="649E4A"/>
    </a:accent4>
    <a:accent5>
      <a:srgbClr val="378966"/>
    </a:accent5>
    <a:accent6>
      <a:srgbClr val="197585"/>
    </a:accent6>
    <a:hlink>
      <a:srgbClr val="7030A0"/>
    </a:hlink>
    <a:folHlink>
      <a:srgbClr val="00B0F0"/>
    </a:folHlink>
  </a:clrScheme>
  <a:fontScheme name="Custom 3">
    <a:majorFont>
      <a:latin typeface="Open Sans Light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156985</TotalTime>
  <Words>806</Words>
  <Application>Microsoft Office PowerPoint</Application>
  <PresentationFormat>Произвольный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Times New Roman</vt:lpstr>
      <vt:lpstr>Open Sans Light</vt:lpstr>
      <vt:lpstr>Roboto Condensed</vt:lpstr>
      <vt:lpstr>Calibri Light</vt:lpstr>
      <vt:lpstr>DINCyr-Black</vt:lpstr>
      <vt:lpstr>Calibri</vt:lpstr>
      <vt:lpstr>Arial Narrow</vt:lpstr>
      <vt:lpstr>DINCyr-Medium</vt:lpstr>
      <vt:lpstr>Open Sans</vt:lpstr>
      <vt:lpstr>Roboto Cn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Дроздецкий</cp:lastModifiedBy>
  <cp:revision>1587</cp:revision>
  <cp:lastPrinted>2020-04-29T14:17:29Z</cp:lastPrinted>
  <dcterms:created xsi:type="dcterms:W3CDTF">2014-10-08T23:03:32Z</dcterms:created>
  <dcterms:modified xsi:type="dcterms:W3CDTF">2020-05-26T11:16:35Z</dcterms:modified>
</cp:coreProperties>
</file>